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71" r:id="rId2"/>
  </p:sldMasterIdLst>
  <p:notesMasterIdLst>
    <p:notesMasterId r:id="rId16"/>
  </p:notesMasterIdLst>
  <p:handoutMasterIdLst>
    <p:handoutMasterId r:id="rId17"/>
  </p:handoutMasterIdLst>
  <p:sldIdLst>
    <p:sldId id="276" r:id="rId3"/>
    <p:sldId id="278" r:id="rId4"/>
    <p:sldId id="479" r:id="rId5"/>
    <p:sldId id="287" r:id="rId6"/>
    <p:sldId id="288" r:id="rId7"/>
    <p:sldId id="277" r:id="rId8"/>
    <p:sldId id="281" r:id="rId9"/>
    <p:sldId id="294" r:id="rId10"/>
    <p:sldId id="289" r:id="rId11"/>
    <p:sldId id="480" r:id="rId12"/>
    <p:sldId id="482" r:id="rId13"/>
    <p:sldId id="285" r:id="rId14"/>
    <p:sldId id="280" r:id="rId15"/>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F01"/>
    <a:srgbClr val="0066FF"/>
    <a:srgbClr val="065DC4"/>
    <a:srgbClr val="009999"/>
    <a:srgbClr val="469C88"/>
    <a:srgbClr val="044F80"/>
    <a:srgbClr val="D65E04"/>
    <a:srgbClr val="D07C00"/>
    <a:srgbClr val="FF99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5" autoAdjust="0"/>
    <p:restoredTop sz="92197" autoAdjust="0"/>
  </p:normalViewPr>
  <p:slideViewPr>
    <p:cSldViewPr>
      <p:cViewPr varScale="1">
        <p:scale>
          <a:sx n="109" d="100"/>
          <a:sy n="109" d="100"/>
        </p:scale>
        <p:origin x="78" y="162"/>
      </p:cViewPr>
      <p:guideLst>
        <p:guide orient="horz" pos="2160"/>
        <p:guide pos="3839"/>
      </p:guideLst>
    </p:cSldViewPr>
  </p:slideViewPr>
  <p:notesTextViewPr>
    <p:cViewPr>
      <p:scale>
        <a:sx n="1" d="1"/>
        <a:sy n="1" d="1"/>
      </p:scale>
      <p:origin x="0" y="0"/>
    </p:cViewPr>
  </p:notesTextViewPr>
  <p:notesViewPr>
    <p:cSldViewPr>
      <p:cViewPr varScale="1">
        <p:scale>
          <a:sx n="62" d="100"/>
          <a:sy n="62" d="100"/>
        </p:scale>
        <p:origin x="2371"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4B8A430-9207-4635-A18D-27C8B3F7FF1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A66C2406-BA05-4B03-BDD8-30FE908A90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E881345-B59B-44C6-B122-6DF46C81AE1A}" type="datetimeFigureOut">
              <a:rPr lang="en-IN" smtClean="0"/>
              <a:t>04-02-2023</a:t>
            </a:fld>
            <a:endParaRPr lang="en-IN"/>
          </a:p>
        </p:txBody>
      </p:sp>
      <p:sp>
        <p:nvSpPr>
          <p:cNvPr id="4" name="Footer Placeholder 3">
            <a:extLst>
              <a:ext uri="{FF2B5EF4-FFF2-40B4-BE49-F238E27FC236}">
                <a16:creationId xmlns:a16="http://schemas.microsoft.com/office/drawing/2014/main" id="{356F275C-65AA-45C3-A3B6-8920D5AED21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07A2EB8C-D351-4D86-80A5-C4E723E3BD9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1B9F8BC-5A02-4F2B-8247-19E2B015CEDE}" type="slidenum">
              <a:rPr lang="en-IN" smtClean="0"/>
              <a:t>‹#›</a:t>
            </a:fld>
            <a:endParaRPr lang="en-IN"/>
          </a:p>
        </p:txBody>
      </p:sp>
    </p:spTree>
    <p:extLst>
      <p:ext uri="{BB962C8B-B14F-4D97-AF65-F5344CB8AC3E}">
        <p14:creationId xmlns:p14="http://schemas.microsoft.com/office/powerpoint/2010/main" val="62501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B488F7-1FAC-40D2-BB7E-BA3CE28D8950}" type="datetimeFigureOut">
              <a:rPr lang="en-US" smtClean="0"/>
              <a:pPr/>
              <a:t>2/1/2023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2D21D1-52E2-420B-B491-CFF6D7BB79FB}" type="slidenum">
              <a:rPr lang="en-US" smtClean="0"/>
              <a:pPr/>
              <a:t>‹#›</a:t>
            </a:fld>
            <a:endParaRPr lang="en-US"/>
          </a:p>
        </p:txBody>
      </p:sp>
    </p:spTree>
    <p:extLst>
      <p:ext uri="{BB962C8B-B14F-4D97-AF65-F5344CB8AC3E}">
        <p14:creationId xmlns:p14="http://schemas.microsoft.com/office/powerpoint/2010/main" val="223947869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22E1E8-19DD-9846-964E-7494B0E7F513}" type="slidenum">
              <a:rPr lang="en-US" smtClean="0"/>
              <a:t>3</a:t>
            </a:fld>
            <a:endParaRPr lang="en-US"/>
          </a:p>
        </p:txBody>
      </p:sp>
    </p:spTree>
    <p:extLst>
      <p:ext uri="{BB962C8B-B14F-4D97-AF65-F5344CB8AC3E}">
        <p14:creationId xmlns:p14="http://schemas.microsoft.com/office/powerpoint/2010/main" val="889106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CA2D21D1-52E2-420B-B491-CFF6D7BB79F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2844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CA2D21D1-52E2-420B-B491-CFF6D7BB79F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16763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9757" y="1196752"/>
            <a:ext cx="7128792" cy="2630856"/>
          </a:xfrm>
        </p:spPr>
        <p:txBody>
          <a:bodyPr anchor="b">
            <a:noAutofit/>
          </a:bodyPr>
          <a:lstStyle>
            <a:lvl1pPr algn="l">
              <a:lnSpc>
                <a:spcPct val="80000"/>
              </a:lnSpc>
              <a:defRPr lang="en-US" sz="8000" kern="1200" smtClean="0">
                <a:solidFill>
                  <a:schemeClr val="bg1"/>
                </a:solidFill>
                <a:latin typeface="+mn-lt"/>
                <a:ea typeface="+mj-ea"/>
                <a:cs typeface="+mj-cs"/>
              </a:defRPr>
            </a:lvl1pPr>
          </a:lstStyle>
          <a:p>
            <a:r>
              <a:rPr lang="en-US" dirty="0"/>
              <a:t>CLICK TO EDIT</a:t>
            </a:r>
          </a:p>
        </p:txBody>
      </p:sp>
      <p:sp>
        <p:nvSpPr>
          <p:cNvPr id="3" name="Subtitle 2"/>
          <p:cNvSpPr>
            <a:spLocks noGrp="1"/>
          </p:cNvSpPr>
          <p:nvPr>
            <p:ph type="subTitle" idx="1"/>
          </p:nvPr>
        </p:nvSpPr>
        <p:spPr>
          <a:xfrm>
            <a:off x="306074" y="4062733"/>
            <a:ext cx="5644322" cy="542148"/>
          </a:xfrm>
        </p:spPr>
        <p:txBody>
          <a:bodyPr anchor="ctr">
            <a:noAutofit/>
          </a:bodyPr>
          <a:lstStyle>
            <a:lvl1pPr marL="0" indent="0" algn="l">
              <a:buNone/>
              <a:defRPr lang="en-US" sz="2800" kern="1200" smtClean="0">
                <a:solidFill>
                  <a:schemeClr val="bg1"/>
                </a:solidFill>
                <a:latin typeface="Century Gothic" panose="020B0502020202020204" pitchFamily="34" charset="0"/>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dirty="0"/>
              <a:t>Click to edit</a:t>
            </a:r>
          </a:p>
        </p:txBody>
      </p:sp>
      <p:sp>
        <p:nvSpPr>
          <p:cNvPr id="5" name="Footer Placeholder 4"/>
          <p:cNvSpPr>
            <a:spLocks noGrp="1"/>
          </p:cNvSpPr>
          <p:nvPr>
            <p:ph type="ftr" sz="quarter" idx="11"/>
          </p:nvPr>
        </p:nvSpPr>
        <p:spPr>
          <a:xfrm>
            <a:off x="609441" y="6232227"/>
            <a:ext cx="3859795" cy="365125"/>
          </a:xfrm>
        </p:spPr>
        <p:txBody>
          <a:bodyPr/>
          <a:lstStyle>
            <a:lvl1pPr>
              <a:defRPr sz="1200" b="0" spc="600">
                <a:solidFill>
                  <a:schemeClr val="bg1"/>
                </a:solidFill>
                <a:latin typeface="Century Gothic" panose="020B0502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
        <p:nvSpPr>
          <p:cNvPr id="7" name="Freeform: Shape 6">
            <a:extLst>
              <a:ext uri="{FF2B5EF4-FFF2-40B4-BE49-F238E27FC236}">
                <a16:creationId xmlns:a16="http://schemas.microsoft.com/office/drawing/2014/main" id="{2C369122-C5C2-4E58-B71B-F56D23431547}"/>
              </a:ext>
            </a:extLst>
          </p:cNvPr>
          <p:cNvSpPr/>
          <p:nvPr userDrawn="1"/>
        </p:nvSpPr>
        <p:spPr>
          <a:xfrm>
            <a:off x="6078525" y="0"/>
            <a:ext cx="6110300" cy="6858000"/>
          </a:xfrm>
          <a:custGeom>
            <a:avLst/>
            <a:gdLst>
              <a:gd name="connsiteX0" fmla="*/ 2955409 w 6110300"/>
              <a:gd name="connsiteY0" fmla="*/ 0 h 6858000"/>
              <a:gd name="connsiteX1" fmla="*/ 6110300 w 6110300"/>
              <a:gd name="connsiteY1" fmla="*/ 0 h 6858000"/>
              <a:gd name="connsiteX2" fmla="*/ 6110300 w 6110300"/>
              <a:gd name="connsiteY2" fmla="*/ 6858000 h 6858000"/>
              <a:gd name="connsiteX3" fmla="*/ 0 w 6110300"/>
              <a:gd name="connsiteY3" fmla="*/ 6858000 h 6858000"/>
              <a:gd name="connsiteX4" fmla="*/ 2955409 w 61103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0300" h="6858000">
                <a:moveTo>
                  <a:pt x="2955409" y="0"/>
                </a:moveTo>
                <a:lnTo>
                  <a:pt x="6110300" y="0"/>
                </a:lnTo>
                <a:lnTo>
                  <a:pt x="6110300" y="6858000"/>
                </a:lnTo>
                <a:lnTo>
                  <a:pt x="0" y="6858000"/>
                </a:lnTo>
                <a:lnTo>
                  <a:pt x="2955409" y="0"/>
                </a:lnTo>
                <a:close/>
              </a:path>
            </a:pathLst>
          </a:custGeom>
          <a:solidFill>
            <a:schemeClr val="accent1"/>
          </a:solidFill>
          <a:ln>
            <a:noFill/>
          </a:ln>
          <a:effectLst>
            <a:outerShdw blurRad="774700" dist="1333500" dir="9960000" algn="r"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8" name="Rectangle 7">
            <a:extLst>
              <a:ext uri="{FF2B5EF4-FFF2-40B4-BE49-F238E27FC236}">
                <a16:creationId xmlns:a16="http://schemas.microsoft.com/office/drawing/2014/main" id="{F9E08094-AB37-4641-A537-98111BC92E75}"/>
              </a:ext>
            </a:extLst>
          </p:cNvPr>
          <p:cNvSpPr/>
          <p:nvPr userDrawn="1"/>
        </p:nvSpPr>
        <p:spPr>
          <a:xfrm>
            <a:off x="189757" y="3965561"/>
            <a:ext cx="5400599" cy="63932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 name="Google Shape;38;p6">
            <a:extLst>
              <a:ext uri="{FF2B5EF4-FFF2-40B4-BE49-F238E27FC236}">
                <a16:creationId xmlns:a16="http://schemas.microsoft.com/office/drawing/2014/main" id="{34AA3E8A-0890-1349-FB5D-FB6D373756DA}"/>
              </a:ext>
            </a:extLst>
          </p:cNvPr>
          <p:cNvPicPr preferRelativeResize="0"/>
          <p:nvPr userDrawn="1"/>
        </p:nvPicPr>
        <p:blipFill rotWithShape="1">
          <a:blip r:embed="rId2">
            <a:alphaModFix/>
          </a:blip>
          <a:srcRect/>
          <a:stretch/>
        </p:blipFill>
        <p:spPr>
          <a:xfrm>
            <a:off x="9672459" y="6126164"/>
            <a:ext cx="2176128" cy="471686"/>
          </a:xfrm>
          <a:prstGeom prst="rect">
            <a:avLst/>
          </a:prstGeom>
          <a:noFill/>
          <a:ln>
            <a:noFill/>
          </a:ln>
        </p:spPr>
      </p:pic>
      <p:pic>
        <p:nvPicPr>
          <p:cNvPr id="9" name="Google Shape;38;p6">
            <a:extLst>
              <a:ext uri="{FF2B5EF4-FFF2-40B4-BE49-F238E27FC236}">
                <a16:creationId xmlns:a16="http://schemas.microsoft.com/office/drawing/2014/main" id="{5A49370A-924F-2FF3-DE74-76A88A48B01B}"/>
              </a:ext>
            </a:extLst>
          </p:cNvPr>
          <p:cNvPicPr preferRelativeResize="0"/>
          <p:nvPr userDrawn="1"/>
        </p:nvPicPr>
        <p:blipFill rotWithShape="1">
          <a:blip r:embed="rId2">
            <a:alphaModFix/>
            <a:duotone>
              <a:schemeClr val="accent1">
                <a:shade val="45000"/>
                <a:satMod val="135000"/>
              </a:schemeClr>
              <a:prstClr val="white"/>
            </a:duotone>
          </a:blip>
          <a:srcRect r="77797" b="-8124"/>
          <a:stretch/>
        </p:blipFill>
        <p:spPr>
          <a:xfrm>
            <a:off x="621804" y="764704"/>
            <a:ext cx="1296144" cy="1368152"/>
          </a:xfrm>
          <a:prstGeom prst="rect">
            <a:avLst/>
          </a:prstGeom>
          <a:noFill/>
          <a:ln>
            <a:noFill/>
          </a:ln>
        </p:spPr>
      </p:pic>
    </p:spTree>
    <p:extLst>
      <p:ext uri="{BB962C8B-B14F-4D97-AF65-F5344CB8AC3E}">
        <p14:creationId xmlns:p14="http://schemas.microsoft.com/office/powerpoint/2010/main" val="174154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Blu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5900" y="146564"/>
            <a:ext cx="10969943" cy="711081"/>
          </a:xfrm>
        </p:spPr>
        <p:txBody>
          <a:bodyPr>
            <a:noAutofit/>
          </a:bodyPr>
          <a:lstStyle>
            <a:lvl1pPr>
              <a:defRPr sz="3600">
                <a:solidFill>
                  <a:schemeClr val="bg1"/>
                </a:solidFill>
                <a:latin typeface="+mn-lt"/>
              </a:defRPr>
            </a:lvl1pPr>
          </a:lstStyle>
          <a:p>
            <a:r>
              <a:rPr lang="en-US" dirty="0"/>
              <a:t>Click to edit Master title style</a:t>
            </a:r>
          </a:p>
        </p:txBody>
      </p:sp>
      <p:sp>
        <p:nvSpPr>
          <p:cNvPr id="9" name="Footer Placeholder 2">
            <a:extLst>
              <a:ext uri="{FF2B5EF4-FFF2-40B4-BE49-F238E27FC236}">
                <a16:creationId xmlns:a16="http://schemas.microsoft.com/office/drawing/2014/main" id="{D1DB78A6-ED7F-4C57-9E5E-0DDED53F9C16}"/>
              </a:ext>
            </a:extLst>
          </p:cNvPr>
          <p:cNvSpPr>
            <a:spLocks noGrp="1"/>
          </p:cNvSpPr>
          <p:nvPr>
            <p:ph type="ftr" sz="quarter" idx="11"/>
          </p:nvPr>
        </p:nvSpPr>
        <p:spPr>
          <a:xfrm rot="16200000">
            <a:off x="9841399" y="4396806"/>
            <a:ext cx="3859795" cy="365125"/>
          </a:xfrm>
        </p:spPr>
        <p:txBody>
          <a:bodyPr/>
          <a:lstStyle>
            <a:lvl1pPr>
              <a:defRPr sz="1200" b="0" spc="600" baseline="0">
                <a:solidFill>
                  <a:schemeClr val="bg1"/>
                </a:solidFill>
                <a:latin typeface="Century Gothic" panose="020B0502020202020204" pitchFamily="34" charset="0"/>
              </a:defRPr>
            </a:lvl1pPr>
          </a:lstStyle>
          <a:p>
            <a:endParaRPr lang="en-US" dirty="0"/>
          </a:p>
        </p:txBody>
      </p:sp>
      <p:sp>
        <p:nvSpPr>
          <p:cNvPr id="10" name="Slide Number Placeholder 3">
            <a:extLst>
              <a:ext uri="{FF2B5EF4-FFF2-40B4-BE49-F238E27FC236}">
                <a16:creationId xmlns:a16="http://schemas.microsoft.com/office/drawing/2014/main" id="{E5FC6048-DEC6-448A-ABE2-D27C692FC84D}"/>
              </a:ext>
            </a:extLst>
          </p:cNvPr>
          <p:cNvSpPr>
            <a:spLocks noGrp="1"/>
          </p:cNvSpPr>
          <p:nvPr>
            <p:ph type="sldNum" sz="quarter" idx="12"/>
          </p:nvPr>
        </p:nvSpPr>
        <p:spPr>
          <a:xfrm>
            <a:off x="609441" y="6126164"/>
            <a:ext cx="732443" cy="365125"/>
          </a:xfrm>
        </p:spPr>
        <p:txBody>
          <a:bodyPr/>
          <a:lstStyle>
            <a:lvl1pPr algn="l">
              <a:defRPr sz="2000" b="1">
                <a:solidFill>
                  <a:schemeClr val="bg1"/>
                </a:solidFill>
              </a:defRPr>
            </a:lvl1pPr>
          </a:lstStyle>
          <a:p>
            <a:fld id="{96E69268-9C8B-4EBF-A9EE-DC5DC2D48DC3}" type="slidenum">
              <a:rPr lang="en-US" smtClean="0"/>
              <a:pPr/>
              <a:t>‹#›</a:t>
            </a:fld>
            <a:endParaRPr lang="en-US" dirty="0"/>
          </a:p>
        </p:txBody>
      </p:sp>
      <p:cxnSp>
        <p:nvCxnSpPr>
          <p:cNvPr id="11" name="Straight Connector 10">
            <a:extLst>
              <a:ext uri="{FF2B5EF4-FFF2-40B4-BE49-F238E27FC236}">
                <a16:creationId xmlns:a16="http://schemas.microsoft.com/office/drawing/2014/main" id="{2231D3B1-606F-4B62-B551-73E2FFC581BE}"/>
              </a:ext>
            </a:extLst>
          </p:cNvPr>
          <p:cNvCxnSpPr>
            <a:cxnSpLocks/>
          </p:cNvCxnSpPr>
          <p:nvPr userDrawn="1"/>
        </p:nvCxnSpPr>
        <p:spPr>
          <a:xfrm flipH="1">
            <a:off x="1056367" y="6100673"/>
            <a:ext cx="119725" cy="419038"/>
          </a:xfrm>
          <a:prstGeom prst="line">
            <a:avLst/>
          </a:prstGeom>
          <a:ln w="57150" cap="rnd">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Google Shape;38;p6">
            <a:extLst>
              <a:ext uri="{FF2B5EF4-FFF2-40B4-BE49-F238E27FC236}">
                <a16:creationId xmlns:a16="http://schemas.microsoft.com/office/drawing/2014/main" id="{A2C7DA61-BEAA-E60B-550E-C18F3E1EF881}"/>
              </a:ext>
            </a:extLst>
          </p:cNvPr>
          <p:cNvPicPr preferRelativeResize="0"/>
          <p:nvPr userDrawn="1"/>
        </p:nvPicPr>
        <p:blipFill rotWithShape="1">
          <a:blip r:embed="rId2">
            <a:alphaModFix/>
            <a:duotone>
              <a:schemeClr val="accent1">
                <a:shade val="45000"/>
                <a:satMod val="135000"/>
              </a:schemeClr>
              <a:prstClr val="white"/>
            </a:duotone>
          </a:blip>
          <a:srcRect/>
          <a:stretch/>
        </p:blipFill>
        <p:spPr>
          <a:xfrm>
            <a:off x="1385866" y="6150875"/>
            <a:ext cx="1828226" cy="374469"/>
          </a:xfrm>
          <a:prstGeom prst="rect">
            <a:avLst/>
          </a:prstGeom>
          <a:noFill/>
          <a:ln>
            <a:noFill/>
          </a:ln>
        </p:spPr>
      </p:pic>
      <p:pic>
        <p:nvPicPr>
          <p:cNvPr id="4" name="Google Shape;38;p6">
            <a:extLst>
              <a:ext uri="{FF2B5EF4-FFF2-40B4-BE49-F238E27FC236}">
                <a16:creationId xmlns:a16="http://schemas.microsoft.com/office/drawing/2014/main" id="{F0A8E2B5-A70F-2E24-45EC-205EC3E04F1C}"/>
              </a:ext>
            </a:extLst>
          </p:cNvPr>
          <p:cNvPicPr preferRelativeResize="0"/>
          <p:nvPr userDrawn="1"/>
        </p:nvPicPr>
        <p:blipFill rotWithShape="1">
          <a:blip r:embed="rId2">
            <a:alphaModFix/>
            <a:duotone>
              <a:schemeClr val="accent1">
                <a:shade val="45000"/>
                <a:satMod val="135000"/>
              </a:schemeClr>
              <a:prstClr val="white"/>
            </a:duotone>
          </a:blip>
          <a:srcRect r="77797" b="-8124"/>
          <a:stretch/>
        </p:blipFill>
        <p:spPr>
          <a:xfrm>
            <a:off x="477788" y="116632"/>
            <a:ext cx="792088" cy="836093"/>
          </a:xfrm>
          <a:prstGeom prst="rect">
            <a:avLst/>
          </a:prstGeom>
          <a:noFill/>
          <a:ln>
            <a:noFill/>
          </a:ln>
        </p:spPr>
      </p:pic>
    </p:spTree>
    <p:extLst>
      <p:ext uri="{BB962C8B-B14F-4D97-AF65-F5344CB8AC3E}">
        <p14:creationId xmlns:p14="http://schemas.microsoft.com/office/powerpoint/2010/main" val="142987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Yellow">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5900" y="286256"/>
            <a:ext cx="10969943" cy="711081"/>
          </a:xfrm>
        </p:spPr>
        <p:txBody>
          <a:bodyPr>
            <a:noAutofit/>
          </a:bodyPr>
          <a:lstStyle>
            <a:lvl1pPr>
              <a:defRPr sz="3600">
                <a:solidFill>
                  <a:schemeClr val="bg1"/>
                </a:solidFill>
              </a:defRPr>
            </a:lvl1pPr>
          </a:lstStyle>
          <a:p>
            <a:r>
              <a:rPr lang="en-US" dirty="0"/>
              <a:t>Click to edit Master title style</a:t>
            </a:r>
          </a:p>
        </p:txBody>
      </p:sp>
      <p:sp>
        <p:nvSpPr>
          <p:cNvPr id="9" name="Footer Placeholder 2">
            <a:extLst>
              <a:ext uri="{FF2B5EF4-FFF2-40B4-BE49-F238E27FC236}">
                <a16:creationId xmlns:a16="http://schemas.microsoft.com/office/drawing/2014/main" id="{D1DB78A6-ED7F-4C57-9E5E-0DDED53F9C16}"/>
              </a:ext>
            </a:extLst>
          </p:cNvPr>
          <p:cNvSpPr>
            <a:spLocks noGrp="1"/>
          </p:cNvSpPr>
          <p:nvPr>
            <p:ph type="ftr" sz="quarter" idx="11"/>
          </p:nvPr>
        </p:nvSpPr>
        <p:spPr>
          <a:xfrm rot="16200000">
            <a:off x="9841399" y="4396806"/>
            <a:ext cx="3859795" cy="365125"/>
          </a:xfrm>
        </p:spPr>
        <p:txBody>
          <a:bodyPr/>
          <a:lstStyle>
            <a:lvl1pPr>
              <a:defRPr sz="1200" b="0" spc="600" baseline="0">
                <a:solidFill>
                  <a:schemeClr val="bg1"/>
                </a:solidFill>
                <a:latin typeface="Century Gothic" panose="020B0502020202020204" pitchFamily="34" charset="0"/>
              </a:defRPr>
            </a:lvl1pPr>
          </a:lstStyle>
          <a:p>
            <a:endParaRPr lang="en-US"/>
          </a:p>
        </p:txBody>
      </p:sp>
      <p:sp>
        <p:nvSpPr>
          <p:cNvPr id="10" name="Slide Number Placeholder 3">
            <a:extLst>
              <a:ext uri="{FF2B5EF4-FFF2-40B4-BE49-F238E27FC236}">
                <a16:creationId xmlns:a16="http://schemas.microsoft.com/office/drawing/2014/main" id="{E5FC6048-DEC6-448A-ABE2-D27C692FC84D}"/>
              </a:ext>
            </a:extLst>
          </p:cNvPr>
          <p:cNvSpPr>
            <a:spLocks noGrp="1"/>
          </p:cNvSpPr>
          <p:nvPr>
            <p:ph type="sldNum" sz="quarter" idx="12"/>
          </p:nvPr>
        </p:nvSpPr>
        <p:spPr>
          <a:xfrm>
            <a:off x="609441" y="6126164"/>
            <a:ext cx="732443" cy="365125"/>
          </a:xfrm>
        </p:spPr>
        <p:txBody>
          <a:bodyPr/>
          <a:lstStyle>
            <a:lvl1pPr algn="l">
              <a:defRPr sz="2000" b="1">
                <a:solidFill>
                  <a:schemeClr val="accent2"/>
                </a:solidFill>
              </a:defRPr>
            </a:lvl1pPr>
          </a:lstStyle>
          <a:p>
            <a:fld id="{96E69268-9C8B-4EBF-A9EE-DC5DC2D48DC3}" type="slidenum">
              <a:rPr lang="en-US" smtClean="0"/>
              <a:pPr/>
              <a:t>‹#›</a:t>
            </a:fld>
            <a:endParaRPr lang="en-US" dirty="0"/>
          </a:p>
        </p:txBody>
      </p:sp>
      <p:cxnSp>
        <p:nvCxnSpPr>
          <p:cNvPr id="11" name="Straight Connector 10">
            <a:extLst>
              <a:ext uri="{FF2B5EF4-FFF2-40B4-BE49-F238E27FC236}">
                <a16:creationId xmlns:a16="http://schemas.microsoft.com/office/drawing/2014/main" id="{2231D3B1-606F-4B62-B551-73E2FFC581BE}"/>
              </a:ext>
            </a:extLst>
          </p:cNvPr>
          <p:cNvCxnSpPr>
            <a:cxnSpLocks/>
          </p:cNvCxnSpPr>
          <p:nvPr userDrawn="1"/>
        </p:nvCxnSpPr>
        <p:spPr>
          <a:xfrm flipH="1">
            <a:off x="1056367" y="6100673"/>
            <a:ext cx="119725" cy="419038"/>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Google Shape;38;p6">
            <a:extLst>
              <a:ext uri="{FF2B5EF4-FFF2-40B4-BE49-F238E27FC236}">
                <a16:creationId xmlns:a16="http://schemas.microsoft.com/office/drawing/2014/main" id="{3180E82D-466D-31EE-B366-B2A157F9E1B5}"/>
              </a:ext>
            </a:extLst>
          </p:cNvPr>
          <p:cNvPicPr preferRelativeResize="0"/>
          <p:nvPr userDrawn="1"/>
        </p:nvPicPr>
        <p:blipFill rotWithShape="1">
          <a:blip r:embed="rId2">
            <a:alphaModFix/>
          </a:blip>
          <a:srcRect/>
          <a:stretch/>
        </p:blipFill>
        <p:spPr>
          <a:xfrm>
            <a:off x="1385866" y="6145242"/>
            <a:ext cx="1828226" cy="374469"/>
          </a:xfrm>
          <a:prstGeom prst="rect">
            <a:avLst/>
          </a:prstGeom>
          <a:noFill/>
          <a:ln>
            <a:noFill/>
          </a:ln>
        </p:spPr>
      </p:pic>
      <p:pic>
        <p:nvPicPr>
          <p:cNvPr id="4" name="Google Shape;38;p6">
            <a:extLst>
              <a:ext uri="{FF2B5EF4-FFF2-40B4-BE49-F238E27FC236}">
                <a16:creationId xmlns:a16="http://schemas.microsoft.com/office/drawing/2014/main" id="{1255191E-DCD7-6AA4-6A2A-B455ECE402FA}"/>
              </a:ext>
            </a:extLst>
          </p:cNvPr>
          <p:cNvPicPr preferRelativeResize="0"/>
          <p:nvPr userDrawn="1"/>
        </p:nvPicPr>
        <p:blipFill rotWithShape="1">
          <a:blip r:embed="rId2">
            <a:alphaModFix/>
          </a:blip>
          <a:srcRect r="77797" b="-8124"/>
          <a:stretch/>
        </p:blipFill>
        <p:spPr>
          <a:xfrm>
            <a:off x="477788" y="116632"/>
            <a:ext cx="792088" cy="836093"/>
          </a:xfrm>
          <a:prstGeom prst="rect">
            <a:avLst/>
          </a:prstGeom>
          <a:noFill/>
          <a:ln>
            <a:noFill/>
          </a:ln>
        </p:spPr>
      </p:pic>
    </p:spTree>
    <p:extLst>
      <p:ext uri="{BB962C8B-B14F-4D97-AF65-F5344CB8AC3E}">
        <p14:creationId xmlns:p14="http://schemas.microsoft.com/office/powerpoint/2010/main" val="3630132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lain Yellow">
    <p:bg>
      <p:bgPr>
        <a:solidFill>
          <a:schemeClr val="accent1"/>
        </a:solidFill>
        <a:effectLst/>
      </p:bgPr>
    </p:bg>
    <p:spTree>
      <p:nvGrpSpPr>
        <p:cNvPr id="1" name=""/>
        <p:cNvGrpSpPr/>
        <p:nvPr/>
      </p:nvGrpSpPr>
      <p:grpSpPr>
        <a:xfrm>
          <a:off x="0" y="0"/>
          <a:ext cx="0" cy="0"/>
          <a:chOff x="0" y="0"/>
          <a:chExt cx="0" cy="0"/>
        </a:xfrm>
      </p:grpSpPr>
      <p:sp>
        <p:nvSpPr>
          <p:cNvPr id="9" name="Footer Placeholder 2">
            <a:extLst>
              <a:ext uri="{FF2B5EF4-FFF2-40B4-BE49-F238E27FC236}">
                <a16:creationId xmlns:a16="http://schemas.microsoft.com/office/drawing/2014/main" id="{D1DB78A6-ED7F-4C57-9E5E-0DDED53F9C16}"/>
              </a:ext>
            </a:extLst>
          </p:cNvPr>
          <p:cNvSpPr>
            <a:spLocks noGrp="1"/>
          </p:cNvSpPr>
          <p:nvPr>
            <p:ph type="ftr" sz="quarter" idx="11"/>
          </p:nvPr>
        </p:nvSpPr>
        <p:spPr>
          <a:xfrm rot="16200000">
            <a:off x="9841399" y="4396806"/>
            <a:ext cx="3859795" cy="365125"/>
          </a:xfrm>
        </p:spPr>
        <p:txBody>
          <a:bodyPr/>
          <a:lstStyle>
            <a:lvl1pPr>
              <a:defRPr sz="1400" b="0" spc="600" baseline="0">
                <a:solidFill>
                  <a:schemeClr val="bg1"/>
                </a:solidFill>
                <a:latin typeface="Century Gothic" panose="020B0502020202020204" pitchFamily="34" charset="0"/>
              </a:defRPr>
            </a:lvl1pPr>
          </a:lstStyle>
          <a:p>
            <a:endParaRPr lang="en-US"/>
          </a:p>
        </p:txBody>
      </p:sp>
      <p:sp>
        <p:nvSpPr>
          <p:cNvPr id="10" name="Slide Number Placeholder 3">
            <a:extLst>
              <a:ext uri="{FF2B5EF4-FFF2-40B4-BE49-F238E27FC236}">
                <a16:creationId xmlns:a16="http://schemas.microsoft.com/office/drawing/2014/main" id="{E5FC6048-DEC6-448A-ABE2-D27C692FC84D}"/>
              </a:ext>
            </a:extLst>
          </p:cNvPr>
          <p:cNvSpPr>
            <a:spLocks noGrp="1"/>
          </p:cNvSpPr>
          <p:nvPr>
            <p:ph type="sldNum" sz="quarter" idx="12"/>
          </p:nvPr>
        </p:nvSpPr>
        <p:spPr>
          <a:xfrm>
            <a:off x="609441" y="6126164"/>
            <a:ext cx="732443" cy="365125"/>
          </a:xfrm>
        </p:spPr>
        <p:txBody>
          <a:bodyPr/>
          <a:lstStyle>
            <a:lvl1pPr algn="l">
              <a:defRPr sz="2000" b="1">
                <a:solidFill>
                  <a:schemeClr val="accent2"/>
                </a:solidFill>
              </a:defRPr>
            </a:lvl1pPr>
          </a:lstStyle>
          <a:p>
            <a:fld id="{96E69268-9C8B-4EBF-A9EE-DC5DC2D48DC3}" type="slidenum">
              <a:rPr lang="en-US" smtClean="0"/>
              <a:pPr/>
              <a:t>‹#›</a:t>
            </a:fld>
            <a:endParaRPr lang="en-US" dirty="0"/>
          </a:p>
        </p:txBody>
      </p:sp>
      <p:cxnSp>
        <p:nvCxnSpPr>
          <p:cNvPr id="11" name="Straight Connector 10">
            <a:extLst>
              <a:ext uri="{FF2B5EF4-FFF2-40B4-BE49-F238E27FC236}">
                <a16:creationId xmlns:a16="http://schemas.microsoft.com/office/drawing/2014/main" id="{2231D3B1-606F-4B62-B551-73E2FFC581BE}"/>
              </a:ext>
            </a:extLst>
          </p:cNvPr>
          <p:cNvCxnSpPr>
            <a:cxnSpLocks/>
          </p:cNvCxnSpPr>
          <p:nvPr userDrawn="1"/>
        </p:nvCxnSpPr>
        <p:spPr>
          <a:xfrm flipH="1">
            <a:off x="1056367" y="6100673"/>
            <a:ext cx="119725" cy="419038"/>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oogle Shape;38;p6">
            <a:extLst>
              <a:ext uri="{FF2B5EF4-FFF2-40B4-BE49-F238E27FC236}">
                <a16:creationId xmlns:a16="http://schemas.microsoft.com/office/drawing/2014/main" id="{70C727D4-5F35-D5C8-029C-CC467E2A8AA9}"/>
              </a:ext>
            </a:extLst>
          </p:cNvPr>
          <p:cNvPicPr preferRelativeResize="0"/>
          <p:nvPr userDrawn="1"/>
        </p:nvPicPr>
        <p:blipFill rotWithShape="1">
          <a:blip r:embed="rId2">
            <a:alphaModFix/>
          </a:blip>
          <a:srcRect/>
          <a:stretch/>
        </p:blipFill>
        <p:spPr>
          <a:xfrm>
            <a:off x="1385866" y="6150875"/>
            <a:ext cx="1828226" cy="374469"/>
          </a:xfrm>
          <a:prstGeom prst="rect">
            <a:avLst/>
          </a:prstGeom>
          <a:noFill/>
          <a:ln>
            <a:noFill/>
          </a:ln>
        </p:spPr>
      </p:pic>
    </p:spTree>
    <p:extLst>
      <p:ext uri="{BB962C8B-B14F-4D97-AF65-F5344CB8AC3E}">
        <p14:creationId xmlns:p14="http://schemas.microsoft.com/office/powerpoint/2010/main" val="81571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B6D092D-B175-8D9E-BEC2-032B1A2F2D52}"/>
              </a:ext>
            </a:extLst>
          </p:cNvPr>
          <p:cNvSpPr>
            <a:spLocks noGrp="1"/>
          </p:cNvSpPr>
          <p:nvPr>
            <p:ph type="title"/>
          </p:nvPr>
        </p:nvSpPr>
        <p:spPr>
          <a:xfrm>
            <a:off x="1485900" y="286256"/>
            <a:ext cx="10702925" cy="711081"/>
          </a:xfrm>
        </p:spPr>
        <p:txBody>
          <a:bodyPr>
            <a:noAutofit/>
          </a:bodyPr>
          <a:lstStyle>
            <a:lvl1pPr>
              <a:defRPr sz="3600">
                <a:solidFill>
                  <a:schemeClr val="accent2"/>
                </a:solidFill>
              </a:defRPr>
            </a:lvl1pPr>
          </a:lstStyle>
          <a:p>
            <a:r>
              <a:rPr lang="en-US" dirty="0"/>
              <a:t>Click to edit Master title style</a:t>
            </a:r>
          </a:p>
        </p:txBody>
      </p:sp>
      <p:sp>
        <p:nvSpPr>
          <p:cNvPr id="9" name="Footer Placeholder 2">
            <a:extLst>
              <a:ext uri="{FF2B5EF4-FFF2-40B4-BE49-F238E27FC236}">
                <a16:creationId xmlns:a16="http://schemas.microsoft.com/office/drawing/2014/main" id="{3DFE15A1-A27E-5DF1-F949-ECD0FF031A55}"/>
              </a:ext>
            </a:extLst>
          </p:cNvPr>
          <p:cNvSpPr>
            <a:spLocks noGrp="1"/>
          </p:cNvSpPr>
          <p:nvPr>
            <p:ph type="ftr" sz="quarter" idx="11"/>
          </p:nvPr>
        </p:nvSpPr>
        <p:spPr>
          <a:xfrm rot="16200000">
            <a:off x="9841399" y="4396806"/>
            <a:ext cx="3859795" cy="365125"/>
          </a:xfrm>
        </p:spPr>
        <p:txBody>
          <a:bodyPr/>
          <a:lstStyle>
            <a:lvl1pPr>
              <a:defRPr sz="1200" b="0" spc="600" baseline="0">
                <a:solidFill>
                  <a:schemeClr val="accent2"/>
                </a:solidFill>
                <a:latin typeface="Century Gothic" panose="020B0502020202020204" pitchFamily="34" charset="0"/>
              </a:defRPr>
            </a:lvl1pPr>
          </a:lstStyle>
          <a:p>
            <a:endParaRPr lang="en-US"/>
          </a:p>
        </p:txBody>
      </p:sp>
      <p:sp>
        <p:nvSpPr>
          <p:cNvPr id="10" name="Slide Number Placeholder 3">
            <a:extLst>
              <a:ext uri="{FF2B5EF4-FFF2-40B4-BE49-F238E27FC236}">
                <a16:creationId xmlns:a16="http://schemas.microsoft.com/office/drawing/2014/main" id="{11C7A945-D108-8C06-1E69-CC775730EED4}"/>
              </a:ext>
            </a:extLst>
          </p:cNvPr>
          <p:cNvSpPr>
            <a:spLocks noGrp="1"/>
          </p:cNvSpPr>
          <p:nvPr>
            <p:ph type="sldNum" sz="quarter" idx="12"/>
          </p:nvPr>
        </p:nvSpPr>
        <p:spPr>
          <a:xfrm>
            <a:off x="609441" y="6126164"/>
            <a:ext cx="732443" cy="365125"/>
          </a:xfrm>
        </p:spPr>
        <p:txBody>
          <a:bodyPr/>
          <a:lstStyle>
            <a:lvl1pPr algn="l">
              <a:defRPr sz="2000" b="1">
                <a:solidFill>
                  <a:schemeClr val="accent2"/>
                </a:solidFill>
              </a:defRPr>
            </a:lvl1pPr>
          </a:lstStyle>
          <a:p>
            <a:fld id="{96E69268-9C8B-4EBF-A9EE-DC5DC2D48DC3}" type="slidenum">
              <a:rPr lang="en-US" smtClean="0"/>
              <a:pPr/>
              <a:t>‹#›</a:t>
            </a:fld>
            <a:endParaRPr lang="en-US" dirty="0"/>
          </a:p>
        </p:txBody>
      </p:sp>
      <p:cxnSp>
        <p:nvCxnSpPr>
          <p:cNvPr id="11" name="Straight Connector 10">
            <a:extLst>
              <a:ext uri="{FF2B5EF4-FFF2-40B4-BE49-F238E27FC236}">
                <a16:creationId xmlns:a16="http://schemas.microsoft.com/office/drawing/2014/main" id="{63579F5A-7A0D-3C59-1AC8-EE4A28245BD4}"/>
              </a:ext>
            </a:extLst>
          </p:cNvPr>
          <p:cNvCxnSpPr>
            <a:cxnSpLocks/>
          </p:cNvCxnSpPr>
          <p:nvPr userDrawn="1"/>
        </p:nvCxnSpPr>
        <p:spPr>
          <a:xfrm flipH="1">
            <a:off x="1056367" y="6100673"/>
            <a:ext cx="119725" cy="419038"/>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2" name="Google Shape;38;p6">
            <a:extLst>
              <a:ext uri="{FF2B5EF4-FFF2-40B4-BE49-F238E27FC236}">
                <a16:creationId xmlns:a16="http://schemas.microsoft.com/office/drawing/2014/main" id="{F137C4A0-C4B4-61A5-D25C-452E8221D0D3}"/>
              </a:ext>
            </a:extLst>
          </p:cNvPr>
          <p:cNvPicPr preferRelativeResize="0"/>
          <p:nvPr userDrawn="1"/>
        </p:nvPicPr>
        <p:blipFill rotWithShape="1">
          <a:blip r:embed="rId2">
            <a:alphaModFix/>
          </a:blip>
          <a:srcRect/>
          <a:stretch/>
        </p:blipFill>
        <p:spPr>
          <a:xfrm>
            <a:off x="1385866" y="6145242"/>
            <a:ext cx="1828226" cy="374469"/>
          </a:xfrm>
          <a:prstGeom prst="rect">
            <a:avLst/>
          </a:prstGeom>
          <a:noFill/>
          <a:ln>
            <a:noFill/>
          </a:ln>
        </p:spPr>
      </p:pic>
      <p:pic>
        <p:nvPicPr>
          <p:cNvPr id="2" name="Google Shape;38;p6">
            <a:extLst>
              <a:ext uri="{FF2B5EF4-FFF2-40B4-BE49-F238E27FC236}">
                <a16:creationId xmlns:a16="http://schemas.microsoft.com/office/drawing/2014/main" id="{8B481D47-DE58-09C2-90B2-53B41CAD98E9}"/>
              </a:ext>
            </a:extLst>
          </p:cNvPr>
          <p:cNvPicPr preferRelativeResize="0"/>
          <p:nvPr userDrawn="1"/>
        </p:nvPicPr>
        <p:blipFill rotWithShape="1">
          <a:blip r:embed="rId2">
            <a:alphaModFix/>
          </a:blip>
          <a:srcRect r="77797" b="-8124"/>
          <a:stretch/>
        </p:blipFill>
        <p:spPr>
          <a:xfrm>
            <a:off x="477788" y="216643"/>
            <a:ext cx="792088" cy="836093"/>
          </a:xfrm>
          <a:prstGeom prst="rect">
            <a:avLst/>
          </a:prstGeom>
          <a:noFill/>
          <a:ln>
            <a:noFill/>
          </a:ln>
        </p:spPr>
      </p:pic>
    </p:spTree>
    <p:extLst>
      <p:ext uri="{BB962C8B-B14F-4D97-AF65-F5344CB8AC3E}">
        <p14:creationId xmlns:p14="http://schemas.microsoft.com/office/powerpoint/2010/main" val="1681249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ho We Are ?">
    <p:bg>
      <p:bgPr>
        <a:solidFill>
          <a:schemeClr val="accent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rot="16200000">
            <a:off x="9841399" y="4396806"/>
            <a:ext cx="3859795" cy="365125"/>
          </a:xfrm>
        </p:spPr>
        <p:txBody>
          <a:bodyPr/>
          <a:lstStyle>
            <a:lvl1pPr>
              <a:defRPr sz="1200" b="0" spc="600" baseline="0">
                <a:solidFill>
                  <a:schemeClr val="bg1"/>
                </a:solidFill>
                <a:latin typeface="Century Gothic" panose="020B0502020202020204" pitchFamily="34" charset="0"/>
              </a:defRPr>
            </a:lvl1pPr>
          </a:lstStyle>
          <a:p>
            <a:endParaRPr lang="en-US"/>
          </a:p>
        </p:txBody>
      </p:sp>
      <p:sp>
        <p:nvSpPr>
          <p:cNvPr id="4" name="Slide Number Placeholder 3"/>
          <p:cNvSpPr>
            <a:spLocks noGrp="1"/>
          </p:cNvSpPr>
          <p:nvPr>
            <p:ph type="sldNum" sz="quarter" idx="12"/>
          </p:nvPr>
        </p:nvSpPr>
        <p:spPr>
          <a:xfrm>
            <a:off x="609441" y="6126164"/>
            <a:ext cx="732443" cy="365125"/>
          </a:xfrm>
        </p:spPr>
        <p:txBody>
          <a:bodyPr/>
          <a:lstStyle>
            <a:lvl1pPr algn="l">
              <a:defRPr sz="2000" b="1">
                <a:solidFill>
                  <a:schemeClr val="bg1"/>
                </a:solidFill>
              </a:defRPr>
            </a:lvl1pPr>
          </a:lstStyle>
          <a:p>
            <a:fld id="{96E69268-9C8B-4EBF-A9EE-DC5DC2D48DC3}" type="slidenum">
              <a:rPr lang="en-US" smtClean="0"/>
              <a:pPr/>
              <a:t>‹#›</a:t>
            </a:fld>
            <a:endParaRPr lang="en-US" dirty="0"/>
          </a:p>
        </p:txBody>
      </p:sp>
      <p:sp>
        <p:nvSpPr>
          <p:cNvPr id="5" name="Rectangle 4">
            <a:extLst>
              <a:ext uri="{FF2B5EF4-FFF2-40B4-BE49-F238E27FC236}">
                <a16:creationId xmlns:a16="http://schemas.microsoft.com/office/drawing/2014/main" id="{391307CD-1999-41F4-9289-B6BD2E225402}"/>
              </a:ext>
            </a:extLst>
          </p:cNvPr>
          <p:cNvSpPr/>
          <p:nvPr userDrawn="1"/>
        </p:nvSpPr>
        <p:spPr>
          <a:xfrm>
            <a:off x="8326660" y="0"/>
            <a:ext cx="3862165" cy="32849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Picture Placeholder 8">
            <a:extLst>
              <a:ext uri="{FF2B5EF4-FFF2-40B4-BE49-F238E27FC236}">
                <a16:creationId xmlns:a16="http://schemas.microsoft.com/office/drawing/2014/main" id="{24D0F311-D79F-4322-AB52-9BC049E51F05}"/>
              </a:ext>
            </a:extLst>
          </p:cNvPr>
          <p:cNvSpPr>
            <a:spLocks noGrp="1"/>
          </p:cNvSpPr>
          <p:nvPr>
            <p:ph type="pic" sz="quarter" idx="13"/>
          </p:nvPr>
        </p:nvSpPr>
        <p:spPr>
          <a:xfrm>
            <a:off x="5590355" y="1012663"/>
            <a:ext cx="4104456" cy="4832675"/>
          </a:xfrm>
          <a:custGeom>
            <a:avLst/>
            <a:gdLst>
              <a:gd name="connsiteX0" fmla="*/ 684090 w 4104456"/>
              <a:gd name="connsiteY0" fmla="*/ 0 h 4832675"/>
              <a:gd name="connsiteX1" fmla="*/ 3420366 w 4104456"/>
              <a:gd name="connsiteY1" fmla="*/ 0 h 4832675"/>
              <a:gd name="connsiteX2" fmla="*/ 4104456 w 4104456"/>
              <a:gd name="connsiteY2" fmla="*/ 684090 h 4832675"/>
              <a:gd name="connsiteX3" fmla="*/ 4104456 w 4104456"/>
              <a:gd name="connsiteY3" fmla="*/ 4148585 h 4832675"/>
              <a:gd name="connsiteX4" fmla="*/ 3420366 w 4104456"/>
              <a:gd name="connsiteY4" fmla="*/ 4832675 h 4832675"/>
              <a:gd name="connsiteX5" fmla="*/ 684090 w 4104456"/>
              <a:gd name="connsiteY5" fmla="*/ 4832675 h 4832675"/>
              <a:gd name="connsiteX6" fmla="*/ 0 w 4104456"/>
              <a:gd name="connsiteY6" fmla="*/ 4148585 h 4832675"/>
              <a:gd name="connsiteX7" fmla="*/ 0 w 4104456"/>
              <a:gd name="connsiteY7" fmla="*/ 684090 h 4832675"/>
              <a:gd name="connsiteX8" fmla="*/ 684090 w 4104456"/>
              <a:gd name="connsiteY8" fmla="*/ 0 h 483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04456" h="4832675">
                <a:moveTo>
                  <a:pt x="684090" y="0"/>
                </a:moveTo>
                <a:lnTo>
                  <a:pt x="3420366" y="0"/>
                </a:lnTo>
                <a:cubicBezTo>
                  <a:pt x="3798178" y="0"/>
                  <a:pt x="4104456" y="306278"/>
                  <a:pt x="4104456" y="684090"/>
                </a:cubicBezTo>
                <a:lnTo>
                  <a:pt x="4104456" y="4148585"/>
                </a:lnTo>
                <a:cubicBezTo>
                  <a:pt x="4104456" y="4526397"/>
                  <a:pt x="3798178" y="4832675"/>
                  <a:pt x="3420366" y="4832675"/>
                </a:cubicBezTo>
                <a:lnTo>
                  <a:pt x="684090" y="4832675"/>
                </a:lnTo>
                <a:cubicBezTo>
                  <a:pt x="306278" y="4832675"/>
                  <a:pt x="0" y="4526397"/>
                  <a:pt x="0" y="4148585"/>
                </a:cubicBezTo>
                <a:lnTo>
                  <a:pt x="0" y="684090"/>
                </a:lnTo>
                <a:cubicBezTo>
                  <a:pt x="0" y="306278"/>
                  <a:pt x="306278" y="0"/>
                  <a:pt x="684090" y="0"/>
                </a:cubicBezTo>
                <a:close/>
              </a:path>
            </a:pathLst>
          </a:custGeom>
          <a:solidFill>
            <a:schemeClr val="bg1">
              <a:lumMod val="95000"/>
            </a:schemeClr>
          </a:solidFill>
          <a:effectLst>
            <a:outerShdw blurRad="774700" dist="647700" dir="9960000" algn="tr" rotWithShape="0">
              <a:prstClr val="black">
                <a:alpha val="32000"/>
              </a:prstClr>
            </a:outerShdw>
          </a:effectLst>
        </p:spPr>
        <p:txBody>
          <a:bodyPr wrap="square" anchor="ctr">
            <a:noAutofit/>
          </a:bodyPr>
          <a:lstStyle>
            <a:lvl1pPr marL="0" indent="0" algn="ctr">
              <a:buNone/>
              <a:defRPr/>
            </a:lvl1pPr>
          </a:lstStyle>
          <a:p>
            <a:endParaRPr lang="en-IN"/>
          </a:p>
        </p:txBody>
      </p:sp>
      <p:cxnSp>
        <p:nvCxnSpPr>
          <p:cNvPr id="11" name="Straight Connector 10">
            <a:extLst>
              <a:ext uri="{FF2B5EF4-FFF2-40B4-BE49-F238E27FC236}">
                <a16:creationId xmlns:a16="http://schemas.microsoft.com/office/drawing/2014/main" id="{229E2909-DA80-4904-BCA2-6D4286915896}"/>
              </a:ext>
            </a:extLst>
          </p:cNvPr>
          <p:cNvCxnSpPr>
            <a:cxnSpLocks/>
          </p:cNvCxnSpPr>
          <p:nvPr userDrawn="1"/>
        </p:nvCxnSpPr>
        <p:spPr>
          <a:xfrm flipH="1">
            <a:off x="1056367" y="6100673"/>
            <a:ext cx="119725" cy="419038"/>
          </a:xfrm>
          <a:prstGeom prst="line">
            <a:avLst/>
          </a:prstGeom>
          <a:ln w="57150" cap="rnd">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Google Shape;38;p6">
            <a:extLst>
              <a:ext uri="{FF2B5EF4-FFF2-40B4-BE49-F238E27FC236}">
                <a16:creationId xmlns:a16="http://schemas.microsoft.com/office/drawing/2014/main" id="{ECFAD848-C06B-CF8F-9C08-F8E09BD92B68}"/>
              </a:ext>
            </a:extLst>
          </p:cNvPr>
          <p:cNvPicPr preferRelativeResize="0"/>
          <p:nvPr userDrawn="1"/>
        </p:nvPicPr>
        <p:blipFill rotWithShape="1">
          <a:blip r:embed="rId2">
            <a:alphaModFix/>
          </a:blip>
          <a:srcRect/>
          <a:stretch/>
        </p:blipFill>
        <p:spPr>
          <a:xfrm>
            <a:off x="9044462" y="275546"/>
            <a:ext cx="2716440" cy="556398"/>
          </a:xfrm>
          <a:prstGeom prst="rect">
            <a:avLst/>
          </a:prstGeom>
          <a:noFill/>
          <a:ln>
            <a:noFill/>
          </a:ln>
        </p:spPr>
      </p:pic>
      <p:pic>
        <p:nvPicPr>
          <p:cNvPr id="7" name="Google Shape;38;p6">
            <a:extLst>
              <a:ext uri="{FF2B5EF4-FFF2-40B4-BE49-F238E27FC236}">
                <a16:creationId xmlns:a16="http://schemas.microsoft.com/office/drawing/2014/main" id="{27EBAFEA-39E5-841C-DA38-1C31678CEF7D}"/>
              </a:ext>
            </a:extLst>
          </p:cNvPr>
          <p:cNvPicPr preferRelativeResize="0"/>
          <p:nvPr userDrawn="1"/>
        </p:nvPicPr>
        <p:blipFill rotWithShape="1">
          <a:blip r:embed="rId2">
            <a:alphaModFix/>
            <a:duotone>
              <a:schemeClr val="accent1">
                <a:shade val="45000"/>
                <a:satMod val="135000"/>
              </a:schemeClr>
              <a:prstClr val="white"/>
            </a:duotone>
          </a:blip>
          <a:srcRect/>
          <a:stretch/>
        </p:blipFill>
        <p:spPr>
          <a:xfrm>
            <a:off x="1385866" y="6150875"/>
            <a:ext cx="1828226" cy="374469"/>
          </a:xfrm>
          <a:prstGeom prst="rect">
            <a:avLst/>
          </a:prstGeom>
          <a:noFill/>
          <a:ln>
            <a:noFill/>
          </a:ln>
        </p:spPr>
      </p:pic>
    </p:spTree>
    <p:extLst>
      <p:ext uri="{BB962C8B-B14F-4D97-AF65-F5344CB8AC3E}">
        <p14:creationId xmlns:p14="http://schemas.microsoft.com/office/powerpoint/2010/main" val="881549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bout Us">
    <p:bg>
      <p:bgPr>
        <a:solidFill>
          <a:schemeClr val="accent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1307CD-1999-41F4-9289-B6BD2E225402}"/>
              </a:ext>
            </a:extLst>
          </p:cNvPr>
          <p:cNvSpPr/>
          <p:nvPr userDrawn="1"/>
        </p:nvSpPr>
        <p:spPr>
          <a:xfrm>
            <a:off x="1" y="0"/>
            <a:ext cx="350212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Footer Placeholder 2"/>
          <p:cNvSpPr>
            <a:spLocks noGrp="1"/>
          </p:cNvSpPr>
          <p:nvPr>
            <p:ph type="ftr" sz="quarter" idx="11"/>
          </p:nvPr>
        </p:nvSpPr>
        <p:spPr>
          <a:xfrm rot="16200000">
            <a:off x="9841399" y="4396806"/>
            <a:ext cx="3859795" cy="365125"/>
          </a:xfrm>
        </p:spPr>
        <p:txBody>
          <a:bodyPr/>
          <a:lstStyle>
            <a:lvl1pPr>
              <a:defRPr sz="1200" b="0" spc="600" baseline="0">
                <a:solidFill>
                  <a:schemeClr val="bg1"/>
                </a:solidFill>
                <a:latin typeface="Century Gothic" panose="020B0502020202020204" pitchFamily="34" charset="0"/>
              </a:defRPr>
            </a:lvl1pPr>
          </a:lstStyle>
          <a:p>
            <a:endParaRPr lang="en-US"/>
          </a:p>
        </p:txBody>
      </p:sp>
      <p:sp>
        <p:nvSpPr>
          <p:cNvPr id="4" name="Slide Number Placeholder 3"/>
          <p:cNvSpPr>
            <a:spLocks noGrp="1"/>
          </p:cNvSpPr>
          <p:nvPr>
            <p:ph type="sldNum" sz="quarter" idx="12"/>
          </p:nvPr>
        </p:nvSpPr>
        <p:spPr>
          <a:xfrm>
            <a:off x="609441" y="6126164"/>
            <a:ext cx="732443" cy="365125"/>
          </a:xfrm>
        </p:spPr>
        <p:txBody>
          <a:bodyPr/>
          <a:lstStyle>
            <a:lvl1pPr algn="l">
              <a:defRPr sz="2000" b="1">
                <a:solidFill>
                  <a:schemeClr val="accent2"/>
                </a:solidFill>
              </a:defRPr>
            </a:lvl1pPr>
          </a:lstStyle>
          <a:p>
            <a:fld id="{96E69268-9C8B-4EBF-A9EE-DC5DC2D48DC3}" type="slidenum">
              <a:rPr lang="en-US" smtClean="0"/>
              <a:pPr/>
              <a:t>‹#›</a:t>
            </a:fld>
            <a:endParaRPr lang="en-US" dirty="0"/>
          </a:p>
        </p:txBody>
      </p:sp>
      <p:sp>
        <p:nvSpPr>
          <p:cNvPr id="9" name="Picture Placeholder 8">
            <a:extLst>
              <a:ext uri="{FF2B5EF4-FFF2-40B4-BE49-F238E27FC236}">
                <a16:creationId xmlns:a16="http://schemas.microsoft.com/office/drawing/2014/main" id="{24D0F311-D79F-4322-AB52-9BC049E51F05}"/>
              </a:ext>
            </a:extLst>
          </p:cNvPr>
          <p:cNvSpPr>
            <a:spLocks noGrp="1"/>
          </p:cNvSpPr>
          <p:nvPr>
            <p:ph type="pic" sz="quarter" idx="13"/>
          </p:nvPr>
        </p:nvSpPr>
        <p:spPr>
          <a:xfrm>
            <a:off x="1581020" y="1012663"/>
            <a:ext cx="4104456" cy="4832675"/>
          </a:xfrm>
          <a:custGeom>
            <a:avLst/>
            <a:gdLst>
              <a:gd name="connsiteX0" fmla="*/ 684090 w 4104456"/>
              <a:gd name="connsiteY0" fmla="*/ 0 h 4832675"/>
              <a:gd name="connsiteX1" fmla="*/ 3420366 w 4104456"/>
              <a:gd name="connsiteY1" fmla="*/ 0 h 4832675"/>
              <a:gd name="connsiteX2" fmla="*/ 4104456 w 4104456"/>
              <a:gd name="connsiteY2" fmla="*/ 684090 h 4832675"/>
              <a:gd name="connsiteX3" fmla="*/ 4104456 w 4104456"/>
              <a:gd name="connsiteY3" fmla="*/ 4148585 h 4832675"/>
              <a:gd name="connsiteX4" fmla="*/ 3420366 w 4104456"/>
              <a:gd name="connsiteY4" fmla="*/ 4832675 h 4832675"/>
              <a:gd name="connsiteX5" fmla="*/ 684090 w 4104456"/>
              <a:gd name="connsiteY5" fmla="*/ 4832675 h 4832675"/>
              <a:gd name="connsiteX6" fmla="*/ 0 w 4104456"/>
              <a:gd name="connsiteY6" fmla="*/ 4148585 h 4832675"/>
              <a:gd name="connsiteX7" fmla="*/ 0 w 4104456"/>
              <a:gd name="connsiteY7" fmla="*/ 684090 h 4832675"/>
              <a:gd name="connsiteX8" fmla="*/ 684090 w 4104456"/>
              <a:gd name="connsiteY8" fmla="*/ 0 h 483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04456" h="4832675">
                <a:moveTo>
                  <a:pt x="684090" y="0"/>
                </a:moveTo>
                <a:lnTo>
                  <a:pt x="3420366" y="0"/>
                </a:lnTo>
                <a:cubicBezTo>
                  <a:pt x="3798178" y="0"/>
                  <a:pt x="4104456" y="306278"/>
                  <a:pt x="4104456" y="684090"/>
                </a:cubicBezTo>
                <a:lnTo>
                  <a:pt x="4104456" y="4148585"/>
                </a:lnTo>
                <a:cubicBezTo>
                  <a:pt x="4104456" y="4526397"/>
                  <a:pt x="3798178" y="4832675"/>
                  <a:pt x="3420366" y="4832675"/>
                </a:cubicBezTo>
                <a:lnTo>
                  <a:pt x="684090" y="4832675"/>
                </a:lnTo>
                <a:cubicBezTo>
                  <a:pt x="306278" y="4832675"/>
                  <a:pt x="0" y="4526397"/>
                  <a:pt x="0" y="4148585"/>
                </a:cubicBezTo>
                <a:lnTo>
                  <a:pt x="0" y="684090"/>
                </a:lnTo>
                <a:cubicBezTo>
                  <a:pt x="0" y="306278"/>
                  <a:pt x="306278" y="0"/>
                  <a:pt x="684090" y="0"/>
                </a:cubicBezTo>
                <a:close/>
              </a:path>
            </a:pathLst>
          </a:custGeom>
          <a:solidFill>
            <a:schemeClr val="bg1">
              <a:lumMod val="95000"/>
            </a:schemeClr>
          </a:solidFill>
          <a:effectLst>
            <a:outerShdw blurRad="774700" dist="647700" dir="9960000" algn="tr" rotWithShape="0">
              <a:prstClr val="black">
                <a:alpha val="32000"/>
              </a:prstClr>
            </a:outerShdw>
          </a:effectLst>
        </p:spPr>
        <p:txBody>
          <a:bodyPr wrap="square" anchor="ctr">
            <a:noAutofit/>
          </a:bodyPr>
          <a:lstStyle>
            <a:lvl1pPr marL="0" indent="0" algn="ctr">
              <a:buNone/>
              <a:defRPr/>
            </a:lvl1pPr>
          </a:lstStyle>
          <a:p>
            <a:endParaRPr lang="en-IN"/>
          </a:p>
        </p:txBody>
      </p:sp>
      <p:cxnSp>
        <p:nvCxnSpPr>
          <p:cNvPr id="11" name="Straight Connector 10">
            <a:extLst>
              <a:ext uri="{FF2B5EF4-FFF2-40B4-BE49-F238E27FC236}">
                <a16:creationId xmlns:a16="http://schemas.microsoft.com/office/drawing/2014/main" id="{229E2909-DA80-4904-BCA2-6D4286915896}"/>
              </a:ext>
            </a:extLst>
          </p:cNvPr>
          <p:cNvCxnSpPr>
            <a:cxnSpLocks/>
          </p:cNvCxnSpPr>
          <p:nvPr userDrawn="1"/>
        </p:nvCxnSpPr>
        <p:spPr>
          <a:xfrm flipH="1">
            <a:off x="1056367" y="6100673"/>
            <a:ext cx="119725" cy="419038"/>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oogle Shape;38;p6">
            <a:extLst>
              <a:ext uri="{FF2B5EF4-FFF2-40B4-BE49-F238E27FC236}">
                <a16:creationId xmlns:a16="http://schemas.microsoft.com/office/drawing/2014/main" id="{0A30FAAD-6E21-F70E-ADC4-2D87EC9D9CA7}"/>
              </a:ext>
            </a:extLst>
          </p:cNvPr>
          <p:cNvPicPr preferRelativeResize="0"/>
          <p:nvPr userDrawn="1"/>
        </p:nvPicPr>
        <p:blipFill rotWithShape="1">
          <a:blip r:embed="rId2">
            <a:alphaModFix/>
          </a:blip>
          <a:srcRect/>
          <a:stretch/>
        </p:blipFill>
        <p:spPr>
          <a:xfrm>
            <a:off x="1385866" y="6150875"/>
            <a:ext cx="1828226" cy="374469"/>
          </a:xfrm>
          <a:prstGeom prst="rect">
            <a:avLst/>
          </a:prstGeom>
          <a:noFill/>
          <a:ln>
            <a:noFill/>
          </a:ln>
        </p:spPr>
      </p:pic>
    </p:spTree>
    <p:extLst>
      <p:ext uri="{BB962C8B-B14F-4D97-AF65-F5344CB8AC3E}">
        <p14:creationId xmlns:p14="http://schemas.microsoft.com/office/powerpoint/2010/main" val="1575010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ur CEO">
    <p:bg>
      <p:bgPr>
        <a:solidFill>
          <a:schemeClr val="accent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1307CD-1999-41F4-9289-B6BD2E225402}"/>
              </a:ext>
            </a:extLst>
          </p:cNvPr>
          <p:cNvSpPr/>
          <p:nvPr userDrawn="1"/>
        </p:nvSpPr>
        <p:spPr>
          <a:xfrm>
            <a:off x="1" y="1027289"/>
            <a:ext cx="10990955" cy="48034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Footer Placeholder 2"/>
          <p:cNvSpPr>
            <a:spLocks noGrp="1"/>
          </p:cNvSpPr>
          <p:nvPr>
            <p:ph type="ftr" sz="quarter" idx="11"/>
          </p:nvPr>
        </p:nvSpPr>
        <p:spPr>
          <a:xfrm rot="16200000">
            <a:off x="9841399" y="4396806"/>
            <a:ext cx="3859795" cy="365125"/>
          </a:xfrm>
        </p:spPr>
        <p:txBody>
          <a:bodyPr/>
          <a:lstStyle>
            <a:lvl1pPr>
              <a:defRPr sz="1200" b="0" spc="600" baseline="0">
                <a:solidFill>
                  <a:schemeClr val="bg1"/>
                </a:solidFill>
                <a:latin typeface="Century Gothic" panose="020B0502020202020204" pitchFamily="34" charset="0"/>
              </a:defRPr>
            </a:lvl1pPr>
          </a:lstStyle>
          <a:p>
            <a:endParaRPr lang="en-US"/>
          </a:p>
        </p:txBody>
      </p:sp>
      <p:sp>
        <p:nvSpPr>
          <p:cNvPr id="4" name="Slide Number Placeholder 3"/>
          <p:cNvSpPr>
            <a:spLocks noGrp="1"/>
          </p:cNvSpPr>
          <p:nvPr>
            <p:ph type="sldNum" sz="quarter" idx="12"/>
          </p:nvPr>
        </p:nvSpPr>
        <p:spPr>
          <a:xfrm>
            <a:off x="609441" y="6126164"/>
            <a:ext cx="732443" cy="365125"/>
          </a:xfrm>
        </p:spPr>
        <p:txBody>
          <a:bodyPr/>
          <a:lstStyle>
            <a:lvl1pPr algn="l">
              <a:defRPr sz="2000" b="1">
                <a:solidFill>
                  <a:schemeClr val="accent2"/>
                </a:solidFill>
              </a:defRPr>
            </a:lvl1pPr>
          </a:lstStyle>
          <a:p>
            <a:fld id="{96E69268-9C8B-4EBF-A9EE-DC5DC2D48DC3}" type="slidenum">
              <a:rPr lang="en-US" smtClean="0"/>
              <a:pPr/>
              <a:t>‹#›</a:t>
            </a:fld>
            <a:endParaRPr lang="en-US" dirty="0"/>
          </a:p>
        </p:txBody>
      </p:sp>
      <p:sp>
        <p:nvSpPr>
          <p:cNvPr id="7" name="Picture Placeholder 8">
            <a:extLst>
              <a:ext uri="{FF2B5EF4-FFF2-40B4-BE49-F238E27FC236}">
                <a16:creationId xmlns:a16="http://schemas.microsoft.com/office/drawing/2014/main" id="{C88E5976-482D-4CB9-829A-6E6FDAD3EC5B}"/>
              </a:ext>
            </a:extLst>
          </p:cNvPr>
          <p:cNvSpPr>
            <a:spLocks noGrp="1"/>
          </p:cNvSpPr>
          <p:nvPr>
            <p:ph type="pic" sz="quarter" idx="13"/>
          </p:nvPr>
        </p:nvSpPr>
        <p:spPr>
          <a:xfrm>
            <a:off x="7591793" y="1977611"/>
            <a:ext cx="2465368" cy="2902778"/>
          </a:xfrm>
          <a:custGeom>
            <a:avLst/>
            <a:gdLst>
              <a:gd name="connsiteX0" fmla="*/ 684090 w 4104456"/>
              <a:gd name="connsiteY0" fmla="*/ 0 h 4832675"/>
              <a:gd name="connsiteX1" fmla="*/ 3420366 w 4104456"/>
              <a:gd name="connsiteY1" fmla="*/ 0 h 4832675"/>
              <a:gd name="connsiteX2" fmla="*/ 4104456 w 4104456"/>
              <a:gd name="connsiteY2" fmla="*/ 684090 h 4832675"/>
              <a:gd name="connsiteX3" fmla="*/ 4104456 w 4104456"/>
              <a:gd name="connsiteY3" fmla="*/ 4148585 h 4832675"/>
              <a:gd name="connsiteX4" fmla="*/ 3420366 w 4104456"/>
              <a:gd name="connsiteY4" fmla="*/ 4832675 h 4832675"/>
              <a:gd name="connsiteX5" fmla="*/ 684090 w 4104456"/>
              <a:gd name="connsiteY5" fmla="*/ 4832675 h 4832675"/>
              <a:gd name="connsiteX6" fmla="*/ 0 w 4104456"/>
              <a:gd name="connsiteY6" fmla="*/ 4148585 h 4832675"/>
              <a:gd name="connsiteX7" fmla="*/ 0 w 4104456"/>
              <a:gd name="connsiteY7" fmla="*/ 684090 h 4832675"/>
              <a:gd name="connsiteX8" fmla="*/ 684090 w 4104456"/>
              <a:gd name="connsiteY8" fmla="*/ 0 h 483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04456" h="4832675">
                <a:moveTo>
                  <a:pt x="684090" y="0"/>
                </a:moveTo>
                <a:lnTo>
                  <a:pt x="3420366" y="0"/>
                </a:lnTo>
                <a:cubicBezTo>
                  <a:pt x="3798178" y="0"/>
                  <a:pt x="4104456" y="306278"/>
                  <a:pt x="4104456" y="684090"/>
                </a:cubicBezTo>
                <a:lnTo>
                  <a:pt x="4104456" y="4148585"/>
                </a:lnTo>
                <a:cubicBezTo>
                  <a:pt x="4104456" y="4526397"/>
                  <a:pt x="3798178" y="4832675"/>
                  <a:pt x="3420366" y="4832675"/>
                </a:cubicBezTo>
                <a:lnTo>
                  <a:pt x="684090" y="4832675"/>
                </a:lnTo>
                <a:cubicBezTo>
                  <a:pt x="306278" y="4832675"/>
                  <a:pt x="0" y="4526397"/>
                  <a:pt x="0" y="4148585"/>
                </a:cubicBezTo>
                <a:lnTo>
                  <a:pt x="0" y="684090"/>
                </a:lnTo>
                <a:cubicBezTo>
                  <a:pt x="0" y="306278"/>
                  <a:pt x="306278" y="0"/>
                  <a:pt x="684090" y="0"/>
                </a:cubicBezTo>
                <a:close/>
              </a:path>
            </a:pathLst>
          </a:custGeom>
          <a:solidFill>
            <a:schemeClr val="bg1">
              <a:lumMod val="95000"/>
            </a:schemeClr>
          </a:solidFill>
          <a:effectLst>
            <a:outerShdw blurRad="774700" dist="647700" dir="9960000" algn="tr" rotWithShape="0">
              <a:prstClr val="black">
                <a:alpha val="32000"/>
              </a:prstClr>
            </a:outerShdw>
          </a:effectLst>
        </p:spPr>
        <p:txBody>
          <a:bodyPr wrap="square" anchor="ctr">
            <a:noAutofit/>
          </a:bodyPr>
          <a:lstStyle>
            <a:lvl1pPr marL="0" indent="0" algn="ctr">
              <a:buNone/>
              <a:defRPr/>
            </a:lvl1pPr>
          </a:lstStyle>
          <a:p>
            <a:endParaRPr lang="en-IN"/>
          </a:p>
        </p:txBody>
      </p:sp>
      <p:cxnSp>
        <p:nvCxnSpPr>
          <p:cNvPr id="8" name="Straight Connector 7">
            <a:extLst>
              <a:ext uri="{FF2B5EF4-FFF2-40B4-BE49-F238E27FC236}">
                <a16:creationId xmlns:a16="http://schemas.microsoft.com/office/drawing/2014/main" id="{AE83695F-BA7B-48D2-90C3-CD0F22F9339A}"/>
              </a:ext>
            </a:extLst>
          </p:cNvPr>
          <p:cNvCxnSpPr>
            <a:cxnSpLocks/>
          </p:cNvCxnSpPr>
          <p:nvPr userDrawn="1"/>
        </p:nvCxnSpPr>
        <p:spPr>
          <a:xfrm flipH="1">
            <a:off x="1056367" y="6100673"/>
            <a:ext cx="119725" cy="419038"/>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oogle Shape;38;p6">
            <a:extLst>
              <a:ext uri="{FF2B5EF4-FFF2-40B4-BE49-F238E27FC236}">
                <a16:creationId xmlns:a16="http://schemas.microsoft.com/office/drawing/2014/main" id="{4F30A142-00C7-6367-88E8-C52BA406B5DA}"/>
              </a:ext>
            </a:extLst>
          </p:cNvPr>
          <p:cNvPicPr preferRelativeResize="0"/>
          <p:nvPr userDrawn="1"/>
        </p:nvPicPr>
        <p:blipFill rotWithShape="1">
          <a:blip r:embed="rId2">
            <a:alphaModFix/>
          </a:blip>
          <a:srcRect/>
          <a:stretch/>
        </p:blipFill>
        <p:spPr>
          <a:xfrm>
            <a:off x="1385866" y="6150875"/>
            <a:ext cx="1828226" cy="374469"/>
          </a:xfrm>
          <a:prstGeom prst="rect">
            <a:avLst/>
          </a:prstGeom>
          <a:noFill/>
          <a:ln>
            <a:noFill/>
          </a:ln>
        </p:spPr>
      </p:pic>
    </p:spTree>
    <p:extLst>
      <p:ext uri="{BB962C8B-B14F-4D97-AF65-F5344CB8AC3E}">
        <p14:creationId xmlns:p14="http://schemas.microsoft.com/office/powerpoint/2010/main" val="3700475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accent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rot="16200000">
            <a:off x="9841399" y="4396806"/>
            <a:ext cx="3859795" cy="365125"/>
          </a:xfrm>
        </p:spPr>
        <p:txBody>
          <a:bodyPr/>
          <a:lstStyle>
            <a:lvl1pPr>
              <a:defRPr sz="1200" b="0" spc="600" baseline="0">
                <a:solidFill>
                  <a:schemeClr val="bg1"/>
                </a:solidFill>
                <a:latin typeface="Century Gothic" panose="020B0502020202020204" pitchFamily="34" charset="0"/>
              </a:defRPr>
            </a:lvl1pPr>
          </a:lstStyle>
          <a:p>
            <a:endParaRPr lang="en-US"/>
          </a:p>
        </p:txBody>
      </p:sp>
      <p:sp>
        <p:nvSpPr>
          <p:cNvPr id="9" name="Rectangle 8">
            <a:extLst>
              <a:ext uri="{FF2B5EF4-FFF2-40B4-BE49-F238E27FC236}">
                <a16:creationId xmlns:a16="http://schemas.microsoft.com/office/drawing/2014/main" id="{6C45143D-7CB5-4E74-8121-32B8BE028819}"/>
              </a:ext>
            </a:extLst>
          </p:cNvPr>
          <p:cNvSpPr/>
          <p:nvPr userDrawn="1"/>
        </p:nvSpPr>
        <p:spPr>
          <a:xfrm>
            <a:off x="2" y="1"/>
            <a:ext cx="11062962" cy="5805263"/>
          </a:xfrm>
          <a:prstGeom prst="rect">
            <a:avLst/>
          </a:prstGeom>
          <a:solidFill>
            <a:schemeClr val="accent2"/>
          </a:solidFill>
          <a:ln>
            <a:noFill/>
          </a:ln>
          <a:effectLst>
            <a:outerShdw blurRad="774700" dist="647700" dir="318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Slide Number Placeholder 3">
            <a:extLst>
              <a:ext uri="{FF2B5EF4-FFF2-40B4-BE49-F238E27FC236}">
                <a16:creationId xmlns:a16="http://schemas.microsoft.com/office/drawing/2014/main" id="{D77687F7-744E-4003-8C14-9D1D7C0066F2}"/>
              </a:ext>
            </a:extLst>
          </p:cNvPr>
          <p:cNvSpPr>
            <a:spLocks noGrp="1"/>
          </p:cNvSpPr>
          <p:nvPr>
            <p:ph type="sldNum" sz="quarter" idx="12"/>
          </p:nvPr>
        </p:nvSpPr>
        <p:spPr>
          <a:xfrm>
            <a:off x="609441" y="6126164"/>
            <a:ext cx="732443" cy="365125"/>
          </a:xfrm>
        </p:spPr>
        <p:txBody>
          <a:bodyPr/>
          <a:lstStyle>
            <a:lvl1pPr algn="l">
              <a:defRPr sz="2000" b="1">
                <a:solidFill>
                  <a:schemeClr val="accent2"/>
                </a:solidFill>
              </a:defRPr>
            </a:lvl1pPr>
          </a:lstStyle>
          <a:p>
            <a:fld id="{96E69268-9C8B-4EBF-A9EE-DC5DC2D48DC3}" type="slidenum">
              <a:rPr lang="en-US" smtClean="0"/>
              <a:pPr/>
              <a:t>‹#›</a:t>
            </a:fld>
            <a:endParaRPr lang="en-US" dirty="0"/>
          </a:p>
        </p:txBody>
      </p:sp>
      <p:cxnSp>
        <p:nvCxnSpPr>
          <p:cNvPr id="12" name="Straight Connector 11">
            <a:extLst>
              <a:ext uri="{FF2B5EF4-FFF2-40B4-BE49-F238E27FC236}">
                <a16:creationId xmlns:a16="http://schemas.microsoft.com/office/drawing/2014/main" id="{222463F9-D770-4BAA-860E-420F21F797D5}"/>
              </a:ext>
            </a:extLst>
          </p:cNvPr>
          <p:cNvCxnSpPr>
            <a:cxnSpLocks/>
          </p:cNvCxnSpPr>
          <p:nvPr userDrawn="1"/>
        </p:nvCxnSpPr>
        <p:spPr>
          <a:xfrm flipH="1">
            <a:off x="1056367" y="6100673"/>
            <a:ext cx="119725" cy="419038"/>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oogle Shape;38;p6">
            <a:extLst>
              <a:ext uri="{FF2B5EF4-FFF2-40B4-BE49-F238E27FC236}">
                <a16:creationId xmlns:a16="http://schemas.microsoft.com/office/drawing/2014/main" id="{AF762FB3-42D7-967E-AB84-31DB93F3860A}"/>
              </a:ext>
            </a:extLst>
          </p:cNvPr>
          <p:cNvPicPr preferRelativeResize="0"/>
          <p:nvPr userDrawn="1"/>
        </p:nvPicPr>
        <p:blipFill rotWithShape="1">
          <a:blip r:embed="rId2">
            <a:alphaModFix/>
          </a:blip>
          <a:srcRect/>
          <a:stretch/>
        </p:blipFill>
        <p:spPr>
          <a:xfrm>
            <a:off x="1385866" y="6150875"/>
            <a:ext cx="1828226" cy="374469"/>
          </a:xfrm>
          <a:prstGeom prst="rect">
            <a:avLst/>
          </a:prstGeom>
          <a:noFill/>
          <a:ln>
            <a:noFill/>
          </a:ln>
        </p:spPr>
      </p:pic>
    </p:spTree>
    <p:extLst>
      <p:ext uri="{BB962C8B-B14F-4D97-AF65-F5344CB8AC3E}">
        <p14:creationId xmlns:p14="http://schemas.microsoft.com/office/powerpoint/2010/main" val="2518334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chemeClr val="accent2"/>
        </a:solidFill>
        <a:effectLst/>
      </p:bgPr>
    </p:b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3ABB38C3-AB48-4A39-95B8-47A9D0F38945}"/>
              </a:ext>
            </a:extLst>
          </p:cNvPr>
          <p:cNvSpPr>
            <a:spLocks noGrp="1"/>
          </p:cNvSpPr>
          <p:nvPr>
            <p:ph type="pic" sz="quarter" idx="14"/>
          </p:nvPr>
        </p:nvSpPr>
        <p:spPr>
          <a:xfrm>
            <a:off x="609440" y="0"/>
            <a:ext cx="4824536" cy="4509120"/>
          </a:xfrm>
          <a:custGeom>
            <a:avLst/>
            <a:gdLst>
              <a:gd name="connsiteX0" fmla="*/ 0 w 4824536"/>
              <a:gd name="connsiteY0" fmla="*/ 0 h 4509120"/>
              <a:gd name="connsiteX1" fmla="*/ 4824536 w 4824536"/>
              <a:gd name="connsiteY1" fmla="*/ 0 h 4509120"/>
              <a:gd name="connsiteX2" fmla="*/ 4824536 w 4824536"/>
              <a:gd name="connsiteY2" fmla="*/ 4509120 h 4509120"/>
              <a:gd name="connsiteX3" fmla="*/ 0 w 4824536"/>
              <a:gd name="connsiteY3" fmla="*/ 4509120 h 4509120"/>
            </a:gdLst>
            <a:ahLst/>
            <a:cxnLst>
              <a:cxn ang="0">
                <a:pos x="connsiteX0" y="connsiteY0"/>
              </a:cxn>
              <a:cxn ang="0">
                <a:pos x="connsiteX1" y="connsiteY1"/>
              </a:cxn>
              <a:cxn ang="0">
                <a:pos x="connsiteX2" y="connsiteY2"/>
              </a:cxn>
              <a:cxn ang="0">
                <a:pos x="connsiteX3" y="connsiteY3"/>
              </a:cxn>
            </a:cxnLst>
            <a:rect l="l" t="t" r="r" b="b"/>
            <a:pathLst>
              <a:path w="4824536" h="4509120">
                <a:moveTo>
                  <a:pt x="0" y="0"/>
                </a:moveTo>
                <a:lnTo>
                  <a:pt x="4824536" y="0"/>
                </a:lnTo>
                <a:lnTo>
                  <a:pt x="4824536" y="4509120"/>
                </a:lnTo>
                <a:lnTo>
                  <a:pt x="0" y="4509120"/>
                </a:lnTo>
                <a:close/>
              </a:path>
            </a:pathLst>
          </a:custGeom>
          <a:solidFill>
            <a:schemeClr val="accent2"/>
          </a:solidFill>
          <a:effectLst>
            <a:outerShdw blurRad="774700" dist="647700" dir="9960000" algn="tr" rotWithShape="0">
              <a:prstClr val="black">
                <a:alpha val="32000"/>
              </a:prstClr>
            </a:outerShdw>
          </a:effectLst>
        </p:spPr>
        <p:txBody>
          <a:bodyPr wrap="square" anchor="ctr">
            <a:noAutofit/>
          </a:bodyPr>
          <a:lstStyle>
            <a:lvl1pPr marL="0" indent="0" algn="ctr">
              <a:buNone/>
              <a:defRPr>
                <a:solidFill>
                  <a:schemeClr val="bg1"/>
                </a:solidFill>
              </a:defRPr>
            </a:lvl1pPr>
          </a:lstStyle>
          <a:p>
            <a:endParaRPr lang="en-IN"/>
          </a:p>
        </p:txBody>
      </p:sp>
      <p:sp>
        <p:nvSpPr>
          <p:cNvPr id="3" name="Footer Placeholder 2"/>
          <p:cNvSpPr>
            <a:spLocks noGrp="1"/>
          </p:cNvSpPr>
          <p:nvPr>
            <p:ph type="ftr" sz="quarter" idx="11"/>
          </p:nvPr>
        </p:nvSpPr>
        <p:spPr>
          <a:xfrm rot="16200000">
            <a:off x="9841399" y="4396806"/>
            <a:ext cx="3859795" cy="365125"/>
          </a:xfrm>
        </p:spPr>
        <p:txBody>
          <a:bodyPr/>
          <a:lstStyle>
            <a:lvl1pPr>
              <a:defRPr sz="1200" b="0" spc="600" baseline="0">
                <a:solidFill>
                  <a:schemeClr val="bg1"/>
                </a:solidFill>
                <a:latin typeface="Century Gothic" panose="020B0502020202020204" pitchFamily="34" charset="0"/>
              </a:defRPr>
            </a:lvl1pPr>
          </a:lstStyle>
          <a:p>
            <a:endParaRPr lang="en-US"/>
          </a:p>
        </p:txBody>
      </p:sp>
      <p:sp>
        <p:nvSpPr>
          <p:cNvPr id="11" name="Slide Number Placeholder 3">
            <a:extLst>
              <a:ext uri="{FF2B5EF4-FFF2-40B4-BE49-F238E27FC236}">
                <a16:creationId xmlns:a16="http://schemas.microsoft.com/office/drawing/2014/main" id="{D77687F7-744E-4003-8C14-9D1D7C0066F2}"/>
              </a:ext>
            </a:extLst>
          </p:cNvPr>
          <p:cNvSpPr>
            <a:spLocks noGrp="1"/>
          </p:cNvSpPr>
          <p:nvPr>
            <p:ph type="sldNum" sz="quarter" idx="12"/>
          </p:nvPr>
        </p:nvSpPr>
        <p:spPr>
          <a:xfrm>
            <a:off x="609441" y="6126164"/>
            <a:ext cx="732443" cy="365125"/>
          </a:xfrm>
        </p:spPr>
        <p:txBody>
          <a:bodyPr/>
          <a:lstStyle>
            <a:lvl1pPr algn="l">
              <a:defRPr sz="2000" b="1">
                <a:solidFill>
                  <a:schemeClr val="bg1"/>
                </a:solidFill>
              </a:defRPr>
            </a:lvl1pPr>
          </a:lstStyle>
          <a:p>
            <a:fld id="{96E69268-9C8B-4EBF-A9EE-DC5DC2D48DC3}" type="slidenum">
              <a:rPr lang="en-US" smtClean="0"/>
              <a:pPr/>
              <a:t>‹#›</a:t>
            </a:fld>
            <a:endParaRPr lang="en-US" dirty="0"/>
          </a:p>
        </p:txBody>
      </p:sp>
      <p:cxnSp>
        <p:nvCxnSpPr>
          <p:cNvPr id="12" name="Straight Connector 11">
            <a:extLst>
              <a:ext uri="{FF2B5EF4-FFF2-40B4-BE49-F238E27FC236}">
                <a16:creationId xmlns:a16="http://schemas.microsoft.com/office/drawing/2014/main" id="{222463F9-D770-4BAA-860E-420F21F797D5}"/>
              </a:ext>
            </a:extLst>
          </p:cNvPr>
          <p:cNvCxnSpPr>
            <a:cxnSpLocks/>
          </p:cNvCxnSpPr>
          <p:nvPr userDrawn="1"/>
        </p:nvCxnSpPr>
        <p:spPr>
          <a:xfrm flipH="1">
            <a:off x="1056367" y="6100673"/>
            <a:ext cx="119725" cy="419038"/>
          </a:xfrm>
          <a:prstGeom prst="line">
            <a:avLst/>
          </a:prstGeom>
          <a:ln w="57150" cap="rnd">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Google Shape;38;p6">
            <a:extLst>
              <a:ext uri="{FF2B5EF4-FFF2-40B4-BE49-F238E27FC236}">
                <a16:creationId xmlns:a16="http://schemas.microsoft.com/office/drawing/2014/main" id="{A8CAD6F4-FA81-D668-6A82-E2493316842E}"/>
              </a:ext>
            </a:extLst>
          </p:cNvPr>
          <p:cNvPicPr preferRelativeResize="0"/>
          <p:nvPr userDrawn="1"/>
        </p:nvPicPr>
        <p:blipFill rotWithShape="1">
          <a:blip r:embed="rId2">
            <a:alphaModFix/>
            <a:duotone>
              <a:schemeClr val="accent1">
                <a:shade val="45000"/>
                <a:satMod val="135000"/>
              </a:schemeClr>
              <a:prstClr val="white"/>
            </a:duotone>
          </a:blip>
          <a:srcRect/>
          <a:stretch/>
        </p:blipFill>
        <p:spPr>
          <a:xfrm>
            <a:off x="1385866" y="6150875"/>
            <a:ext cx="1828226" cy="374469"/>
          </a:xfrm>
          <a:prstGeom prst="rect">
            <a:avLst/>
          </a:prstGeom>
          <a:noFill/>
          <a:ln>
            <a:noFill/>
          </a:ln>
        </p:spPr>
      </p:pic>
    </p:spTree>
    <p:extLst>
      <p:ext uri="{BB962C8B-B14F-4D97-AF65-F5344CB8AC3E}">
        <p14:creationId xmlns:p14="http://schemas.microsoft.com/office/powerpoint/2010/main" val="1240663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accent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rot="16200000">
            <a:off x="9841399" y="4396806"/>
            <a:ext cx="3859795" cy="365125"/>
          </a:xfrm>
        </p:spPr>
        <p:txBody>
          <a:bodyPr/>
          <a:lstStyle>
            <a:lvl1pPr>
              <a:defRPr sz="1200" b="0" spc="600" baseline="0">
                <a:solidFill>
                  <a:schemeClr val="bg1"/>
                </a:solidFill>
                <a:latin typeface="Century Gothic" panose="020B0502020202020204" pitchFamily="34" charset="0"/>
              </a:defRPr>
            </a:lvl1pPr>
          </a:lstStyle>
          <a:p>
            <a:endParaRPr lang="en-US"/>
          </a:p>
        </p:txBody>
      </p:sp>
      <p:sp>
        <p:nvSpPr>
          <p:cNvPr id="11" name="Slide Number Placeholder 3">
            <a:extLst>
              <a:ext uri="{FF2B5EF4-FFF2-40B4-BE49-F238E27FC236}">
                <a16:creationId xmlns:a16="http://schemas.microsoft.com/office/drawing/2014/main" id="{D77687F7-744E-4003-8C14-9D1D7C0066F2}"/>
              </a:ext>
            </a:extLst>
          </p:cNvPr>
          <p:cNvSpPr>
            <a:spLocks noGrp="1"/>
          </p:cNvSpPr>
          <p:nvPr>
            <p:ph type="sldNum" sz="quarter" idx="12"/>
          </p:nvPr>
        </p:nvSpPr>
        <p:spPr>
          <a:xfrm>
            <a:off x="609441" y="6126164"/>
            <a:ext cx="732443" cy="365125"/>
          </a:xfrm>
        </p:spPr>
        <p:txBody>
          <a:bodyPr/>
          <a:lstStyle>
            <a:lvl1pPr algn="l">
              <a:defRPr sz="2000" b="1">
                <a:solidFill>
                  <a:schemeClr val="bg1"/>
                </a:solidFill>
              </a:defRPr>
            </a:lvl1pPr>
          </a:lstStyle>
          <a:p>
            <a:fld id="{96E69268-9C8B-4EBF-A9EE-DC5DC2D48DC3}" type="slidenum">
              <a:rPr lang="en-US" smtClean="0"/>
              <a:pPr/>
              <a:t>‹#›</a:t>
            </a:fld>
            <a:endParaRPr lang="en-US" dirty="0"/>
          </a:p>
        </p:txBody>
      </p:sp>
      <p:cxnSp>
        <p:nvCxnSpPr>
          <p:cNvPr id="12" name="Straight Connector 11">
            <a:extLst>
              <a:ext uri="{FF2B5EF4-FFF2-40B4-BE49-F238E27FC236}">
                <a16:creationId xmlns:a16="http://schemas.microsoft.com/office/drawing/2014/main" id="{222463F9-D770-4BAA-860E-420F21F797D5}"/>
              </a:ext>
            </a:extLst>
          </p:cNvPr>
          <p:cNvCxnSpPr>
            <a:cxnSpLocks/>
          </p:cNvCxnSpPr>
          <p:nvPr userDrawn="1"/>
        </p:nvCxnSpPr>
        <p:spPr>
          <a:xfrm flipH="1">
            <a:off x="1056367" y="6100673"/>
            <a:ext cx="119725" cy="419038"/>
          </a:xfrm>
          <a:prstGeom prst="line">
            <a:avLst/>
          </a:prstGeom>
          <a:ln w="57150" cap="rnd">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Google Shape;38;p6">
            <a:extLst>
              <a:ext uri="{FF2B5EF4-FFF2-40B4-BE49-F238E27FC236}">
                <a16:creationId xmlns:a16="http://schemas.microsoft.com/office/drawing/2014/main" id="{0F0BF9F5-4099-5986-FFCE-661A496BD30F}"/>
              </a:ext>
            </a:extLst>
          </p:cNvPr>
          <p:cNvPicPr preferRelativeResize="0"/>
          <p:nvPr userDrawn="1"/>
        </p:nvPicPr>
        <p:blipFill rotWithShape="1">
          <a:blip r:embed="rId2">
            <a:alphaModFix/>
            <a:duotone>
              <a:schemeClr val="accent1">
                <a:shade val="45000"/>
                <a:satMod val="135000"/>
              </a:schemeClr>
              <a:prstClr val="white"/>
            </a:duotone>
          </a:blip>
          <a:srcRect/>
          <a:stretch/>
        </p:blipFill>
        <p:spPr>
          <a:xfrm>
            <a:off x="1385866" y="6150875"/>
            <a:ext cx="1828226" cy="374469"/>
          </a:xfrm>
          <a:prstGeom prst="rect">
            <a:avLst/>
          </a:prstGeom>
          <a:noFill/>
          <a:ln>
            <a:noFill/>
          </a:ln>
        </p:spPr>
      </p:pic>
    </p:spTree>
    <p:extLst>
      <p:ext uri="{BB962C8B-B14F-4D97-AF65-F5344CB8AC3E}">
        <p14:creationId xmlns:p14="http://schemas.microsoft.com/office/powerpoint/2010/main" val="18027278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4_Full Blank">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668CDBA1-E462-4B49-BDA7-DC186DFE0254}"/>
              </a:ext>
            </a:extLst>
          </p:cNvPr>
          <p:cNvSpPr>
            <a:spLocks noGrp="1"/>
          </p:cNvSpPr>
          <p:nvPr>
            <p:ph type="pic" sz="quarter" idx="11"/>
          </p:nvPr>
        </p:nvSpPr>
        <p:spPr>
          <a:xfrm>
            <a:off x="6880364" y="2509968"/>
            <a:ext cx="2375525" cy="2382560"/>
          </a:xfrm>
          <a:custGeom>
            <a:avLst/>
            <a:gdLst>
              <a:gd name="connsiteX0" fmla="*/ 1188072 w 2376144"/>
              <a:gd name="connsiteY0" fmla="*/ 0 h 2382560"/>
              <a:gd name="connsiteX1" fmla="*/ 2376144 w 2376144"/>
              <a:gd name="connsiteY1" fmla="*/ 1191280 h 2382560"/>
              <a:gd name="connsiteX2" fmla="*/ 1188072 w 2376144"/>
              <a:gd name="connsiteY2" fmla="*/ 2382560 h 2382560"/>
              <a:gd name="connsiteX3" fmla="*/ 0 w 2376144"/>
              <a:gd name="connsiteY3" fmla="*/ 1191280 h 2382560"/>
              <a:gd name="connsiteX4" fmla="*/ 1188072 w 2376144"/>
              <a:gd name="connsiteY4" fmla="*/ 0 h 2382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144" h="2382560">
                <a:moveTo>
                  <a:pt x="1188072" y="0"/>
                </a:moveTo>
                <a:cubicBezTo>
                  <a:pt x="1844226" y="0"/>
                  <a:pt x="2376144" y="533354"/>
                  <a:pt x="2376144" y="1191280"/>
                </a:cubicBezTo>
                <a:cubicBezTo>
                  <a:pt x="2376144" y="1849206"/>
                  <a:pt x="1844226" y="2382560"/>
                  <a:pt x="1188072" y="2382560"/>
                </a:cubicBezTo>
                <a:cubicBezTo>
                  <a:pt x="531918" y="2382560"/>
                  <a:pt x="0" y="1849206"/>
                  <a:pt x="0" y="1191280"/>
                </a:cubicBezTo>
                <a:cubicBezTo>
                  <a:pt x="0" y="533354"/>
                  <a:pt x="531918" y="0"/>
                  <a:pt x="1188072" y="0"/>
                </a:cubicBezTo>
                <a:close/>
              </a:path>
            </a:pathLst>
          </a:custGeom>
        </p:spPr>
        <p:txBody>
          <a:bodyPr wrap="square">
            <a:noAutofit/>
          </a:bodyPr>
          <a:lstStyle/>
          <a:p>
            <a:endParaRPr lang="en-US"/>
          </a:p>
        </p:txBody>
      </p:sp>
      <p:sp>
        <p:nvSpPr>
          <p:cNvPr id="28" name="Picture Placeholder 27">
            <a:extLst>
              <a:ext uri="{FF2B5EF4-FFF2-40B4-BE49-F238E27FC236}">
                <a16:creationId xmlns:a16="http://schemas.microsoft.com/office/drawing/2014/main" id="{E6106FAB-C0B5-4233-9716-6067F6EC53C0}"/>
              </a:ext>
            </a:extLst>
          </p:cNvPr>
          <p:cNvSpPr>
            <a:spLocks noGrp="1"/>
          </p:cNvSpPr>
          <p:nvPr>
            <p:ph type="pic" sz="quarter" idx="10"/>
          </p:nvPr>
        </p:nvSpPr>
        <p:spPr>
          <a:xfrm>
            <a:off x="2934523" y="2509968"/>
            <a:ext cx="2373922" cy="2382560"/>
          </a:xfrm>
          <a:custGeom>
            <a:avLst/>
            <a:gdLst>
              <a:gd name="connsiteX0" fmla="*/ 1187270 w 2374540"/>
              <a:gd name="connsiteY0" fmla="*/ 0 h 2382560"/>
              <a:gd name="connsiteX1" fmla="*/ 2374540 w 2374540"/>
              <a:gd name="connsiteY1" fmla="*/ 1191280 h 2382560"/>
              <a:gd name="connsiteX2" fmla="*/ 1187270 w 2374540"/>
              <a:gd name="connsiteY2" fmla="*/ 2382560 h 2382560"/>
              <a:gd name="connsiteX3" fmla="*/ 0 w 2374540"/>
              <a:gd name="connsiteY3" fmla="*/ 1191280 h 2382560"/>
              <a:gd name="connsiteX4" fmla="*/ 1187270 w 2374540"/>
              <a:gd name="connsiteY4" fmla="*/ 0 h 2382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4540" h="2382560">
                <a:moveTo>
                  <a:pt x="1187270" y="0"/>
                </a:moveTo>
                <a:cubicBezTo>
                  <a:pt x="1842981" y="0"/>
                  <a:pt x="2374540" y="533354"/>
                  <a:pt x="2374540" y="1191280"/>
                </a:cubicBezTo>
                <a:cubicBezTo>
                  <a:pt x="2374540" y="1849206"/>
                  <a:pt x="1842981" y="2382560"/>
                  <a:pt x="1187270" y="2382560"/>
                </a:cubicBezTo>
                <a:cubicBezTo>
                  <a:pt x="531559" y="2382560"/>
                  <a:pt x="0" y="1849206"/>
                  <a:pt x="0" y="1191280"/>
                </a:cubicBezTo>
                <a:cubicBezTo>
                  <a:pt x="0" y="533354"/>
                  <a:pt x="531559" y="0"/>
                  <a:pt x="1187270" y="0"/>
                </a:cubicBezTo>
                <a:close/>
              </a:path>
            </a:pathLst>
          </a:custGeom>
        </p:spPr>
        <p:txBody>
          <a:bodyPr wrap="square">
            <a:noAutofit/>
          </a:bodyPr>
          <a:lstStyle/>
          <a:p>
            <a:endParaRPr lang="en-US"/>
          </a:p>
        </p:txBody>
      </p:sp>
      <p:cxnSp>
        <p:nvCxnSpPr>
          <p:cNvPr id="20" name="Straight Connector 19">
            <a:extLst>
              <a:ext uri="{FF2B5EF4-FFF2-40B4-BE49-F238E27FC236}">
                <a16:creationId xmlns:a16="http://schemas.microsoft.com/office/drawing/2014/main" id="{3EDEABE5-62FE-4BC6-BC1E-48D2FB466123}"/>
              </a:ext>
            </a:extLst>
          </p:cNvPr>
          <p:cNvCxnSpPr>
            <a:cxnSpLocks/>
          </p:cNvCxnSpPr>
          <p:nvPr userDrawn="1"/>
        </p:nvCxnSpPr>
        <p:spPr>
          <a:xfrm>
            <a:off x="6177666" y="6366046"/>
            <a:ext cx="1355" cy="252313"/>
          </a:xfrm>
          <a:prstGeom prst="line">
            <a:avLst/>
          </a:prstGeom>
          <a:ln w="190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4AEDFB21-DA49-4C6B-9980-1B77C3EE9447}"/>
              </a:ext>
            </a:extLst>
          </p:cNvPr>
          <p:cNvGrpSpPr/>
          <p:nvPr userDrawn="1"/>
        </p:nvGrpSpPr>
        <p:grpSpPr>
          <a:xfrm>
            <a:off x="6396523" y="6389867"/>
            <a:ext cx="1043132" cy="204669"/>
            <a:chOff x="5354098" y="4723493"/>
            <a:chExt cx="1043404" cy="204669"/>
          </a:xfrm>
        </p:grpSpPr>
        <p:sp>
          <p:nvSpPr>
            <p:cNvPr id="25" name="Oval 24">
              <a:extLst>
                <a:ext uri="{FF2B5EF4-FFF2-40B4-BE49-F238E27FC236}">
                  <a16:creationId xmlns:a16="http://schemas.microsoft.com/office/drawing/2014/main" id="{B07FDA93-292A-4A2A-9D4E-798EC0D3D44B}"/>
                </a:ext>
              </a:extLst>
            </p:cNvPr>
            <p:cNvSpPr/>
            <p:nvPr userDrawn="1"/>
          </p:nvSpPr>
          <p:spPr>
            <a:xfrm>
              <a:off x="5633676" y="4723493"/>
              <a:ext cx="204669" cy="204669"/>
            </a:xfrm>
            <a:prstGeom prst="ellipse">
              <a:avLst/>
            </a:prstGeom>
            <a:noFill/>
            <a:ln w="88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26" name="Freeform 23">
              <a:extLst>
                <a:ext uri="{FF2B5EF4-FFF2-40B4-BE49-F238E27FC236}">
                  <a16:creationId xmlns:a16="http://schemas.microsoft.com/office/drawing/2014/main" id="{C1F0C28E-0C85-4AEC-BFBE-684BD61D23B2}"/>
                </a:ext>
              </a:extLst>
            </p:cNvPr>
            <p:cNvSpPr>
              <a:spLocks noEditPoints="1"/>
            </p:cNvSpPr>
            <p:nvPr userDrawn="1"/>
          </p:nvSpPr>
          <p:spPr bwMode="auto">
            <a:xfrm>
              <a:off x="5671011" y="4761043"/>
              <a:ext cx="129998" cy="129569"/>
            </a:xfrm>
            <a:custGeom>
              <a:avLst/>
              <a:gdLst>
                <a:gd name="T0" fmla="*/ 126 w 253"/>
                <a:gd name="T1" fmla="*/ 0 h 252"/>
                <a:gd name="T2" fmla="*/ 0 w 253"/>
                <a:gd name="T3" fmla="*/ 126 h 252"/>
                <a:gd name="T4" fmla="*/ 126 w 253"/>
                <a:gd name="T5" fmla="*/ 252 h 252"/>
                <a:gd name="T6" fmla="*/ 253 w 253"/>
                <a:gd name="T7" fmla="*/ 126 h 252"/>
                <a:gd name="T8" fmla="*/ 126 w 253"/>
                <a:gd name="T9" fmla="*/ 0 h 252"/>
                <a:gd name="T10" fmla="*/ 204 w 253"/>
                <a:gd name="T11" fmla="*/ 65 h 252"/>
                <a:gd name="T12" fmla="*/ 225 w 253"/>
                <a:gd name="T13" fmla="*/ 122 h 252"/>
                <a:gd name="T14" fmla="*/ 184 w 253"/>
                <a:gd name="T15" fmla="*/ 117 h 252"/>
                <a:gd name="T16" fmla="*/ 184 w 253"/>
                <a:gd name="T17" fmla="*/ 117 h 252"/>
                <a:gd name="T18" fmla="*/ 156 w 253"/>
                <a:gd name="T19" fmla="*/ 120 h 252"/>
                <a:gd name="T20" fmla="*/ 149 w 253"/>
                <a:gd name="T21" fmla="*/ 104 h 252"/>
                <a:gd name="T22" fmla="*/ 204 w 253"/>
                <a:gd name="T23" fmla="*/ 65 h 252"/>
                <a:gd name="T24" fmla="*/ 126 w 253"/>
                <a:gd name="T25" fmla="*/ 28 h 252"/>
                <a:gd name="T26" fmla="*/ 188 w 253"/>
                <a:gd name="T27" fmla="*/ 49 h 252"/>
                <a:gd name="T28" fmla="*/ 139 w 253"/>
                <a:gd name="T29" fmla="*/ 84 h 252"/>
                <a:gd name="T30" fmla="*/ 105 w 253"/>
                <a:gd name="T31" fmla="*/ 30 h 252"/>
                <a:gd name="T32" fmla="*/ 126 w 253"/>
                <a:gd name="T33" fmla="*/ 28 h 252"/>
                <a:gd name="T34" fmla="*/ 83 w 253"/>
                <a:gd name="T35" fmla="*/ 38 h 252"/>
                <a:gd name="T36" fmla="*/ 118 w 253"/>
                <a:gd name="T37" fmla="*/ 92 h 252"/>
                <a:gd name="T38" fmla="*/ 40 w 253"/>
                <a:gd name="T39" fmla="*/ 103 h 252"/>
                <a:gd name="T40" fmla="*/ 39 w 253"/>
                <a:gd name="T41" fmla="*/ 103 h 252"/>
                <a:gd name="T42" fmla="*/ 39 w 253"/>
                <a:gd name="T43" fmla="*/ 103 h 252"/>
                <a:gd name="T44" fmla="*/ 31 w 253"/>
                <a:gd name="T45" fmla="*/ 102 h 252"/>
                <a:gd name="T46" fmla="*/ 83 w 253"/>
                <a:gd name="T47" fmla="*/ 38 h 252"/>
                <a:gd name="T48" fmla="*/ 28 w 253"/>
                <a:gd name="T49" fmla="*/ 126 h 252"/>
                <a:gd name="T50" fmla="*/ 28 w 253"/>
                <a:gd name="T51" fmla="*/ 125 h 252"/>
                <a:gd name="T52" fmla="*/ 39 w 253"/>
                <a:gd name="T53" fmla="*/ 125 h 252"/>
                <a:gd name="T54" fmla="*/ 39 w 253"/>
                <a:gd name="T55" fmla="*/ 125 h 252"/>
                <a:gd name="T56" fmla="*/ 128 w 253"/>
                <a:gd name="T57" fmla="*/ 112 h 252"/>
                <a:gd name="T58" fmla="*/ 134 w 253"/>
                <a:gd name="T59" fmla="*/ 125 h 252"/>
                <a:gd name="T60" fmla="*/ 78 w 253"/>
                <a:gd name="T61" fmla="*/ 158 h 252"/>
                <a:gd name="T62" fmla="*/ 51 w 253"/>
                <a:gd name="T63" fmla="*/ 190 h 252"/>
                <a:gd name="T64" fmla="*/ 28 w 253"/>
                <a:gd name="T65" fmla="*/ 126 h 252"/>
                <a:gd name="T66" fmla="*/ 126 w 253"/>
                <a:gd name="T67" fmla="*/ 225 h 252"/>
                <a:gd name="T68" fmla="*/ 68 w 253"/>
                <a:gd name="T69" fmla="*/ 205 h 252"/>
                <a:gd name="T70" fmla="*/ 91 w 253"/>
                <a:gd name="T71" fmla="*/ 177 h 252"/>
                <a:gd name="T72" fmla="*/ 142 w 253"/>
                <a:gd name="T73" fmla="*/ 146 h 252"/>
                <a:gd name="T74" fmla="*/ 161 w 253"/>
                <a:gd name="T75" fmla="*/ 218 h 252"/>
                <a:gd name="T76" fmla="*/ 126 w 253"/>
                <a:gd name="T77" fmla="*/ 225 h 252"/>
                <a:gd name="T78" fmla="*/ 182 w 253"/>
                <a:gd name="T79" fmla="*/ 207 h 252"/>
                <a:gd name="T80" fmla="*/ 164 w 253"/>
                <a:gd name="T81" fmla="*/ 141 h 252"/>
                <a:gd name="T82" fmla="*/ 184 w 253"/>
                <a:gd name="T83" fmla="*/ 140 h 252"/>
                <a:gd name="T84" fmla="*/ 184 w 253"/>
                <a:gd name="T85" fmla="*/ 140 h 252"/>
                <a:gd name="T86" fmla="*/ 223 w 253"/>
                <a:gd name="T87" fmla="*/ 144 h 252"/>
                <a:gd name="T88" fmla="*/ 182 w 253"/>
                <a:gd name="T89" fmla="*/ 207 h 252"/>
                <a:gd name="T90" fmla="*/ 182 w 253"/>
                <a:gd name="T91" fmla="*/ 207 h 252"/>
                <a:gd name="T92" fmla="*/ 182 w 253"/>
                <a:gd name="T93" fmla="*/ 207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3" h="252">
                  <a:moveTo>
                    <a:pt x="126" y="0"/>
                  </a:moveTo>
                  <a:cubicBezTo>
                    <a:pt x="57" y="0"/>
                    <a:pt x="0" y="57"/>
                    <a:pt x="0" y="126"/>
                  </a:cubicBezTo>
                  <a:cubicBezTo>
                    <a:pt x="0" y="196"/>
                    <a:pt x="57" y="252"/>
                    <a:pt x="126" y="252"/>
                  </a:cubicBezTo>
                  <a:cubicBezTo>
                    <a:pt x="196" y="252"/>
                    <a:pt x="253" y="196"/>
                    <a:pt x="253" y="126"/>
                  </a:cubicBezTo>
                  <a:cubicBezTo>
                    <a:pt x="253" y="57"/>
                    <a:pt x="196" y="0"/>
                    <a:pt x="126" y="0"/>
                  </a:cubicBezTo>
                  <a:close/>
                  <a:moveTo>
                    <a:pt x="204" y="65"/>
                  </a:moveTo>
                  <a:cubicBezTo>
                    <a:pt x="216" y="81"/>
                    <a:pt x="224" y="100"/>
                    <a:pt x="225" y="122"/>
                  </a:cubicBezTo>
                  <a:cubicBezTo>
                    <a:pt x="210" y="119"/>
                    <a:pt x="197" y="117"/>
                    <a:pt x="184" y="117"/>
                  </a:cubicBezTo>
                  <a:cubicBezTo>
                    <a:pt x="184" y="117"/>
                    <a:pt x="184" y="117"/>
                    <a:pt x="184" y="117"/>
                  </a:cubicBezTo>
                  <a:cubicBezTo>
                    <a:pt x="174" y="117"/>
                    <a:pt x="165" y="118"/>
                    <a:pt x="156" y="120"/>
                  </a:cubicBezTo>
                  <a:cubicBezTo>
                    <a:pt x="154" y="114"/>
                    <a:pt x="152" y="109"/>
                    <a:pt x="149" y="104"/>
                  </a:cubicBezTo>
                  <a:cubicBezTo>
                    <a:pt x="169" y="96"/>
                    <a:pt x="188" y="83"/>
                    <a:pt x="204" y="65"/>
                  </a:cubicBezTo>
                  <a:close/>
                  <a:moveTo>
                    <a:pt x="126" y="28"/>
                  </a:moveTo>
                  <a:cubicBezTo>
                    <a:pt x="150" y="28"/>
                    <a:pt x="171" y="36"/>
                    <a:pt x="188" y="49"/>
                  </a:cubicBezTo>
                  <a:cubicBezTo>
                    <a:pt x="175" y="65"/>
                    <a:pt x="158" y="76"/>
                    <a:pt x="139" y="84"/>
                  </a:cubicBezTo>
                  <a:cubicBezTo>
                    <a:pt x="127" y="59"/>
                    <a:pt x="114" y="41"/>
                    <a:pt x="105" y="30"/>
                  </a:cubicBezTo>
                  <a:cubicBezTo>
                    <a:pt x="112" y="29"/>
                    <a:pt x="119" y="28"/>
                    <a:pt x="126" y="28"/>
                  </a:cubicBezTo>
                  <a:close/>
                  <a:moveTo>
                    <a:pt x="83" y="38"/>
                  </a:moveTo>
                  <a:cubicBezTo>
                    <a:pt x="90" y="46"/>
                    <a:pt x="103" y="64"/>
                    <a:pt x="118" y="92"/>
                  </a:cubicBezTo>
                  <a:cubicBezTo>
                    <a:pt x="88" y="100"/>
                    <a:pt x="58" y="103"/>
                    <a:pt x="40" y="103"/>
                  </a:cubicBezTo>
                  <a:cubicBezTo>
                    <a:pt x="40" y="103"/>
                    <a:pt x="39" y="103"/>
                    <a:pt x="39" y="103"/>
                  </a:cubicBezTo>
                  <a:cubicBezTo>
                    <a:pt x="39" y="103"/>
                    <a:pt x="39" y="103"/>
                    <a:pt x="39" y="103"/>
                  </a:cubicBezTo>
                  <a:cubicBezTo>
                    <a:pt x="36" y="103"/>
                    <a:pt x="33" y="102"/>
                    <a:pt x="31" y="102"/>
                  </a:cubicBezTo>
                  <a:cubicBezTo>
                    <a:pt x="38" y="74"/>
                    <a:pt x="57" y="51"/>
                    <a:pt x="83" y="38"/>
                  </a:cubicBezTo>
                  <a:close/>
                  <a:moveTo>
                    <a:pt x="28" y="126"/>
                  </a:moveTo>
                  <a:cubicBezTo>
                    <a:pt x="28" y="126"/>
                    <a:pt x="28" y="125"/>
                    <a:pt x="28" y="125"/>
                  </a:cubicBezTo>
                  <a:cubicBezTo>
                    <a:pt x="31" y="125"/>
                    <a:pt x="34" y="125"/>
                    <a:pt x="39" y="125"/>
                  </a:cubicBezTo>
                  <a:cubicBezTo>
                    <a:pt x="39" y="125"/>
                    <a:pt x="39" y="125"/>
                    <a:pt x="39" y="125"/>
                  </a:cubicBezTo>
                  <a:cubicBezTo>
                    <a:pt x="59" y="125"/>
                    <a:pt x="93" y="123"/>
                    <a:pt x="128" y="112"/>
                  </a:cubicBezTo>
                  <a:cubicBezTo>
                    <a:pt x="130" y="116"/>
                    <a:pt x="132" y="121"/>
                    <a:pt x="134" y="125"/>
                  </a:cubicBezTo>
                  <a:cubicBezTo>
                    <a:pt x="110" y="133"/>
                    <a:pt x="92" y="145"/>
                    <a:pt x="78" y="158"/>
                  </a:cubicBezTo>
                  <a:cubicBezTo>
                    <a:pt x="65" y="170"/>
                    <a:pt x="56" y="182"/>
                    <a:pt x="51" y="190"/>
                  </a:cubicBezTo>
                  <a:cubicBezTo>
                    <a:pt x="37" y="172"/>
                    <a:pt x="28" y="150"/>
                    <a:pt x="28" y="126"/>
                  </a:cubicBezTo>
                  <a:close/>
                  <a:moveTo>
                    <a:pt x="126" y="225"/>
                  </a:moveTo>
                  <a:cubicBezTo>
                    <a:pt x="104" y="225"/>
                    <a:pt x="84" y="217"/>
                    <a:pt x="68" y="205"/>
                  </a:cubicBezTo>
                  <a:cubicBezTo>
                    <a:pt x="71" y="200"/>
                    <a:pt x="79" y="189"/>
                    <a:pt x="91" y="177"/>
                  </a:cubicBezTo>
                  <a:cubicBezTo>
                    <a:pt x="103" y="165"/>
                    <a:pt x="120" y="153"/>
                    <a:pt x="142" y="146"/>
                  </a:cubicBezTo>
                  <a:cubicBezTo>
                    <a:pt x="149" y="167"/>
                    <a:pt x="156" y="191"/>
                    <a:pt x="161" y="218"/>
                  </a:cubicBezTo>
                  <a:cubicBezTo>
                    <a:pt x="150" y="222"/>
                    <a:pt x="139" y="225"/>
                    <a:pt x="126" y="225"/>
                  </a:cubicBezTo>
                  <a:close/>
                  <a:moveTo>
                    <a:pt x="182" y="207"/>
                  </a:moveTo>
                  <a:cubicBezTo>
                    <a:pt x="177" y="183"/>
                    <a:pt x="171" y="161"/>
                    <a:pt x="164" y="141"/>
                  </a:cubicBezTo>
                  <a:cubicBezTo>
                    <a:pt x="170" y="140"/>
                    <a:pt x="177" y="140"/>
                    <a:pt x="184" y="140"/>
                  </a:cubicBezTo>
                  <a:cubicBezTo>
                    <a:pt x="184" y="140"/>
                    <a:pt x="184" y="140"/>
                    <a:pt x="184" y="140"/>
                  </a:cubicBezTo>
                  <a:cubicBezTo>
                    <a:pt x="196" y="140"/>
                    <a:pt x="209" y="141"/>
                    <a:pt x="223" y="144"/>
                  </a:cubicBezTo>
                  <a:cubicBezTo>
                    <a:pt x="218" y="170"/>
                    <a:pt x="203" y="193"/>
                    <a:pt x="182" y="207"/>
                  </a:cubicBezTo>
                  <a:close/>
                  <a:moveTo>
                    <a:pt x="182" y="207"/>
                  </a:moveTo>
                  <a:cubicBezTo>
                    <a:pt x="182" y="207"/>
                    <a:pt x="182" y="207"/>
                    <a:pt x="182" y="207"/>
                  </a:cubicBezTo>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399"/>
            </a:p>
          </p:txBody>
        </p:sp>
        <p:sp>
          <p:nvSpPr>
            <p:cNvPr id="29" name="Oval 28">
              <a:extLst>
                <a:ext uri="{FF2B5EF4-FFF2-40B4-BE49-F238E27FC236}">
                  <a16:creationId xmlns:a16="http://schemas.microsoft.com/office/drawing/2014/main" id="{B89F7CA3-AA33-4D5D-983F-24F5747CB267}"/>
                </a:ext>
              </a:extLst>
            </p:cNvPr>
            <p:cNvSpPr/>
            <p:nvPr userDrawn="1"/>
          </p:nvSpPr>
          <p:spPr>
            <a:xfrm>
              <a:off x="5354098" y="4723493"/>
              <a:ext cx="204669" cy="204669"/>
            </a:xfrm>
            <a:prstGeom prst="ellipse">
              <a:avLst/>
            </a:prstGeom>
            <a:noFill/>
            <a:ln w="88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30" name="Freeform 27">
              <a:extLst>
                <a:ext uri="{FF2B5EF4-FFF2-40B4-BE49-F238E27FC236}">
                  <a16:creationId xmlns:a16="http://schemas.microsoft.com/office/drawing/2014/main" id="{EC7C5D0E-F5DB-4BC7-BCC0-564F80D1E6E1}"/>
                </a:ext>
              </a:extLst>
            </p:cNvPr>
            <p:cNvSpPr>
              <a:spLocks noEditPoints="1"/>
            </p:cNvSpPr>
            <p:nvPr userDrawn="1"/>
          </p:nvSpPr>
          <p:spPr bwMode="auto">
            <a:xfrm>
              <a:off x="5421681" y="4762115"/>
              <a:ext cx="69504" cy="127425"/>
            </a:xfrm>
            <a:custGeom>
              <a:avLst/>
              <a:gdLst>
                <a:gd name="T0" fmla="*/ 128 w 133"/>
                <a:gd name="T1" fmla="*/ 0 h 248"/>
                <a:gd name="T2" fmla="*/ 96 w 133"/>
                <a:gd name="T3" fmla="*/ 1 h 248"/>
                <a:gd name="T4" fmla="*/ 37 w 133"/>
                <a:gd name="T5" fmla="*/ 62 h 248"/>
                <a:gd name="T6" fmla="*/ 37 w 133"/>
                <a:gd name="T7" fmla="*/ 90 h 248"/>
                <a:gd name="T8" fmla="*/ 5 w 133"/>
                <a:gd name="T9" fmla="*/ 90 h 248"/>
                <a:gd name="T10" fmla="*/ 0 w 133"/>
                <a:gd name="T11" fmla="*/ 95 h 248"/>
                <a:gd name="T12" fmla="*/ 0 w 133"/>
                <a:gd name="T13" fmla="*/ 136 h 248"/>
                <a:gd name="T14" fmla="*/ 5 w 133"/>
                <a:gd name="T15" fmla="*/ 141 h 248"/>
                <a:gd name="T16" fmla="*/ 37 w 133"/>
                <a:gd name="T17" fmla="*/ 140 h 248"/>
                <a:gd name="T18" fmla="*/ 38 w 133"/>
                <a:gd name="T19" fmla="*/ 243 h 248"/>
                <a:gd name="T20" fmla="*/ 43 w 133"/>
                <a:gd name="T21" fmla="*/ 248 h 248"/>
                <a:gd name="T22" fmla="*/ 85 w 133"/>
                <a:gd name="T23" fmla="*/ 248 h 248"/>
                <a:gd name="T24" fmla="*/ 90 w 133"/>
                <a:gd name="T25" fmla="*/ 243 h 248"/>
                <a:gd name="T26" fmla="*/ 89 w 133"/>
                <a:gd name="T27" fmla="*/ 140 h 248"/>
                <a:gd name="T28" fmla="*/ 127 w 133"/>
                <a:gd name="T29" fmla="*/ 140 h 248"/>
                <a:gd name="T30" fmla="*/ 132 w 133"/>
                <a:gd name="T31" fmla="*/ 135 h 248"/>
                <a:gd name="T32" fmla="*/ 132 w 133"/>
                <a:gd name="T33" fmla="*/ 94 h 248"/>
                <a:gd name="T34" fmla="*/ 131 w 133"/>
                <a:gd name="T35" fmla="*/ 91 h 248"/>
                <a:gd name="T36" fmla="*/ 127 w 133"/>
                <a:gd name="T37" fmla="*/ 89 h 248"/>
                <a:gd name="T38" fmla="*/ 89 w 133"/>
                <a:gd name="T39" fmla="*/ 90 h 248"/>
                <a:gd name="T40" fmla="*/ 89 w 133"/>
                <a:gd name="T41" fmla="*/ 66 h 248"/>
                <a:gd name="T42" fmla="*/ 107 w 133"/>
                <a:gd name="T43" fmla="*/ 48 h 248"/>
                <a:gd name="T44" fmla="*/ 128 w 133"/>
                <a:gd name="T45" fmla="*/ 48 h 248"/>
                <a:gd name="T46" fmla="*/ 133 w 133"/>
                <a:gd name="T47" fmla="*/ 43 h 248"/>
                <a:gd name="T48" fmla="*/ 133 w 133"/>
                <a:gd name="T49" fmla="*/ 6 h 248"/>
                <a:gd name="T50" fmla="*/ 128 w 133"/>
                <a:gd name="T51" fmla="*/ 0 h 248"/>
                <a:gd name="T52" fmla="*/ 128 w 133"/>
                <a:gd name="T53" fmla="*/ 0 h 248"/>
                <a:gd name="T54" fmla="*/ 128 w 133"/>
                <a:gd name="T5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3" h="248">
                  <a:moveTo>
                    <a:pt x="128" y="0"/>
                  </a:moveTo>
                  <a:cubicBezTo>
                    <a:pt x="96" y="1"/>
                    <a:pt x="96" y="1"/>
                    <a:pt x="96" y="1"/>
                  </a:cubicBezTo>
                  <a:cubicBezTo>
                    <a:pt x="60" y="1"/>
                    <a:pt x="37" y="25"/>
                    <a:pt x="37" y="62"/>
                  </a:cubicBezTo>
                  <a:cubicBezTo>
                    <a:pt x="37" y="90"/>
                    <a:pt x="37" y="90"/>
                    <a:pt x="37" y="90"/>
                  </a:cubicBezTo>
                  <a:cubicBezTo>
                    <a:pt x="5" y="90"/>
                    <a:pt x="5" y="90"/>
                    <a:pt x="5" y="90"/>
                  </a:cubicBezTo>
                  <a:cubicBezTo>
                    <a:pt x="2" y="90"/>
                    <a:pt x="0" y="92"/>
                    <a:pt x="0" y="95"/>
                  </a:cubicBezTo>
                  <a:cubicBezTo>
                    <a:pt x="0" y="136"/>
                    <a:pt x="0" y="136"/>
                    <a:pt x="0" y="136"/>
                  </a:cubicBezTo>
                  <a:cubicBezTo>
                    <a:pt x="0" y="138"/>
                    <a:pt x="2" y="141"/>
                    <a:pt x="5" y="141"/>
                  </a:cubicBezTo>
                  <a:cubicBezTo>
                    <a:pt x="37" y="140"/>
                    <a:pt x="37" y="140"/>
                    <a:pt x="37" y="140"/>
                  </a:cubicBezTo>
                  <a:cubicBezTo>
                    <a:pt x="38" y="243"/>
                    <a:pt x="38" y="243"/>
                    <a:pt x="38" y="243"/>
                  </a:cubicBezTo>
                  <a:cubicBezTo>
                    <a:pt x="38" y="246"/>
                    <a:pt x="40" y="248"/>
                    <a:pt x="43" y="248"/>
                  </a:cubicBezTo>
                  <a:cubicBezTo>
                    <a:pt x="85" y="248"/>
                    <a:pt x="85" y="248"/>
                    <a:pt x="85" y="248"/>
                  </a:cubicBezTo>
                  <a:cubicBezTo>
                    <a:pt x="87" y="248"/>
                    <a:pt x="90" y="246"/>
                    <a:pt x="90" y="243"/>
                  </a:cubicBezTo>
                  <a:cubicBezTo>
                    <a:pt x="89" y="140"/>
                    <a:pt x="89" y="140"/>
                    <a:pt x="89" y="140"/>
                  </a:cubicBezTo>
                  <a:cubicBezTo>
                    <a:pt x="127" y="140"/>
                    <a:pt x="127" y="140"/>
                    <a:pt x="127" y="140"/>
                  </a:cubicBezTo>
                  <a:cubicBezTo>
                    <a:pt x="130" y="140"/>
                    <a:pt x="132" y="138"/>
                    <a:pt x="132" y="135"/>
                  </a:cubicBezTo>
                  <a:cubicBezTo>
                    <a:pt x="132" y="94"/>
                    <a:pt x="132" y="94"/>
                    <a:pt x="132" y="94"/>
                  </a:cubicBezTo>
                  <a:cubicBezTo>
                    <a:pt x="132" y="93"/>
                    <a:pt x="132" y="92"/>
                    <a:pt x="131" y="91"/>
                  </a:cubicBezTo>
                  <a:cubicBezTo>
                    <a:pt x="130" y="90"/>
                    <a:pt x="128" y="89"/>
                    <a:pt x="127" y="89"/>
                  </a:cubicBezTo>
                  <a:cubicBezTo>
                    <a:pt x="89" y="90"/>
                    <a:pt x="89" y="90"/>
                    <a:pt x="89" y="90"/>
                  </a:cubicBezTo>
                  <a:cubicBezTo>
                    <a:pt x="89" y="66"/>
                    <a:pt x="89" y="66"/>
                    <a:pt x="89" y="66"/>
                  </a:cubicBezTo>
                  <a:cubicBezTo>
                    <a:pt x="89" y="54"/>
                    <a:pt x="92" y="48"/>
                    <a:pt x="107" y="48"/>
                  </a:cubicBezTo>
                  <a:cubicBezTo>
                    <a:pt x="128" y="48"/>
                    <a:pt x="128" y="48"/>
                    <a:pt x="128" y="48"/>
                  </a:cubicBezTo>
                  <a:cubicBezTo>
                    <a:pt x="131" y="48"/>
                    <a:pt x="133" y="46"/>
                    <a:pt x="133" y="43"/>
                  </a:cubicBezTo>
                  <a:cubicBezTo>
                    <a:pt x="133" y="6"/>
                    <a:pt x="133" y="6"/>
                    <a:pt x="133" y="6"/>
                  </a:cubicBezTo>
                  <a:cubicBezTo>
                    <a:pt x="133" y="3"/>
                    <a:pt x="131" y="0"/>
                    <a:pt x="128" y="0"/>
                  </a:cubicBezTo>
                  <a:close/>
                  <a:moveTo>
                    <a:pt x="128" y="0"/>
                  </a:moveTo>
                  <a:cubicBezTo>
                    <a:pt x="128" y="0"/>
                    <a:pt x="128" y="0"/>
                    <a:pt x="128" y="0"/>
                  </a:cubicBezTo>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399"/>
            </a:p>
          </p:txBody>
        </p:sp>
        <p:sp>
          <p:nvSpPr>
            <p:cNvPr id="31" name="Oval 30">
              <a:extLst>
                <a:ext uri="{FF2B5EF4-FFF2-40B4-BE49-F238E27FC236}">
                  <a16:creationId xmlns:a16="http://schemas.microsoft.com/office/drawing/2014/main" id="{E859CC4E-0EE1-4D2B-8253-D64B9B20BEF4}"/>
                </a:ext>
              </a:extLst>
            </p:cNvPr>
            <p:cNvSpPr/>
            <p:nvPr userDrawn="1"/>
          </p:nvSpPr>
          <p:spPr>
            <a:xfrm>
              <a:off x="5913254" y="4723493"/>
              <a:ext cx="204669" cy="204669"/>
            </a:xfrm>
            <a:prstGeom prst="ellipse">
              <a:avLst/>
            </a:prstGeom>
            <a:noFill/>
            <a:ln w="88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32" name="Freeform 31">
              <a:extLst>
                <a:ext uri="{FF2B5EF4-FFF2-40B4-BE49-F238E27FC236}">
                  <a16:creationId xmlns:a16="http://schemas.microsoft.com/office/drawing/2014/main" id="{1C944604-FFFE-40E6-A41B-B73D574E5B74}"/>
                </a:ext>
              </a:extLst>
            </p:cNvPr>
            <p:cNvSpPr>
              <a:spLocks noEditPoints="1"/>
            </p:cNvSpPr>
            <p:nvPr userDrawn="1"/>
          </p:nvSpPr>
          <p:spPr bwMode="auto">
            <a:xfrm>
              <a:off x="5947265" y="4770160"/>
              <a:ext cx="136648" cy="111335"/>
            </a:xfrm>
            <a:custGeom>
              <a:avLst/>
              <a:gdLst>
                <a:gd name="T0" fmla="*/ 266 w 266"/>
                <a:gd name="T1" fmla="*/ 26 h 216"/>
                <a:gd name="T2" fmla="*/ 235 w 266"/>
                <a:gd name="T3" fmla="*/ 34 h 216"/>
                <a:gd name="T4" fmla="*/ 259 w 266"/>
                <a:gd name="T5" fmla="*/ 4 h 216"/>
                <a:gd name="T6" fmla="*/ 224 w 266"/>
                <a:gd name="T7" fmla="*/ 17 h 216"/>
                <a:gd name="T8" fmla="*/ 184 w 266"/>
                <a:gd name="T9" fmla="*/ 0 h 216"/>
                <a:gd name="T10" fmla="*/ 130 w 266"/>
                <a:gd name="T11" fmla="*/ 54 h 216"/>
                <a:gd name="T12" fmla="*/ 131 w 266"/>
                <a:gd name="T13" fmla="*/ 67 h 216"/>
                <a:gd name="T14" fmla="*/ 19 w 266"/>
                <a:gd name="T15" fmla="*/ 10 h 216"/>
                <a:gd name="T16" fmla="*/ 11 w 266"/>
                <a:gd name="T17" fmla="*/ 37 h 216"/>
                <a:gd name="T18" fmla="*/ 36 w 266"/>
                <a:gd name="T19" fmla="*/ 83 h 216"/>
                <a:gd name="T20" fmla="*/ 11 w 266"/>
                <a:gd name="T21" fmla="*/ 76 h 216"/>
                <a:gd name="T22" fmla="*/ 11 w 266"/>
                <a:gd name="T23" fmla="*/ 77 h 216"/>
                <a:gd name="T24" fmla="*/ 55 w 266"/>
                <a:gd name="T25" fmla="*/ 130 h 216"/>
                <a:gd name="T26" fmla="*/ 40 w 266"/>
                <a:gd name="T27" fmla="*/ 132 h 216"/>
                <a:gd name="T28" fmla="*/ 30 w 266"/>
                <a:gd name="T29" fmla="*/ 131 h 216"/>
                <a:gd name="T30" fmla="*/ 81 w 266"/>
                <a:gd name="T31" fmla="*/ 169 h 216"/>
                <a:gd name="T32" fmla="*/ 13 w 266"/>
                <a:gd name="T33" fmla="*/ 192 h 216"/>
                <a:gd name="T34" fmla="*/ 0 w 266"/>
                <a:gd name="T35" fmla="*/ 191 h 216"/>
                <a:gd name="T36" fmla="*/ 84 w 266"/>
                <a:gd name="T37" fmla="*/ 216 h 216"/>
                <a:gd name="T38" fmla="*/ 239 w 266"/>
                <a:gd name="T39" fmla="*/ 61 h 216"/>
                <a:gd name="T40" fmla="*/ 239 w 266"/>
                <a:gd name="T41" fmla="*/ 54 h 216"/>
                <a:gd name="T42" fmla="*/ 266 w 266"/>
                <a:gd name="T43" fmla="*/ 26 h 216"/>
                <a:gd name="T44" fmla="*/ 266 w 266"/>
                <a:gd name="T45" fmla="*/ 26 h 216"/>
                <a:gd name="T46" fmla="*/ 266 w 266"/>
                <a:gd name="T47" fmla="*/ 2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6" h="216">
                  <a:moveTo>
                    <a:pt x="266" y="26"/>
                  </a:moveTo>
                  <a:cubicBezTo>
                    <a:pt x="256" y="30"/>
                    <a:pt x="246" y="33"/>
                    <a:pt x="235" y="34"/>
                  </a:cubicBezTo>
                  <a:cubicBezTo>
                    <a:pt x="246" y="27"/>
                    <a:pt x="255" y="17"/>
                    <a:pt x="259" y="4"/>
                  </a:cubicBezTo>
                  <a:cubicBezTo>
                    <a:pt x="248" y="10"/>
                    <a:pt x="236" y="15"/>
                    <a:pt x="224" y="17"/>
                  </a:cubicBezTo>
                  <a:cubicBezTo>
                    <a:pt x="214" y="7"/>
                    <a:pt x="200" y="0"/>
                    <a:pt x="184" y="0"/>
                  </a:cubicBezTo>
                  <a:cubicBezTo>
                    <a:pt x="154" y="0"/>
                    <a:pt x="130" y="24"/>
                    <a:pt x="130" y="54"/>
                  </a:cubicBezTo>
                  <a:cubicBezTo>
                    <a:pt x="130" y="59"/>
                    <a:pt x="130" y="63"/>
                    <a:pt x="131" y="67"/>
                  </a:cubicBezTo>
                  <a:cubicBezTo>
                    <a:pt x="86" y="65"/>
                    <a:pt x="46" y="43"/>
                    <a:pt x="19" y="10"/>
                  </a:cubicBezTo>
                  <a:cubicBezTo>
                    <a:pt x="14" y="18"/>
                    <a:pt x="11" y="27"/>
                    <a:pt x="11" y="37"/>
                  </a:cubicBezTo>
                  <a:cubicBezTo>
                    <a:pt x="11" y="56"/>
                    <a:pt x="21" y="73"/>
                    <a:pt x="36" y="83"/>
                  </a:cubicBezTo>
                  <a:cubicBezTo>
                    <a:pt x="27" y="82"/>
                    <a:pt x="18" y="80"/>
                    <a:pt x="11" y="76"/>
                  </a:cubicBezTo>
                  <a:cubicBezTo>
                    <a:pt x="11" y="77"/>
                    <a:pt x="11" y="77"/>
                    <a:pt x="11" y="77"/>
                  </a:cubicBezTo>
                  <a:cubicBezTo>
                    <a:pt x="11" y="103"/>
                    <a:pt x="30" y="125"/>
                    <a:pt x="55" y="130"/>
                  </a:cubicBezTo>
                  <a:cubicBezTo>
                    <a:pt x="50" y="131"/>
                    <a:pt x="45" y="132"/>
                    <a:pt x="40" y="132"/>
                  </a:cubicBezTo>
                  <a:cubicBezTo>
                    <a:pt x="37" y="132"/>
                    <a:pt x="34" y="132"/>
                    <a:pt x="30" y="131"/>
                  </a:cubicBezTo>
                  <a:cubicBezTo>
                    <a:pt x="37" y="153"/>
                    <a:pt x="57" y="168"/>
                    <a:pt x="81" y="169"/>
                  </a:cubicBezTo>
                  <a:cubicBezTo>
                    <a:pt x="62" y="183"/>
                    <a:pt x="39" y="192"/>
                    <a:pt x="13" y="192"/>
                  </a:cubicBezTo>
                  <a:cubicBezTo>
                    <a:pt x="9" y="192"/>
                    <a:pt x="5" y="192"/>
                    <a:pt x="0" y="191"/>
                  </a:cubicBezTo>
                  <a:cubicBezTo>
                    <a:pt x="25" y="207"/>
                    <a:pt x="53" y="216"/>
                    <a:pt x="84" y="216"/>
                  </a:cubicBezTo>
                  <a:cubicBezTo>
                    <a:pt x="184" y="216"/>
                    <a:pt x="239" y="133"/>
                    <a:pt x="239" y="61"/>
                  </a:cubicBezTo>
                  <a:cubicBezTo>
                    <a:pt x="239" y="54"/>
                    <a:pt x="239" y="54"/>
                    <a:pt x="239" y="54"/>
                  </a:cubicBezTo>
                  <a:cubicBezTo>
                    <a:pt x="249" y="46"/>
                    <a:pt x="259" y="36"/>
                    <a:pt x="266" y="26"/>
                  </a:cubicBezTo>
                  <a:close/>
                  <a:moveTo>
                    <a:pt x="266" y="26"/>
                  </a:moveTo>
                  <a:cubicBezTo>
                    <a:pt x="266" y="26"/>
                    <a:pt x="266" y="26"/>
                    <a:pt x="266" y="26"/>
                  </a:cubicBezTo>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399"/>
            </a:p>
          </p:txBody>
        </p:sp>
        <p:sp>
          <p:nvSpPr>
            <p:cNvPr id="33" name="Oval 32">
              <a:extLst>
                <a:ext uri="{FF2B5EF4-FFF2-40B4-BE49-F238E27FC236}">
                  <a16:creationId xmlns:a16="http://schemas.microsoft.com/office/drawing/2014/main" id="{EAFF13BF-7191-4ADA-A2D4-D8AAEBA4D3B9}"/>
                </a:ext>
              </a:extLst>
            </p:cNvPr>
            <p:cNvSpPr/>
            <p:nvPr userDrawn="1"/>
          </p:nvSpPr>
          <p:spPr>
            <a:xfrm>
              <a:off x="6192833" y="4723493"/>
              <a:ext cx="204669" cy="204669"/>
            </a:xfrm>
            <a:prstGeom prst="ellipse">
              <a:avLst/>
            </a:prstGeom>
            <a:noFill/>
            <a:ln w="88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39" name="Freeform 35">
              <a:extLst>
                <a:ext uri="{FF2B5EF4-FFF2-40B4-BE49-F238E27FC236}">
                  <a16:creationId xmlns:a16="http://schemas.microsoft.com/office/drawing/2014/main" id="{29A82EDB-D8BE-44A1-863E-0F4502020C5D}"/>
                </a:ext>
              </a:extLst>
            </p:cNvPr>
            <p:cNvSpPr>
              <a:spLocks noEditPoints="1"/>
            </p:cNvSpPr>
            <p:nvPr userDrawn="1"/>
          </p:nvSpPr>
          <p:spPr bwMode="auto">
            <a:xfrm>
              <a:off x="6233386" y="4764046"/>
              <a:ext cx="123563" cy="123563"/>
            </a:xfrm>
            <a:custGeom>
              <a:avLst/>
              <a:gdLst>
                <a:gd name="T0" fmla="*/ 168 w 240"/>
                <a:gd name="T1" fmla="*/ 0 h 240"/>
                <a:gd name="T2" fmla="*/ 71 w 240"/>
                <a:gd name="T3" fmla="*/ 0 h 240"/>
                <a:gd name="T4" fmla="*/ 0 w 240"/>
                <a:gd name="T5" fmla="*/ 72 h 240"/>
                <a:gd name="T6" fmla="*/ 0 w 240"/>
                <a:gd name="T7" fmla="*/ 169 h 240"/>
                <a:gd name="T8" fmla="*/ 71 w 240"/>
                <a:gd name="T9" fmla="*/ 240 h 240"/>
                <a:gd name="T10" fmla="*/ 168 w 240"/>
                <a:gd name="T11" fmla="*/ 240 h 240"/>
                <a:gd name="T12" fmla="*/ 240 w 240"/>
                <a:gd name="T13" fmla="*/ 169 h 240"/>
                <a:gd name="T14" fmla="*/ 240 w 240"/>
                <a:gd name="T15" fmla="*/ 72 h 240"/>
                <a:gd name="T16" fmla="*/ 168 w 240"/>
                <a:gd name="T17" fmla="*/ 0 h 240"/>
                <a:gd name="T18" fmla="*/ 216 w 240"/>
                <a:gd name="T19" fmla="*/ 169 h 240"/>
                <a:gd name="T20" fmla="*/ 168 w 240"/>
                <a:gd name="T21" fmla="*/ 216 h 240"/>
                <a:gd name="T22" fmla="*/ 71 w 240"/>
                <a:gd name="T23" fmla="*/ 216 h 240"/>
                <a:gd name="T24" fmla="*/ 24 w 240"/>
                <a:gd name="T25" fmla="*/ 169 h 240"/>
                <a:gd name="T26" fmla="*/ 24 w 240"/>
                <a:gd name="T27" fmla="*/ 72 h 240"/>
                <a:gd name="T28" fmla="*/ 71 w 240"/>
                <a:gd name="T29" fmla="*/ 25 h 240"/>
                <a:gd name="T30" fmla="*/ 168 w 240"/>
                <a:gd name="T31" fmla="*/ 25 h 240"/>
                <a:gd name="T32" fmla="*/ 216 w 240"/>
                <a:gd name="T33" fmla="*/ 72 h 240"/>
                <a:gd name="T34" fmla="*/ 216 w 240"/>
                <a:gd name="T35" fmla="*/ 169 h 240"/>
                <a:gd name="T36" fmla="*/ 120 w 240"/>
                <a:gd name="T37" fmla="*/ 58 h 240"/>
                <a:gd name="T38" fmla="*/ 58 w 240"/>
                <a:gd name="T39" fmla="*/ 120 h 240"/>
                <a:gd name="T40" fmla="*/ 120 w 240"/>
                <a:gd name="T41" fmla="*/ 182 h 240"/>
                <a:gd name="T42" fmla="*/ 182 w 240"/>
                <a:gd name="T43" fmla="*/ 120 h 240"/>
                <a:gd name="T44" fmla="*/ 120 w 240"/>
                <a:gd name="T45" fmla="*/ 58 h 240"/>
                <a:gd name="T46" fmla="*/ 120 w 240"/>
                <a:gd name="T47" fmla="*/ 158 h 240"/>
                <a:gd name="T48" fmla="*/ 82 w 240"/>
                <a:gd name="T49" fmla="*/ 120 h 240"/>
                <a:gd name="T50" fmla="*/ 120 w 240"/>
                <a:gd name="T51" fmla="*/ 82 h 240"/>
                <a:gd name="T52" fmla="*/ 158 w 240"/>
                <a:gd name="T53" fmla="*/ 120 h 240"/>
                <a:gd name="T54" fmla="*/ 120 w 240"/>
                <a:gd name="T55" fmla="*/ 158 h 240"/>
                <a:gd name="T56" fmla="*/ 182 w 240"/>
                <a:gd name="T57" fmla="*/ 44 h 240"/>
                <a:gd name="T58" fmla="*/ 167 w 240"/>
                <a:gd name="T59" fmla="*/ 59 h 240"/>
                <a:gd name="T60" fmla="*/ 182 w 240"/>
                <a:gd name="T61" fmla="*/ 74 h 240"/>
                <a:gd name="T62" fmla="*/ 197 w 240"/>
                <a:gd name="T63" fmla="*/ 59 h 240"/>
                <a:gd name="T64" fmla="*/ 182 w 240"/>
                <a:gd name="T65" fmla="*/ 4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240">
                  <a:moveTo>
                    <a:pt x="168" y="0"/>
                  </a:moveTo>
                  <a:cubicBezTo>
                    <a:pt x="71" y="0"/>
                    <a:pt x="71" y="0"/>
                    <a:pt x="71" y="0"/>
                  </a:cubicBezTo>
                  <a:cubicBezTo>
                    <a:pt x="32" y="0"/>
                    <a:pt x="0" y="32"/>
                    <a:pt x="0" y="72"/>
                  </a:cubicBezTo>
                  <a:cubicBezTo>
                    <a:pt x="0" y="169"/>
                    <a:pt x="0" y="169"/>
                    <a:pt x="0" y="169"/>
                  </a:cubicBezTo>
                  <a:cubicBezTo>
                    <a:pt x="0" y="208"/>
                    <a:pt x="32" y="240"/>
                    <a:pt x="71" y="240"/>
                  </a:cubicBezTo>
                  <a:cubicBezTo>
                    <a:pt x="168" y="240"/>
                    <a:pt x="168" y="240"/>
                    <a:pt x="168" y="240"/>
                  </a:cubicBezTo>
                  <a:cubicBezTo>
                    <a:pt x="208" y="240"/>
                    <a:pt x="240" y="208"/>
                    <a:pt x="240" y="169"/>
                  </a:cubicBezTo>
                  <a:cubicBezTo>
                    <a:pt x="240" y="72"/>
                    <a:pt x="240" y="72"/>
                    <a:pt x="240" y="72"/>
                  </a:cubicBezTo>
                  <a:cubicBezTo>
                    <a:pt x="240" y="32"/>
                    <a:pt x="208" y="0"/>
                    <a:pt x="168" y="0"/>
                  </a:cubicBezTo>
                  <a:close/>
                  <a:moveTo>
                    <a:pt x="216" y="169"/>
                  </a:moveTo>
                  <a:cubicBezTo>
                    <a:pt x="216" y="195"/>
                    <a:pt x="194" y="216"/>
                    <a:pt x="168" y="216"/>
                  </a:cubicBezTo>
                  <a:cubicBezTo>
                    <a:pt x="71" y="216"/>
                    <a:pt x="71" y="216"/>
                    <a:pt x="71" y="216"/>
                  </a:cubicBezTo>
                  <a:cubicBezTo>
                    <a:pt x="45" y="216"/>
                    <a:pt x="24" y="195"/>
                    <a:pt x="24" y="169"/>
                  </a:cubicBezTo>
                  <a:cubicBezTo>
                    <a:pt x="24" y="72"/>
                    <a:pt x="24" y="72"/>
                    <a:pt x="24" y="72"/>
                  </a:cubicBezTo>
                  <a:cubicBezTo>
                    <a:pt x="24" y="46"/>
                    <a:pt x="45" y="25"/>
                    <a:pt x="71" y="25"/>
                  </a:cubicBezTo>
                  <a:cubicBezTo>
                    <a:pt x="168" y="25"/>
                    <a:pt x="168" y="25"/>
                    <a:pt x="168" y="25"/>
                  </a:cubicBezTo>
                  <a:cubicBezTo>
                    <a:pt x="194" y="25"/>
                    <a:pt x="216" y="46"/>
                    <a:pt x="216" y="72"/>
                  </a:cubicBezTo>
                  <a:lnTo>
                    <a:pt x="216" y="169"/>
                  </a:lnTo>
                  <a:close/>
                  <a:moveTo>
                    <a:pt x="120" y="58"/>
                  </a:moveTo>
                  <a:cubicBezTo>
                    <a:pt x="86" y="58"/>
                    <a:pt x="58" y="86"/>
                    <a:pt x="58" y="120"/>
                  </a:cubicBezTo>
                  <a:cubicBezTo>
                    <a:pt x="58" y="155"/>
                    <a:pt x="86" y="182"/>
                    <a:pt x="120" y="182"/>
                  </a:cubicBezTo>
                  <a:cubicBezTo>
                    <a:pt x="154" y="182"/>
                    <a:pt x="182" y="155"/>
                    <a:pt x="182" y="120"/>
                  </a:cubicBezTo>
                  <a:cubicBezTo>
                    <a:pt x="182" y="86"/>
                    <a:pt x="154" y="58"/>
                    <a:pt x="120" y="58"/>
                  </a:cubicBezTo>
                  <a:close/>
                  <a:moveTo>
                    <a:pt x="120" y="158"/>
                  </a:moveTo>
                  <a:cubicBezTo>
                    <a:pt x="99" y="158"/>
                    <a:pt x="82" y="141"/>
                    <a:pt x="82" y="120"/>
                  </a:cubicBezTo>
                  <a:cubicBezTo>
                    <a:pt x="82" y="99"/>
                    <a:pt x="99" y="82"/>
                    <a:pt x="120" y="82"/>
                  </a:cubicBezTo>
                  <a:cubicBezTo>
                    <a:pt x="141" y="82"/>
                    <a:pt x="158" y="99"/>
                    <a:pt x="158" y="120"/>
                  </a:cubicBezTo>
                  <a:cubicBezTo>
                    <a:pt x="158" y="141"/>
                    <a:pt x="141" y="158"/>
                    <a:pt x="120" y="158"/>
                  </a:cubicBezTo>
                  <a:close/>
                  <a:moveTo>
                    <a:pt x="182" y="44"/>
                  </a:moveTo>
                  <a:cubicBezTo>
                    <a:pt x="174" y="44"/>
                    <a:pt x="167" y="51"/>
                    <a:pt x="167" y="59"/>
                  </a:cubicBezTo>
                  <a:cubicBezTo>
                    <a:pt x="167" y="67"/>
                    <a:pt x="174" y="74"/>
                    <a:pt x="182" y="74"/>
                  </a:cubicBezTo>
                  <a:cubicBezTo>
                    <a:pt x="190" y="74"/>
                    <a:pt x="197" y="67"/>
                    <a:pt x="197" y="59"/>
                  </a:cubicBezTo>
                  <a:cubicBezTo>
                    <a:pt x="197" y="51"/>
                    <a:pt x="190" y="44"/>
                    <a:pt x="182" y="4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399"/>
            </a:p>
          </p:txBody>
        </p:sp>
      </p:grpSp>
    </p:spTree>
    <p:extLst>
      <p:ext uri="{BB962C8B-B14F-4D97-AF65-F5344CB8AC3E}">
        <p14:creationId xmlns:p14="http://schemas.microsoft.com/office/powerpoint/2010/main" val="30149539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0FD37E5-00E7-265A-ABCD-42739A43C3BC}"/>
              </a:ext>
            </a:extLst>
          </p:cNvPr>
          <p:cNvSpPr>
            <a:spLocks noGrp="1"/>
          </p:cNvSpPr>
          <p:nvPr>
            <p:ph type="pic" sz="quarter" idx="13"/>
          </p:nvPr>
        </p:nvSpPr>
        <p:spPr>
          <a:xfrm>
            <a:off x="0" y="0"/>
            <a:ext cx="12188825" cy="6858000"/>
          </a:xfrm>
        </p:spPr>
        <p:txBody>
          <a:bodyPr anchor="ctr"/>
          <a:lstStyle>
            <a:lvl1pPr marL="0" indent="0" algn="ctr">
              <a:buFontTx/>
              <a:buNone/>
              <a:defRPr/>
            </a:lvl1pPr>
          </a:lstStyle>
          <a:p>
            <a:endParaRPr lang="en-IN" dirty="0"/>
          </a:p>
        </p:txBody>
      </p:sp>
      <p:sp>
        <p:nvSpPr>
          <p:cNvPr id="11" name="Text Placeholder 10">
            <a:extLst>
              <a:ext uri="{FF2B5EF4-FFF2-40B4-BE49-F238E27FC236}">
                <a16:creationId xmlns:a16="http://schemas.microsoft.com/office/drawing/2014/main" id="{0DA93364-73D6-570C-4EDE-A5A34CBA1A96}"/>
              </a:ext>
            </a:extLst>
          </p:cNvPr>
          <p:cNvSpPr>
            <a:spLocks noGrp="1"/>
          </p:cNvSpPr>
          <p:nvPr>
            <p:ph type="body" sz="quarter" idx="14" hasCustomPrompt="1"/>
          </p:nvPr>
        </p:nvSpPr>
        <p:spPr>
          <a:xfrm>
            <a:off x="4014642" y="186267"/>
            <a:ext cx="4159540" cy="549275"/>
          </a:xfrm>
        </p:spPr>
        <p:txBody>
          <a:bodyPr anchor="ctr">
            <a:noAutofit/>
          </a:bodyPr>
          <a:lstStyle>
            <a:lvl1pPr marL="0" indent="0" algn="ctr">
              <a:buFontTx/>
              <a:buNone/>
              <a:defRPr sz="2000" b="1">
                <a:solidFill>
                  <a:schemeClr val="accent2"/>
                </a:solidFill>
                <a:latin typeface="+mn-lt"/>
              </a:defRPr>
            </a:lvl1pPr>
            <a:lvl2pPr marL="609494" indent="0">
              <a:buFontTx/>
              <a:buNone/>
              <a:defRPr/>
            </a:lvl2pPr>
            <a:lvl3pPr marL="1218986" indent="0">
              <a:buFontTx/>
              <a:buNone/>
              <a:defRPr/>
            </a:lvl3pPr>
            <a:lvl4pPr marL="1828480" indent="0">
              <a:buFontTx/>
              <a:buNone/>
              <a:defRPr/>
            </a:lvl4pPr>
            <a:lvl5pPr marL="2437973" indent="0">
              <a:buFontTx/>
              <a:buNone/>
              <a:defRPr/>
            </a:lvl5pPr>
          </a:lstStyle>
          <a:p>
            <a:pPr lvl="0"/>
            <a:r>
              <a:rPr lang="en-US" dirty="0"/>
              <a:t>Click To Edit Master Text</a:t>
            </a:r>
            <a:endParaRPr lang="en-IN" dirty="0"/>
          </a:p>
        </p:txBody>
      </p:sp>
      <p:sp>
        <p:nvSpPr>
          <p:cNvPr id="2" name="Title 1"/>
          <p:cNvSpPr>
            <a:spLocks noGrp="1"/>
          </p:cNvSpPr>
          <p:nvPr>
            <p:ph type="ctrTitle" hasCustomPrompt="1"/>
          </p:nvPr>
        </p:nvSpPr>
        <p:spPr>
          <a:xfrm>
            <a:off x="4129913" y="2139564"/>
            <a:ext cx="3880232" cy="2081524"/>
          </a:xfrm>
        </p:spPr>
        <p:txBody>
          <a:bodyPr anchor="ctr">
            <a:normAutofit/>
          </a:bodyPr>
          <a:lstStyle>
            <a:lvl1pPr algn="ctr">
              <a:lnSpc>
                <a:spcPct val="90000"/>
              </a:lnSpc>
              <a:defRPr lang="en-US" sz="4400" kern="1200" smtClean="0">
                <a:solidFill>
                  <a:schemeClr val="bg1"/>
                </a:solidFill>
                <a:latin typeface="Segoe UI Black" panose="020B0A02040204020203" pitchFamily="34" charset="0"/>
                <a:ea typeface="Segoe UI Black" panose="020B0A02040204020203" pitchFamily="34" charset="0"/>
                <a:cs typeface="+mj-cs"/>
              </a:defRPr>
            </a:lvl1pPr>
          </a:lstStyle>
          <a:p>
            <a:r>
              <a:rPr lang="en-US" dirty="0"/>
              <a:t>CLICK TO EDIT</a:t>
            </a:r>
          </a:p>
        </p:txBody>
      </p:sp>
    </p:spTree>
    <p:extLst>
      <p:ext uri="{BB962C8B-B14F-4D97-AF65-F5344CB8AC3E}">
        <p14:creationId xmlns:p14="http://schemas.microsoft.com/office/powerpoint/2010/main" val="2281377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problem">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854878E-10EE-2FFA-7567-90C2A59D060F}"/>
              </a:ext>
            </a:extLst>
          </p:cNvPr>
          <p:cNvSpPr>
            <a:spLocks noGrp="1"/>
          </p:cNvSpPr>
          <p:nvPr>
            <p:ph type="pic" sz="quarter" idx="13"/>
          </p:nvPr>
        </p:nvSpPr>
        <p:spPr>
          <a:xfrm>
            <a:off x="213895" y="196702"/>
            <a:ext cx="11761034" cy="6464596"/>
          </a:xfrm>
        </p:spPr>
        <p:txBody>
          <a:bodyPr anchor="ctr"/>
          <a:lstStyle>
            <a:lvl1pPr marL="0" indent="0" algn="ctr">
              <a:buFontTx/>
              <a:buNone/>
              <a:defRPr/>
            </a:lvl1pPr>
          </a:lstStyle>
          <a:p>
            <a:endParaRPr lang="en-IN" dirty="0"/>
          </a:p>
        </p:txBody>
      </p:sp>
      <p:sp>
        <p:nvSpPr>
          <p:cNvPr id="11" name="Text Placeholder 10">
            <a:extLst>
              <a:ext uri="{FF2B5EF4-FFF2-40B4-BE49-F238E27FC236}">
                <a16:creationId xmlns:a16="http://schemas.microsoft.com/office/drawing/2014/main" id="{BFD8091B-CF47-D9E1-4394-A894F42EAABE}"/>
              </a:ext>
            </a:extLst>
          </p:cNvPr>
          <p:cNvSpPr>
            <a:spLocks noGrp="1"/>
          </p:cNvSpPr>
          <p:nvPr>
            <p:ph type="body" sz="quarter" idx="14" hasCustomPrompt="1"/>
          </p:nvPr>
        </p:nvSpPr>
        <p:spPr>
          <a:xfrm>
            <a:off x="1126435" y="476672"/>
            <a:ext cx="3525078" cy="947209"/>
          </a:xfrm>
        </p:spPr>
        <p:txBody>
          <a:bodyPr anchor="b">
            <a:noAutofit/>
          </a:bodyPr>
          <a:lstStyle>
            <a:lvl1pPr marL="0" indent="0">
              <a:buFontTx/>
              <a:buNone/>
              <a:defRPr sz="5400" b="1">
                <a:solidFill>
                  <a:schemeClr val="bg1"/>
                </a:solidFill>
                <a:latin typeface="Segoe UI Black" panose="020B0A02040204020203" pitchFamily="34" charset="0"/>
                <a:ea typeface="Segoe UI Black" panose="020B0A02040204020203" pitchFamily="34" charset="0"/>
              </a:defRPr>
            </a:lvl1pPr>
          </a:lstStyle>
          <a:p>
            <a:pPr lvl="0"/>
            <a:r>
              <a:rPr lang="en-US" dirty="0"/>
              <a:t>EDIT</a:t>
            </a:r>
            <a:endParaRPr lang="en-IN" dirty="0"/>
          </a:p>
        </p:txBody>
      </p:sp>
      <p:sp>
        <p:nvSpPr>
          <p:cNvPr id="13" name="Text Placeholder 12">
            <a:extLst>
              <a:ext uri="{FF2B5EF4-FFF2-40B4-BE49-F238E27FC236}">
                <a16:creationId xmlns:a16="http://schemas.microsoft.com/office/drawing/2014/main" id="{F3AD17E7-C29F-D36C-CD32-44D4023E9D02}"/>
              </a:ext>
            </a:extLst>
          </p:cNvPr>
          <p:cNvSpPr>
            <a:spLocks noGrp="1"/>
          </p:cNvSpPr>
          <p:nvPr>
            <p:ph type="body" sz="quarter" idx="15"/>
          </p:nvPr>
        </p:nvSpPr>
        <p:spPr>
          <a:xfrm>
            <a:off x="1126435" y="1621165"/>
            <a:ext cx="3513298" cy="2599923"/>
          </a:xfrm>
        </p:spPr>
        <p:txBody>
          <a:bodyPr>
            <a:normAutofit/>
          </a:bodyPr>
          <a:lstStyle>
            <a:lvl1pPr marL="0" indent="0">
              <a:lnSpc>
                <a:spcPct val="110000"/>
              </a:lnSpc>
              <a:spcBef>
                <a:spcPts val="0"/>
              </a:spcBef>
              <a:buFontTx/>
              <a:buNone/>
              <a:defRPr sz="1600">
                <a:solidFill>
                  <a:schemeClr val="bg1"/>
                </a:solidFill>
                <a:latin typeface="+mn-lt"/>
              </a:defRPr>
            </a:lvl1pPr>
            <a:lvl2pPr marL="609494" indent="0">
              <a:buFontTx/>
              <a:buNone/>
              <a:defRPr/>
            </a:lvl2pPr>
            <a:lvl3pPr marL="1218986" indent="0">
              <a:buFontTx/>
              <a:buNone/>
              <a:defRPr/>
            </a:lvl3pPr>
            <a:lvl4pPr marL="1828480" indent="0">
              <a:buFontTx/>
              <a:buNone/>
              <a:defRPr/>
            </a:lvl4pPr>
            <a:lvl5pPr marL="2437973" indent="0">
              <a:buFontTx/>
              <a:buNone/>
              <a:defRPr/>
            </a:lvl5pPr>
          </a:lstStyle>
          <a:p>
            <a:pPr lvl="0"/>
            <a:r>
              <a:rPr lang="en-US" dirty="0"/>
              <a:t>Click to edit Master text styles</a:t>
            </a:r>
          </a:p>
        </p:txBody>
      </p:sp>
    </p:spTree>
    <p:extLst>
      <p:ext uri="{BB962C8B-B14F-4D97-AF65-F5344CB8AC3E}">
        <p14:creationId xmlns:p14="http://schemas.microsoft.com/office/powerpoint/2010/main" val="9448671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olu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52098F-3842-DB9E-CD3B-4B6B3FB4E84C}"/>
              </a:ext>
            </a:extLst>
          </p:cNvPr>
          <p:cNvSpPr/>
          <p:nvPr userDrawn="1"/>
        </p:nvSpPr>
        <p:spPr>
          <a:xfrm>
            <a:off x="189756" y="188640"/>
            <a:ext cx="11809312" cy="6480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Picture Placeholder 6">
            <a:extLst>
              <a:ext uri="{FF2B5EF4-FFF2-40B4-BE49-F238E27FC236}">
                <a16:creationId xmlns:a16="http://schemas.microsoft.com/office/drawing/2014/main" id="{8F9F9686-2826-8E68-2337-A47C0A507AF9}"/>
              </a:ext>
            </a:extLst>
          </p:cNvPr>
          <p:cNvSpPr>
            <a:spLocks noGrp="1"/>
          </p:cNvSpPr>
          <p:nvPr>
            <p:ph type="pic" sz="quarter" idx="10"/>
          </p:nvPr>
        </p:nvSpPr>
        <p:spPr>
          <a:xfrm>
            <a:off x="1054100" y="944563"/>
            <a:ext cx="4968875" cy="3420541"/>
          </a:xfrm>
        </p:spPr>
        <p:txBody>
          <a:bodyPr anchor="ctr"/>
          <a:lstStyle>
            <a:lvl1pPr marL="0" indent="0" algn="ctr">
              <a:buFontTx/>
              <a:buNone/>
              <a:defRPr/>
            </a:lvl1pPr>
          </a:lstStyle>
          <a:p>
            <a:endParaRPr lang="en-IN"/>
          </a:p>
        </p:txBody>
      </p:sp>
      <p:sp>
        <p:nvSpPr>
          <p:cNvPr id="8" name="Text Placeholder 10">
            <a:extLst>
              <a:ext uri="{FF2B5EF4-FFF2-40B4-BE49-F238E27FC236}">
                <a16:creationId xmlns:a16="http://schemas.microsoft.com/office/drawing/2014/main" id="{63EA049E-3611-F79D-0ACF-B8EE1AD71F1A}"/>
              </a:ext>
            </a:extLst>
          </p:cNvPr>
          <p:cNvSpPr>
            <a:spLocks noGrp="1"/>
          </p:cNvSpPr>
          <p:nvPr>
            <p:ph type="body" sz="quarter" idx="14" hasCustomPrompt="1"/>
          </p:nvPr>
        </p:nvSpPr>
        <p:spPr>
          <a:xfrm>
            <a:off x="6506625" y="825500"/>
            <a:ext cx="4875608" cy="774701"/>
          </a:xfrm>
        </p:spPr>
        <p:txBody>
          <a:bodyPr anchor="ctr">
            <a:noAutofit/>
          </a:bodyPr>
          <a:lstStyle>
            <a:lvl1pPr marL="0" indent="0">
              <a:buFontTx/>
              <a:buNone/>
              <a:defRPr sz="7200" b="1">
                <a:solidFill>
                  <a:schemeClr val="accent2"/>
                </a:solidFill>
                <a:latin typeface="Segoe UI Black" panose="020B0A02040204020203" pitchFamily="34" charset="0"/>
                <a:ea typeface="Segoe UI Black" panose="020B0A02040204020203" pitchFamily="34" charset="0"/>
              </a:defRPr>
            </a:lvl1pPr>
          </a:lstStyle>
          <a:p>
            <a:pPr lvl="0"/>
            <a:r>
              <a:rPr lang="en-US" dirty="0"/>
              <a:t>EDIT TITLE</a:t>
            </a:r>
            <a:endParaRPr lang="en-IN" dirty="0"/>
          </a:p>
        </p:txBody>
      </p:sp>
      <p:sp>
        <p:nvSpPr>
          <p:cNvPr id="9" name="Text Placeholder 12">
            <a:extLst>
              <a:ext uri="{FF2B5EF4-FFF2-40B4-BE49-F238E27FC236}">
                <a16:creationId xmlns:a16="http://schemas.microsoft.com/office/drawing/2014/main" id="{DD8DE2DB-319C-9168-0B0B-2832B6AEBFB5}"/>
              </a:ext>
            </a:extLst>
          </p:cNvPr>
          <p:cNvSpPr>
            <a:spLocks noGrp="1"/>
          </p:cNvSpPr>
          <p:nvPr>
            <p:ph type="body" sz="quarter" idx="15"/>
          </p:nvPr>
        </p:nvSpPr>
        <p:spPr>
          <a:xfrm>
            <a:off x="6506818" y="1782321"/>
            <a:ext cx="4862362" cy="2095867"/>
          </a:xfrm>
        </p:spPr>
        <p:txBody>
          <a:bodyPr>
            <a:normAutofit/>
          </a:bodyPr>
          <a:lstStyle>
            <a:lvl1pPr marL="0" indent="0">
              <a:lnSpc>
                <a:spcPct val="110000"/>
              </a:lnSpc>
              <a:spcBef>
                <a:spcPts val="0"/>
              </a:spcBef>
              <a:buFontTx/>
              <a:buNone/>
              <a:defRPr sz="1800">
                <a:solidFill>
                  <a:schemeClr val="accent2"/>
                </a:solidFill>
                <a:latin typeface="+mn-lt"/>
              </a:defRPr>
            </a:lvl1pPr>
            <a:lvl2pPr marL="609494" indent="0">
              <a:buFontTx/>
              <a:buNone/>
              <a:defRPr/>
            </a:lvl2pPr>
            <a:lvl3pPr marL="1218986" indent="0">
              <a:buFontTx/>
              <a:buNone/>
              <a:defRPr/>
            </a:lvl3pPr>
            <a:lvl4pPr marL="1828480" indent="0">
              <a:buFontTx/>
              <a:buNone/>
              <a:defRPr/>
            </a:lvl4pPr>
            <a:lvl5pPr marL="2437973" indent="0">
              <a:buFontTx/>
              <a:buNone/>
              <a:defRPr/>
            </a:lvl5pPr>
          </a:lstStyle>
          <a:p>
            <a:pPr lvl="0"/>
            <a:r>
              <a:rPr lang="en-US" dirty="0"/>
              <a:t>Click to edit Master text styles</a:t>
            </a:r>
          </a:p>
        </p:txBody>
      </p:sp>
    </p:spTree>
    <p:extLst>
      <p:ext uri="{BB962C8B-B14F-4D97-AF65-F5344CB8AC3E}">
        <p14:creationId xmlns:p14="http://schemas.microsoft.com/office/powerpoint/2010/main" val="15363374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hy Now?">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52098F-3842-DB9E-CD3B-4B6B3FB4E84C}"/>
              </a:ext>
            </a:extLst>
          </p:cNvPr>
          <p:cNvSpPr/>
          <p:nvPr userDrawn="1"/>
        </p:nvSpPr>
        <p:spPr>
          <a:xfrm>
            <a:off x="1701924" y="188640"/>
            <a:ext cx="10297144" cy="6480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Text Placeholder 10">
            <a:extLst>
              <a:ext uri="{FF2B5EF4-FFF2-40B4-BE49-F238E27FC236}">
                <a16:creationId xmlns:a16="http://schemas.microsoft.com/office/drawing/2014/main" id="{EF5DBD2B-D7B5-360F-ACFA-3206A49D2E31}"/>
              </a:ext>
            </a:extLst>
          </p:cNvPr>
          <p:cNvSpPr>
            <a:spLocks noGrp="1"/>
          </p:cNvSpPr>
          <p:nvPr>
            <p:ph type="body" sz="quarter" idx="14" hasCustomPrompt="1"/>
          </p:nvPr>
        </p:nvSpPr>
        <p:spPr>
          <a:xfrm>
            <a:off x="2061964" y="476672"/>
            <a:ext cx="3240360" cy="1800200"/>
          </a:xfrm>
        </p:spPr>
        <p:txBody>
          <a:bodyPr tIns="0" bIns="0" anchor="t">
            <a:noAutofit/>
          </a:bodyPr>
          <a:lstStyle>
            <a:lvl1pPr marL="0" indent="0">
              <a:lnSpc>
                <a:spcPct val="80000"/>
              </a:lnSpc>
              <a:spcBef>
                <a:spcPts val="0"/>
              </a:spcBef>
              <a:buFontTx/>
              <a:buNone/>
              <a:defRPr sz="7200" b="1">
                <a:solidFill>
                  <a:schemeClr val="accent2"/>
                </a:solidFill>
                <a:latin typeface="Segoe UI Black" panose="020B0A02040204020203" pitchFamily="34" charset="0"/>
                <a:ea typeface="Segoe UI Black" panose="020B0A02040204020203" pitchFamily="34" charset="0"/>
              </a:defRPr>
            </a:lvl1pPr>
          </a:lstStyle>
          <a:p>
            <a:pPr lvl="0"/>
            <a:r>
              <a:rPr lang="en-US" dirty="0"/>
              <a:t>EDIT TITLE</a:t>
            </a:r>
            <a:endParaRPr lang="en-IN" dirty="0"/>
          </a:p>
        </p:txBody>
      </p:sp>
      <p:sp>
        <p:nvSpPr>
          <p:cNvPr id="10" name="Text Placeholder 12">
            <a:extLst>
              <a:ext uri="{FF2B5EF4-FFF2-40B4-BE49-F238E27FC236}">
                <a16:creationId xmlns:a16="http://schemas.microsoft.com/office/drawing/2014/main" id="{004AB2EF-3169-94B4-B023-35A456BB2466}"/>
              </a:ext>
            </a:extLst>
          </p:cNvPr>
          <p:cNvSpPr>
            <a:spLocks noGrp="1"/>
          </p:cNvSpPr>
          <p:nvPr>
            <p:ph type="body" sz="quarter" idx="15" hasCustomPrompt="1"/>
          </p:nvPr>
        </p:nvSpPr>
        <p:spPr>
          <a:xfrm>
            <a:off x="5442176" y="1371599"/>
            <a:ext cx="3880244" cy="882504"/>
          </a:xfrm>
        </p:spPr>
        <p:txBody>
          <a:bodyPr>
            <a:normAutofit/>
          </a:bodyPr>
          <a:lstStyle>
            <a:lvl1pPr marL="0" indent="0">
              <a:lnSpc>
                <a:spcPct val="110000"/>
              </a:lnSpc>
              <a:spcBef>
                <a:spcPts val="0"/>
              </a:spcBef>
              <a:buFontTx/>
              <a:buNone/>
              <a:defRPr sz="1400">
                <a:solidFill>
                  <a:schemeClr val="accent2"/>
                </a:solidFill>
                <a:latin typeface="+mn-lt"/>
              </a:defRPr>
            </a:lvl1pPr>
            <a:lvl2pPr marL="609494" indent="0">
              <a:buFontTx/>
              <a:buNone/>
              <a:defRPr/>
            </a:lvl2pPr>
            <a:lvl3pPr marL="1218986" indent="0">
              <a:buFontTx/>
              <a:buNone/>
              <a:defRPr/>
            </a:lvl3pPr>
            <a:lvl4pPr marL="1828480" indent="0">
              <a:buFontTx/>
              <a:buNone/>
              <a:defRPr/>
            </a:lvl4pPr>
            <a:lvl5pPr marL="2437973" indent="0">
              <a:buFontTx/>
              <a:buNone/>
              <a:defRPr/>
            </a:lvl5pPr>
          </a:lstStyle>
          <a:p>
            <a:pPr lvl="0"/>
            <a:r>
              <a:rPr lang="en-US" dirty="0"/>
              <a:t>Click to edit details</a:t>
            </a:r>
          </a:p>
        </p:txBody>
      </p:sp>
      <p:sp>
        <p:nvSpPr>
          <p:cNvPr id="11" name="Text Placeholder 12">
            <a:extLst>
              <a:ext uri="{FF2B5EF4-FFF2-40B4-BE49-F238E27FC236}">
                <a16:creationId xmlns:a16="http://schemas.microsoft.com/office/drawing/2014/main" id="{82171CFB-A367-47EB-E4AC-AB0A3C6D58FE}"/>
              </a:ext>
            </a:extLst>
          </p:cNvPr>
          <p:cNvSpPr>
            <a:spLocks noGrp="1"/>
          </p:cNvSpPr>
          <p:nvPr>
            <p:ph type="body" sz="quarter" idx="16" hasCustomPrompt="1"/>
          </p:nvPr>
        </p:nvSpPr>
        <p:spPr>
          <a:xfrm>
            <a:off x="5442176" y="467833"/>
            <a:ext cx="3880244" cy="818707"/>
          </a:xfrm>
        </p:spPr>
        <p:txBody>
          <a:bodyPr anchor="t">
            <a:normAutofit/>
          </a:bodyPr>
          <a:lstStyle>
            <a:lvl1pPr marL="0" indent="0">
              <a:lnSpc>
                <a:spcPct val="110000"/>
              </a:lnSpc>
              <a:spcBef>
                <a:spcPts val="0"/>
              </a:spcBef>
              <a:buFontTx/>
              <a:buNone/>
              <a:defRPr sz="2800" b="1">
                <a:solidFill>
                  <a:schemeClr val="accent2"/>
                </a:solidFill>
                <a:latin typeface="+mn-lt"/>
              </a:defRPr>
            </a:lvl1pPr>
            <a:lvl2pPr marL="609494" indent="0">
              <a:buFontTx/>
              <a:buNone/>
              <a:defRPr/>
            </a:lvl2pPr>
            <a:lvl3pPr marL="1218986" indent="0">
              <a:buFontTx/>
              <a:buNone/>
              <a:defRPr/>
            </a:lvl3pPr>
            <a:lvl4pPr marL="1828480" indent="0">
              <a:buFontTx/>
              <a:buNone/>
              <a:defRPr/>
            </a:lvl4pPr>
            <a:lvl5pPr marL="2437973" indent="0">
              <a:buFontTx/>
              <a:buNone/>
              <a:defRPr/>
            </a:lvl5pPr>
          </a:lstStyle>
          <a:p>
            <a:pPr lvl="0"/>
            <a:r>
              <a:rPr lang="en-US" dirty="0"/>
              <a:t>Click to edit title</a:t>
            </a:r>
          </a:p>
        </p:txBody>
      </p:sp>
    </p:spTree>
    <p:extLst>
      <p:ext uri="{BB962C8B-B14F-4D97-AF65-F5344CB8AC3E}">
        <p14:creationId xmlns:p14="http://schemas.microsoft.com/office/powerpoint/2010/main" val="6469120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arket Siz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C843E1E-D8CF-290B-C2AF-40375D3897EE}"/>
              </a:ext>
            </a:extLst>
          </p:cNvPr>
          <p:cNvSpPr/>
          <p:nvPr userDrawn="1"/>
        </p:nvSpPr>
        <p:spPr>
          <a:xfrm>
            <a:off x="189756" y="188640"/>
            <a:ext cx="11809312" cy="6480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 Placeholder 10">
            <a:extLst>
              <a:ext uri="{FF2B5EF4-FFF2-40B4-BE49-F238E27FC236}">
                <a16:creationId xmlns:a16="http://schemas.microsoft.com/office/drawing/2014/main" id="{EF5DBD2B-D7B5-360F-ACFA-3206A49D2E31}"/>
              </a:ext>
            </a:extLst>
          </p:cNvPr>
          <p:cNvSpPr>
            <a:spLocks noGrp="1"/>
          </p:cNvSpPr>
          <p:nvPr>
            <p:ph type="body" sz="quarter" idx="14" hasCustomPrompt="1"/>
          </p:nvPr>
        </p:nvSpPr>
        <p:spPr>
          <a:xfrm>
            <a:off x="552141" y="476672"/>
            <a:ext cx="4390143" cy="1944216"/>
          </a:xfrm>
        </p:spPr>
        <p:txBody>
          <a:bodyPr wrap="square" tIns="0" bIns="0" anchor="t">
            <a:noAutofit/>
          </a:bodyPr>
          <a:lstStyle>
            <a:lvl1pPr marL="0" indent="0">
              <a:lnSpc>
                <a:spcPct val="80000"/>
              </a:lnSpc>
              <a:spcBef>
                <a:spcPts val="0"/>
              </a:spcBef>
              <a:buFontTx/>
              <a:buNone/>
              <a:defRPr sz="7200" b="1">
                <a:solidFill>
                  <a:schemeClr val="accent2"/>
                </a:solidFill>
                <a:latin typeface="Segoe UI Black" panose="020B0A02040204020203" pitchFamily="34" charset="0"/>
                <a:ea typeface="Segoe UI Black" panose="020B0A02040204020203" pitchFamily="34" charset="0"/>
              </a:defRPr>
            </a:lvl1pPr>
          </a:lstStyle>
          <a:p>
            <a:pPr lvl="0"/>
            <a:r>
              <a:rPr lang="en-US" dirty="0"/>
              <a:t>EDIT TITLE</a:t>
            </a:r>
            <a:endParaRPr lang="en-IN" dirty="0"/>
          </a:p>
        </p:txBody>
      </p:sp>
      <p:sp>
        <p:nvSpPr>
          <p:cNvPr id="8" name="Picture Placeholder 6">
            <a:extLst>
              <a:ext uri="{FF2B5EF4-FFF2-40B4-BE49-F238E27FC236}">
                <a16:creationId xmlns:a16="http://schemas.microsoft.com/office/drawing/2014/main" id="{B6B462D4-CDA7-0CC6-12A5-5002CC37874F}"/>
              </a:ext>
            </a:extLst>
          </p:cNvPr>
          <p:cNvSpPr>
            <a:spLocks noGrp="1"/>
          </p:cNvSpPr>
          <p:nvPr>
            <p:ph type="pic" sz="quarter" idx="10"/>
          </p:nvPr>
        </p:nvSpPr>
        <p:spPr>
          <a:xfrm>
            <a:off x="6670476" y="191386"/>
            <a:ext cx="5328592" cy="6480719"/>
          </a:xfrm>
        </p:spPr>
        <p:txBody>
          <a:bodyPr anchor="ctr"/>
          <a:lstStyle>
            <a:lvl1pPr marL="0" indent="0" algn="ctr">
              <a:buFontTx/>
              <a:buNone/>
              <a:defRPr/>
            </a:lvl1pPr>
          </a:lstStyle>
          <a:p>
            <a:endParaRPr lang="en-IN" dirty="0"/>
          </a:p>
        </p:txBody>
      </p:sp>
    </p:spTree>
    <p:extLst>
      <p:ext uri="{BB962C8B-B14F-4D97-AF65-F5344CB8AC3E}">
        <p14:creationId xmlns:p14="http://schemas.microsoft.com/office/powerpoint/2010/main" val="15036716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eti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C843E1E-D8CF-290B-C2AF-40375D3897EE}"/>
              </a:ext>
            </a:extLst>
          </p:cNvPr>
          <p:cNvSpPr/>
          <p:nvPr userDrawn="1"/>
        </p:nvSpPr>
        <p:spPr>
          <a:xfrm>
            <a:off x="189756" y="188640"/>
            <a:ext cx="11809312" cy="6480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 Placeholder 10">
            <a:extLst>
              <a:ext uri="{FF2B5EF4-FFF2-40B4-BE49-F238E27FC236}">
                <a16:creationId xmlns:a16="http://schemas.microsoft.com/office/drawing/2014/main" id="{EF5DBD2B-D7B5-360F-ACFA-3206A49D2E31}"/>
              </a:ext>
            </a:extLst>
          </p:cNvPr>
          <p:cNvSpPr>
            <a:spLocks noGrp="1"/>
          </p:cNvSpPr>
          <p:nvPr>
            <p:ph type="body" sz="quarter" idx="14" hasCustomPrompt="1"/>
          </p:nvPr>
        </p:nvSpPr>
        <p:spPr>
          <a:xfrm>
            <a:off x="552140" y="380774"/>
            <a:ext cx="7990543" cy="1130526"/>
          </a:xfrm>
        </p:spPr>
        <p:txBody>
          <a:bodyPr tIns="0" bIns="0" anchor="ctr">
            <a:noAutofit/>
          </a:bodyPr>
          <a:lstStyle>
            <a:lvl1pPr marL="0" indent="0">
              <a:spcBef>
                <a:spcPts val="0"/>
              </a:spcBef>
              <a:buFontTx/>
              <a:buNone/>
              <a:defRPr sz="7200" b="1">
                <a:solidFill>
                  <a:schemeClr val="accent2"/>
                </a:solidFill>
                <a:latin typeface="Segoe UI Black" panose="020B0A02040204020203" pitchFamily="34" charset="0"/>
                <a:ea typeface="Segoe UI Black" panose="020B0A02040204020203" pitchFamily="34" charset="0"/>
              </a:defRPr>
            </a:lvl1pPr>
          </a:lstStyle>
          <a:p>
            <a:pPr lvl="0"/>
            <a:r>
              <a:rPr lang="en-US" dirty="0"/>
              <a:t>EDIT TITLE</a:t>
            </a:r>
            <a:endParaRPr lang="en-IN" dirty="0"/>
          </a:p>
        </p:txBody>
      </p:sp>
      <p:sp>
        <p:nvSpPr>
          <p:cNvPr id="22" name="Picture Placeholder 21">
            <a:extLst>
              <a:ext uri="{FF2B5EF4-FFF2-40B4-BE49-F238E27FC236}">
                <a16:creationId xmlns:a16="http://schemas.microsoft.com/office/drawing/2014/main" id="{A6A36DB8-E61C-23F1-BF9C-C31F0F65E400}"/>
              </a:ext>
            </a:extLst>
          </p:cNvPr>
          <p:cNvSpPr>
            <a:spLocks noGrp="1"/>
          </p:cNvSpPr>
          <p:nvPr>
            <p:ph type="pic" sz="quarter" idx="15"/>
          </p:nvPr>
        </p:nvSpPr>
        <p:spPr>
          <a:xfrm>
            <a:off x="549796" y="1700808"/>
            <a:ext cx="4032448" cy="2246768"/>
          </a:xfrm>
          <a:custGeom>
            <a:avLst/>
            <a:gdLst>
              <a:gd name="connsiteX0" fmla="*/ 0 w 4032448"/>
              <a:gd name="connsiteY0" fmla="*/ 0 h 2246768"/>
              <a:gd name="connsiteX1" fmla="*/ 4032448 w 4032448"/>
              <a:gd name="connsiteY1" fmla="*/ 0 h 2246768"/>
              <a:gd name="connsiteX2" fmla="*/ 4032448 w 4032448"/>
              <a:gd name="connsiteY2" fmla="*/ 2246768 h 2246768"/>
              <a:gd name="connsiteX3" fmla="*/ 0 w 4032448"/>
              <a:gd name="connsiteY3" fmla="*/ 2246768 h 2246768"/>
            </a:gdLst>
            <a:ahLst/>
            <a:cxnLst>
              <a:cxn ang="0">
                <a:pos x="connsiteX0" y="connsiteY0"/>
              </a:cxn>
              <a:cxn ang="0">
                <a:pos x="connsiteX1" y="connsiteY1"/>
              </a:cxn>
              <a:cxn ang="0">
                <a:pos x="connsiteX2" y="connsiteY2"/>
              </a:cxn>
              <a:cxn ang="0">
                <a:pos x="connsiteX3" y="connsiteY3"/>
              </a:cxn>
            </a:cxnLst>
            <a:rect l="l" t="t" r="r" b="b"/>
            <a:pathLst>
              <a:path w="4032448" h="2246768">
                <a:moveTo>
                  <a:pt x="0" y="0"/>
                </a:moveTo>
                <a:lnTo>
                  <a:pt x="4032448" y="0"/>
                </a:lnTo>
                <a:lnTo>
                  <a:pt x="4032448" y="2246768"/>
                </a:lnTo>
                <a:lnTo>
                  <a:pt x="0" y="2246768"/>
                </a:lnTo>
                <a:close/>
              </a:path>
            </a:pathLst>
          </a:custGeom>
        </p:spPr>
        <p:txBody>
          <a:bodyPr wrap="square" anchor="ctr">
            <a:noAutofit/>
          </a:bodyPr>
          <a:lstStyle>
            <a:lvl1pPr marL="0" indent="0" algn="ctr">
              <a:buFontTx/>
              <a:buNone/>
              <a:defRPr sz="2800"/>
            </a:lvl1pPr>
          </a:lstStyle>
          <a:p>
            <a:endParaRPr lang="en-IN"/>
          </a:p>
        </p:txBody>
      </p:sp>
      <p:sp>
        <p:nvSpPr>
          <p:cNvPr id="23" name="Picture Placeholder 22">
            <a:extLst>
              <a:ext uri="{FF2B5EF4-FFF2-40B4-BE49-F238E27FC236}">
                <a16:creationId xmlns:a16="http://schemas.microsoft.com/office/drawing/2014/main" id="{E58E7AA4-1249-5061-F860-1C1A73703F84}"/>
              </a:ext>
            </a:extLst>
          </p:cNvPr>
          <p:cNvSpPr>
            <a:spLocks noGrp="1"/>
          </p:cNvSpPr>
          <p:nvPr>
            <p:ph type="pic" sz="quarter" idx="16"/>
          </p:nvPr>
        </p:nvSpPr>
        <p:spPr>
          <a:xfrm>
            <a:off x="4702820" y="1700808"/>
            <a:ext cx="3816424" cy="2246768"/>
          </a:xfrm>
          <a:custGeom>
            <a:avLst/>
            <a:gdLst>
              <a:gd name="connsiteX0" fmla="*/ 0 w 3816424"/>
              <a:gd name="connsiteY0" fmla="*/ 0 h 2246768"/>
              <a:gd name="connsiteX1" fmla="*/ 3816424 w 3816424"/>
              <a:gd name="connsiteY1" fmla="*/ 0 h 2246768"/>
              <a:gd name="connsiteX2" fmla="*/ 3816424 w 3816424"/>
              <a:gd name="connsiteY2" fmla="*/ 2246768 h 2246768"/>
              <a:gd name="connsiteX3" fmla="*/ 0 w 3816424"/>
              <a:gd name="connsiteY3" fmla="*/ 2246768 h 2246768"/>
            </a:gdLst>
            <a:ahLst/>
            <a:cxnLst>
              <a:cxn ang="0">
                <a:pos x="connsiteX0" y="connsiteY0"/>
              </a:cxn>
              <a:cxn ang="0">
                <a:pos x="connsiteX1" y="connsiteY1"/>
              </a:cxn>
              <a:cxn ang="0">
                <a:pos x="connsiteX2" y="connsiteY2"/>
              </a:cxn>
              <a:cxn ang="0">
                <a:pos x="connsiteX3" y="connsiteY3"/>
              </a:cxn>
            </a:cxnLst>
            <a:rect l="l" t="t" r="r" b="b"/>
            <a:pathLst>
              <a:path w="3816424" h="2246768">
                <a:moveTo>
                  <a:pt x="0" y="0"/>
                </a:moveTo>
                <a:lnTo>
                  <a:pt x="3816424" y="0"/>
                </a:lnTo>
                <a:lnTo>
                  <a:pt x="3816424" y="2246768"/>
                </a:lnTo>
                <a:lnTo>
                  <a:pt x="0" y="2246768"/>
                </a:lnTo>
                <a:close/>
              </a:path>
            </a:pathLst>
          </a:custGeom>
        </p:spPr>
        <p:txBody>
          <a:bodyPr wrap="square" anchor="ctr">
            <a:noAutofit/>
          </a:bodyPr>
          <a:lstStyle>
            <a:lvl1pPr marL="0" indent="0" algn="ctr">
              <a:buFontTx/>
              <a:buNone/>
              <a:defRPr sz="2800"/>
            </a:lvl1pPr>
          </a:lstStyle>
          <a:p>
            <a:endParaRPr lang="en-IN"/>
          </a:p>
        </p:txBody>
      </p:sp>
      <p:sp>
        <p:nvSpPr>
          <p:cNvPr id="21" name="Picture Placeholder 20">
            <a:extLst>
              <a:ext uri="{FF2B5EF4-FFF2-40B4-BE49-F238E27FC236}">
                <a16:creationId xmlns:a16="http://schemas.microsoft.com/office/drawing/2014/main" id="{540F0213-4CBB-4596-AF31-1DFF122BA1FC}"/>
              </a:ext>
            </a:extLst>
          </p:cNvPr>
          <p:cNvSpPr>
            <a:spLocks noGrp="1"/>
          </p:cNvSpPr>
          <p:nvPr>
            <p:ph type="pic" sz="quarter" idx="17"/>
          </p:nvPr>
        </p:nvSpPr>
        <p:spPr>
          <a:xfrm>
            <a:off x="549796" y="4063008"/>
            <a:ext cx="2962199" cy="2246768"/>
          </a:xfrm>
          <a:custGeom>
            <a:avLst/>
            <a:gdLst>
              <a:gd name="connsiteX0" fmla="*/ 0 w 2962199"/>
              <a:gd name="connsiteY0" fmla="*/ 0 h 2246768"/>
              <a:gd name="connsiteX1" fmla="*/ 2962199 w 2962199"/>
              <a:gd name="connsiteY1" fmla="*/ 0 h 2246768"/>
              <a:gd name="connsiteX2" fmla="*/ 2962199 w 2962199"/>
              <a:gd name="connsiteY2" fmla="*/ 2246768 h 2246768"/>
              <a:gd name="connsiteX3" fmla="*/ 0 w 2962199"/>
              <a:gd name="connsiteY3" fmla="*/ 2246768 h 2246768"/>
            </a:gdLst>
            <a:ahLst/>
            <a:cxnLst>
              <a:cxn ang="0">
                <a:pos x="connsiteX0" y="connsiteY0"/>
              </a:cxn>
              <a:cxn ang="0">
                <a:pos x="connsiteX1" y="connsiteY1"/>
              </a:cxn>
              <a:cxn ang="0">
                <a:pos x="connsiteX2" y="connsiteY2"/>
              </a:cxn>
              <a:cxn ang="0">
                <a:pos x="connsiteX3" y="connsiteY3"/>
              </a:cxn>
            </a:cxnLst>
            <a:rect l="l" t="t" r="r" b="b"/>
            <a:pathLst>
              <a:path w="2962199" h="2246768">
                <a:moveTo>
                  <a:pt x="0" y="0"/>
                </a:moveTo>
                <a:lnTo>
                  <a:pt x="2962199" y="0"/>
                </a:lnTo>
                <a:lnTo>
                  <a:pt x="2962199" y="2246768"/>
                </a:lnTo>
                <a:lnTo>
                  <a:pt x="0" y="2246768"/>
                </a:lnTo>
                <a:close/>
              </a:path>
            </a:pathLst>
          </a:custGeom>
        </p:spPr>
        <p:txBody>
          <a:bodyPr wrap="square" anchor="ctr">
            <a:noAutofit/>
          </a:bodyPr>
          <a:lstStyle>
            <a:lvl1pPr marL="0" indent="0" algn="ctr">
              <a:buFontTx/>
              <a:buNone/>
              <a:defRPr sz="2800"/>
            </a:lvl1pPr>
          </a:lstStyle>
          <a:p>
            <a:endParaRPr lang="en-IN" dirty="0"/>
          </a:p>
        </p:txBody>
      </p:sp>
      <p:sp>
        <p:nvSpPr>
          <p:cNvPr id="20" name="Picture Placeholder 19">
            <a:extLst>
              <a:ext uri="{FF2B5EF4-FFF2-40B4-BE49-F238E27FC236}">
                <a16:creationId xmlns:a16="http://schemas.microsoft.com/office/drawing/2014/main" id="{1390D6E4-AEEF-6CF4-2DBA-CA6AFD26C4E3}"/>
              </a:ext>
            </a:extLst>
          </p:cNvPr>
          <p:cNvSpPr>
            <a:spLocks noGrp="1"/>
          </p:cNvSpPr>
          <p:nvPr>
            <p:ph type="pic" sz="quarter" idx="18"/>
          </p:nvPr>
        </p:nvSpPr>
        <p:spPr>
          <a:xfrm>
            <a:off x="3629891" y="4063008"/>
            <a:ext cx="3796146" cy="2246768"/>
          </a:xfrm>
          <a:custGeom>
            <a:avLst/>
            <a:gdLst>
              <a:gd name="connsiteX0" fmla="*/ 0 w 3796146"/>
              <a:gd name="connsiteY0" fmla="*/ 0 h 2246768"/>
              <a:gd name="connsiteX1" fmla="*/ 3796146 w 3796146"/>
              <a:gd name="connsiteY1" fmla="*/ 0 h 2246768"/>
              <a:gd name="connsiteX2" fmla="*/ 3796146 w 3796146"/>
              <a:gd name="connsiteY2" fmla="*/ 2246768 h 2246768"/>
              <a:gd name="connsiteX3" fmla="*/ 0 w 3796146"/>
              <a:gd name="connsiteY3" fmla="*/ 2246768 h 2246768"/>
            </a:gdLst>
            <a:ahLst/>
            <a:cxnLst>
              <a:cxn ang="0">
                <a:pos x="connsiteX0" y="connsiteY0"/>
              </a:cxn>
              <a:cxn ang="0">
                <a:pos x="connsiteX1" y="connsiteY1"/>
              </a:cxn>
              <a:cxn ang="0">
                <a:pos x="connsiteX2" y="connsiteY2"/>
              </a:cxn>
              <a:cxn ang="0">
                <a:pos x="connsiteX3" y="connsiteY3"/>
              </a:cxn>
            </a:cxnLst>
            <a:rect l="l" t="t" r="r" b="b"/>
            <a:pathLst>
              <a:path w="3796146" h="2246768">
                <a:moveTo>
                  <a:pt x="0" y="0"/>
                </a:moveTo>
                <a:lnTo>
                  <a:pt x="3796146" y="0"/>
                </a:lnTo>
                <a:lnTo>
                  <a:pt x="3796146" y="2246768"/>
                </a:lnTo>
                <a:lnTo>
                  <a:pt x="0" y="2246768"/>
                </a:lnTo>
                <a:close/>
              </a:path>
            </a:pathLst>
          </a:custGeom>
        </p:spPr>
        <p:txBody>
          <a:bodyPr wrap="square" anchor="ctr">
            <a:noAutofit/>
          </a:bodyPr>
          <a:lstStyle>
            <a:lvl1pPr marL="0" indent="0" algn="ctr">
              <a:buFontTx/>
              <a:buNone/>
              <a:defRPr sz="2800"/>
            </a:lvl1pPr>
          </a:lstStyle>
          <a:p>
            <a:endParaRPr lang="en-IN"/>
          </a:p>
        </p:txBody>
      </p:sp>
      <p:sp>
        <p:nvSpPr>
          <p:cNvPr id="19" name="Picture Placeholder 18">
            <a:extLst>
              <a:ext uri="{FF2B5EF4-FFF2-40B4-BE49-F238E27FC236}">
                <a16:creationId xmlns:a16="http://schemas.microsoft.com/office/drawing/2014/main" id="{3E397F53-666C-D99A-C619-6B257F8124B2}"/>
              </a:ext>
            </a:extLst>
          </p:cNvPr>
          <p:cNvSpPr>
            <a:spLocks noGrp="1"/>
          </p:cNvSpPr>
          <p:nvPr>
            <p:ph type="pic" sz="quarter" idx="19"/>
          </p:nvPr>
        </p:nvSpPr>
        <p:spPr>
          <a:xfrm>
            <a:off x="7536873" y="4063008"/>
            <a:ext cx="4070927" cy="2246768"/>
          </a:xfrm>
          <a:custGeom>
            <a:avLst/>
            <a:gdLst>
              <a:gd name="connsiteX0" fmla="*/ 0 w 4070927"/>
              <a:gd name="connsiteY0" fmla="*/ 0 h 2246768"/>
              <a:gd name="connsiteX1" fmla="*/ 4070927 w 4070927"/>
              <a:gd name="connsiteY1" fmla="*/ 0 h 2246768"/>
              <a:gd name="connsiteX2" fmla="*/ 4070927 w 4070927"/>
              <a:gd name="connsiteY2" fmla="*/ 2246768 h 2246768"/>
              <a:gd name="connsiteX3" fmla="*/ 0 w 4070927"/>
              <a:gd name="connsiteY3" fmla="*/ 2246768 h 2246768"/>
            </a:gdLst>
            <a:ahLst/>
            <a:cxnLst>
              <a:cxn ang="0">
                <a:pos x="connsiteX0" y="connsiteY0"/>
              </a:cxn>
              <a:cxn ang="0">
                <a:pos x="connsiteX1" y="connsiteY1"/>
              </a:cxn>
              <a:cxn ang="0">
                <a:pos x="connsiteX2" y="connsiteY2"/>
              </a:cxn>
              <a:cxn ang="0">
                <a:pos x="connsiteX3" y="connsiteY3"/>
              </a:cxn>
            </a:cxnLst>
            <a:rect l="l" t="t" r="r" b="b"/>
            <a:pathLst>
              <a:path w="4070927" h="2246768">
                <a:moveTo>
                  <a:pt x="0" y="0"/>
                </a:moveTo>
                <a:lnTo>
                  <a:pt x="4070927" y="0"/>
                </a:lnTo>
                <a:lnTo>
                  <a:pt x="4070927" y="2246768"/>
                </a:lnTo>
                <a:lnTo>
                  <a:pt x="0" y="2246768"/>
                </a:lnTo>
                <a:close/>
              </a:path>
            </a:pathLst>
          </a:custGeom>
        </p:spPr>
        <p:txBody>
          <a:bodyPr wrap="square" anchor="ctr">
            <a:noAutofit/>
          </a:bodyPr>
          <a:lstStyle>
            <a:lvl1pPr marL="0" indent="0" algn="ctr">
              <a:buFontTx/>
              <a:buNone/>
              <a:defRPr sz="2800"/>
            </a:lvl1pPr>
          </a:lstStyle>
          <a:p>
            <a:endParaRPr lang="en-IN"/>
          </a:p>
        </p:txBody>
      </p:sp>
    </p:spTree>
    <p:extLst>
      <p:ext uri="{BB962C8B-B14F-4D97-AF65-F5344CB8AC3E}">
        <p14:creationId xmlns:p14="http://schemas.microsoft.com/office/powerpoint/2010/main" val="39215736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oduct">
    <p:bg>
      <p:bgPr>
        <a:solidFill>
          <a:schemeClr val="accent2"/>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EF5DBD2B-D7B5-360F-ACFA-3206A49D2E31}"/>
              </a:ext>
            </a:extLst>
          </p:cNvPr>
          <p:cNvSpPr>
            <a:spLocks noGrp="1"/>
          </p:cNvSpPr>
          <p:nvPr>
            <p:ph type="body" sz="quarter" idx="14" hasCustomPrompt="1"/>
          </p:nvPr>
        </p:nvSpPr>
        <p:spPr>
          <a:xfrm>
            <a:off x="532263" y="423081"/>
            <a:ext cx="5240740" cy="1111630"/>
          </a:xfrm>
        </p:spPr>
        <p:txBody>
          <a:bodyPr wrap="square" tIns="0" bIns="0" anchor="ctr">
            <a:noAutofit/>
          </a:bodyPr>
          <a:lstStyle>
            <a:lvl1pPr marL="0" indent="0" algn="l">
              <a:lnSpc>
                <a:spcPct val="100000"/>
              </a:lnSpc>
              <a:spcBef>
                <a:spcPts val="0"/>
              </a:spcBef>
              <a:buFontTx/>
              <a:buNone/>
              <a:defRPr sz="7200" b="1">
                <a:solidFill>
                  <a:schemeClr val="accent4"/>
                </a:solidFill>
                <a:latin typeface="Segoe UI Black" panose="020B0A02040204020203" pitchFamily="34" charset="0"/>
                <a:ea typeface="Segoe UI Black" panose="020B0A02040204020203" pitchFamily="34" charset="0"/>
              </a:defRPr>
            </a:lvl1pPr>
          </a:lstStyle>
          <a:p>
            <a:pPr lvl="0"/>
            <a:r>
              <a:rPr lang="en-US" dirty="0"/>
              <a:t>EDIT TITLE</a:t>
            </a:r>
            <a:endParaRPr lang="en-IN" dirty="0"/>
          </a:p>
        </p:txBody>
      </p:sp>
      <p:sp>
        <p:nvSpPr>
          <p:cNvPr id="8" name="Picture Placeholder 6">
            <a:extLst>
              <a:ext uri="{FF2B5EF4-FFF2-40B4-BE49-F238E27FC236}">
                <a16:creationId xmlns:a16="http://schemas.microsoft.com/office/drawing/2014/main" id="{B6B462D4-CDA7-0CC6-12A5-5002CC37874F}"/>
              </a:ext>
            </a:extLst>
          </p:cNvPr>
          <p:cNvSpPr>
            <a:spLocks noGrp="1"/>
          </p:cNvSpPr>
          <p:nvPr>
            <p:ph type="pic" sz="quarter" idx="10"/>
          </p:nvPr>
        </p:nvSpPr>
        <p:spPr>
          <a:xfrm>
            <a:off x="191069" y="1"/>
            <a:ext cx="5948425" cy="6851176"/>
          </a:xfrm>
        </p:spPr>
        <p:txBody>
          <a:bodyPr anchor="ctr"/>
          <a:lstStyle>
            <a:lvl1pPr marL="0" indent="0" algn="ctr">
              <a:buFontTx/>
              <a:buNone/>
              <a:defRPr/>
            </a:lvl1pPr>
          </a:lstStyle>
          <a:p>
            <a:endParaRPr lang="en-IN" dirty="0"/>
          </a:p>
        </p:txBody>
      </p:sp>
      <p:sp>
        <p:nvSpPr>
          <p:cNvPr id="12" name="Text Placeholder 12">
            <a:extLst>
              <a:ext uri="{FF2B5EF4-FFF2-40B4-BE49-F238E27FC236}">
                <a16:creationId xmlns:a16="http://schemas.microsoft.com/office/drawing/2014/main" id="{418A0AA2-406D-92DC-BBE7-76B2D28B8EC0}"/>
              </a:ext>
            </a:extLst>
          </p:cNvPr>
          <p:cNvSpPr>
            <a:spLocks noGrp="1"/>
          </p:cNvSpPr>
          <p:nvPr>
            <p:ph type="body" sz="quarter" idx="16" hasCustomPrompt="1"/>
          </p:nvPr>
        </p:nvSpPr>
        <p:spPr>
          <a:xfrm>
            <a:off x="7102524" y="1433015"/>
            <a:ext cx="3880244" cy="2729552"/>
          </a:xfrm>
        </p:spPr>
        <p:txBody>
          <a:bodyPr>
            <a:normAutofit/>
          </a:bodyPr>
          <a:lstStyle>
            <a:lvl1pPr marL="285750" indent="-285750">
              <a:lnSpc>
                <a:spcPct val="110000"/>
              </a:lnSpc>
              <a:spcBef>
                <a:spcPts val="1000"/>
              </a:spcBef>
              <a:buFont typeface="Wingdings" panose="05000000000000000000" pitchFamily="2" charset="2"/>
              <a:buChar char="Ø"/>
              <a:defRPr sz="2000">
                <a:solidFill>
                  <a:schemeClr val="accent4"/>
                </a:solidFill>
                <a:latin typeface="+mn-lt"/>
              </a:defRPr>
            </a:lvl1pPr>
            <a:lvl2pPr marL="609494" indent="0">
              <a:buFontTx/>
              <a:buNone/>
              <a:defRPr/>
            </a:lvl2pPr>
            <a:lvl3pPr marL="1218986" indent="0">
              <a:buFontTx/>
              <a:buNone/>
              <a:defRPr/>
            </a:lvl3pPr>
            <a:lvl4pPr marL="1828480" indent="0">
              <a:buFontTx/>
              <a:buNone/>
              <a:defRPr/>
            </a:lvl4pPr>
            <a:lvl5pPr marL="2437973" indent="0">
              <a:buFontTx/>
              <a:buNone/>
              <a:defRPr/>
            </a:lvl5pPr>
          </a:lstStyle>
          <a:p>
            <a:pPr lvl="0"/>
            <a:r>
              <a:rPr lang="en-US" dirty="0"/>
              <a:t>Click to edit details</a:t>
            </a:r>
          </a:p>
        </p:txBody>
      </p:sp>
      <p:sp>
        <p:nvSpPr>
          <p:cNvPr id="13" name="Text Placeholder 12">
            <a:extLst>
              <a:ext uri="{FF2B5EF4-FFF2-40B4-BE49-F238E27FC236}">
                <a16:creationId xmlns:a16="http://schemas.microsoft.com/office/drawing/2014/main" id="{EFB217D3-E796-2F9D-F9BA-FF10C3851C94}"/>
              </a:ext>
            </a:extLst>
          </p:cNvPr>
          <p:cNvSpPr>
            <a:spLocks noGrp="1"/>
          </p:cNvSpPr>
          <p:nvPr>
            <p:ph type="body" sz="quarter" idx="17" hasCustomPrompt="1"/>
          </p:nvPr>
        </p:nvSpPr>
        <p:spPr>
          <a:xfrm>
            <a:off x="7102524" y="685158"/>
            <a:ext cx="3880244" cy="570436"/>
          </a:xfrm>
        </p:spPr>
        <p:txBody>
          <a:bodyPr anchor="t">
            <a:normAutofit/>
          </a:bodyPr>
          <a:lstStyle>
            <a:lvl1pPr marL="0" indent="0">
              <a:lnSpc>
                <a:spcPct val="110000"/>
              </a:lnSpc>
              <a:spcBef>
                <a:spcPts val="0"/>
              </a:spcBef>
              <a:buFontTx/>
              <a:buNone/>
              <a:defRPr sz="2800" b="1">
                <a:solidFill>
                  <a:schemeClr val="accent4"/>
                </a:solidFill>
                <a:latin typeface="+mn-lt"/>
              </a:defRPr>
            </a:lvl1pPr>
            <a:lvl2pPr marL="609494" indent="0">
              <a:buFontTx/>
              <a:buNone/>
              <a:defRPr/>
            </a:lvl2pPr>
            <a:lvl3pPr marL="1218986" indent="0">
              <a:buFontTx/>
              <a:buNone/>
              <a:defRPr/>
            </a:lvl3pPr>
            <a:lvl4pPr marL="1828480" indent="0">
              <a:buFontTx/>
              <a:buNone/>
              <a:defRPr/>
            </a:lvl4pPr>
            <a:lvl5pPr marL="2437973" indent="0">
              <a:buFontTx/>
              <a:buNone/>
              <a:defRPr/>
            </a:lvl5pPr>
          </a:lstStyle>
          <a:p>
            <a:pPr lvl="0"/>
            <a:r>
              <a:rPr lang="en-US" dirty="0"/>
              <a:t>CLICK TO EDIT TITLE</a:t>
            </a:r>
          </a:p>
        </p:txBody>
      </p:sp>
    </p:spTree>
    <p:extLst>
      <p:ext uri="{BB962C8B-B14F-4D97-AF65-F5344CB8AC3E}">
        <p14:creationId xmlns:p14="http://schemas.microsoft.com/office/powerpoint/2010/main" val="1959541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usiness Mode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C843E1E-D8CF-290B-C2AF-40375D3897EE}"/>
              </a:ext>
            </a:extLst>
          </p:cNvPr>
          <p:cNvSpPr/>
          <p:nvPr userDrawn="1"/>
        </p:nvSpPr>
        <p:spPr>
          <a:xfrm>
            <a:off x="189756" y="188640"/>
            <a:ext cx="11809312" cy="6480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 Placeholder 10">
            <a:extLst>
              <a:ext uri="{FF2B5EF4-FFF2-40B4-BE49-F238E27FC236}">
                <a16:creationId xmlns:a16="http://schemas.microsoft.com/office/drawing/2014/main" id="{EF5DBD2B-D7B5-360F-ACFA-3206A49D2E31}"/>
              </a:ext>
            </a:extLst>
          </p:cNvPr>
          <p:cNvSpPr>
            <a:spLocks noGrp="1"/>
          </p:cNvSpPr>
          <p:nvPr>
            <p:ph type="body" sz="quarter" idx="14" hasCustomPrompt="1"/>
          </p:nvPr>
        </p:nvSpPr>
        <p:spPr>
          <a:xfrm>
            <a:off x="552141" y="636104"/>
            <a:ext cx="4561017" cy="1855305"/>
          </a:xfrm>
        </p:spPr>
        <p:txBody>
          <a:bodyPr wrap="square" tIns="0" bIns="0" anchor="t">
            <a:noAutofit/>
          </a:bodyPr>
          <a:lstStyle>
            <a:lvl1pPr marL="0" indent="0">
              <a:lnSpc>
                <a:spcPct val="80000"/>
              </a:lnSpc>
              <a:spcBef>
                <a:spcPts val="0"/>
              </a:spcBef>
              <a:buFontTx/>
              <a:buNone/>
              <a:defRPr sz="7200" b="1">
                <a:solidFill>
                  <a:schemeClr val="accent2"/>
                </a:solidFill>
                <a:latin typeface="Segoe UI Black" panose="020B0A02040204020203" pitchFamily="34" charset="0"/>
                <a:ea typeface="Segoe UI Black" panose="020B0A02040204020203" pitchFamily="34" charset="0"/>
              </a:defRPr>
            </a:lvl1pPr>
          </a:lstStyle>
          <a:p>
            <a:pPr lvl="0"/>
            <a:r>
              <a:rPr lang="en-US" dirty="0"/>
              <a:t>EDIT TITLE</a:t>
            </a:r>
            <a:endParaRPr lang="en-IN" dirty="0"/>
          </a:p>
        </p:txBody>
      </p:sp>
      <p:sp>
        <p:nvSpPr>
          <p:cNvPr id="5" name="Text Placeholder 12">
            <a:extLst>
              <a:ext uri="{FF2B5EF4-FFF2-40B4-BE49-F238E27FC236}">
                <a16:creationId xmlns:a16="http://schemas.microsoft.com/office/drawing/2014/main" id="{93559F84-B5B0-F985-F144-9C1DDDFDDF0D}"/>
              </a:ext>
            </a:extLst>
          </p:cNvPr>
          <p:cNvSpPr>
            <a:spLocks noGrp="1"/>
          </p:cNvSpPr>
          <p:nvPr>
            <p:ph type="body" sz="quarter" idx="15" hasCustomPrompt="1"/>
          </p:nvPr>
        </p:nvSpPr>
        <p:spPr>
          <a:xfrm>
            <a:off x="530087" y="2536166"/>
            <a:ext cx="4598504" cy="3197089"/>
          </a:xfrm>
        </p:spPr>
        <p:txBody>
          <a:bodyPr>
            <a:normAutofit/>
          </a:bodyPr>
          <a:lstStyle>
            <a:lvl1pPr marL="0" indent="0">
              <a:lnSpc>
                <a:spcPct val="110000"/>
              </a:lnSpc>
              <a:spcBef>
                <a:spcPts val="0"/>
              </a:spcBef>
              <a:buFontTx/>
              <a:buNone/>
              <a:defRPr sz="1800">
                <a:solidFill>
                  <a:schemeClr val="accent2"/>
                </a:solidFill>
                <a:latin typeface="+mn-lt"/>
              </a:defRPr>
            </a:lvl1pPr>
            <a:lvl2pPr marL="609494" indent="0">
              <a:buFontTx/>
              <a:buNone/>
              <a:defRPr/>
            </a:lvl2pPr>
            <a:lvl3pPr marL="1218986" indent="0">
              <a:buFontTx/>
              <a:buNone/>
              <a:defRPr/>
            </a:lvl3pPr>
            <a:lvl4pPr marL="1828480" indent="0">
              <a:buFontTx/>
              <a:buNone/>
              <a:defRPr/>
            </a:lvl4pPr>
            <a:lvl5pPr marL="2437973" indent="0">
              <a:buFontTx/>
              <a:buNone/>
              <a:defRPr/>
            </a:lvl5pPr>
          </a:lstStyle>
          <a:p>
            <a:pPr lvl="0"/>
            <a:r>
              <a:rPr lang="en-US" dirty="0"/>
              <a:t>Click to edit details</a:t>
            </a:r>
          </a:p>
        </p:txBody>
      </p:sp>
    </p:spTree>
    <p:extLst>
      <p:ext uri="{BB962C8B-B14F-4D97-AF65-F5344CB8AC3E}">
        <p14:creationId xmlns:p14="http://schemas.microsoft.com/office/powerpoint/2010/main" val="16072548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unding Team">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C843E1E-D8CF-290B-C2AF-40375D3897EE}"/>
              </a:ext>
            </a:extLst>
          </p:cNvPr>
          <p:cNvSpPr/>
          <p:nvPr userDrawn="1"/>
        </p:nvSpPr>
        <p:spPr>
          <a:xfrm>
            <a:off x="189756" y="188640"/>
            <a:ext cx="11809312" cy="6480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 Placeholder 10">
            <a:extLst>
              <a:ext uri="{FF2B5EF4-FFF2-40B4-BE49-F238E27FC236}">
                <a16:creationId xmlns:a16="http://schemas.microsoft.com/office/drawing/2014/main" id="{A8201985-38C5-059C-02BC-A99F948AB4DF}"/>
              </a:ext>
            </a:extLst>
          </p:cNvPr>
          <p:cNvSpPr>
            <a:spLocks noGrp="1"/>
          </p:cNvSpPr>
          <p:nvPr>
            <p:ph type="body" sz="quarter" idx="14" hasCustomPrompt="1"/>
          </p:nvPr>
        </p:nvSpPr>
        <p:spPr>
          <a:xfrm>
            <a:off x="552141" y="636104"/>
            <a:ext cx="5182231" cy="1603513"/>
          </a:xfrm>
        </p:spPr>
        <p:txBody>
          <a:bodyPr wrap="square" tIns="0" bIns="0" anchor="t">
            <a:noAutofit/>
          </a:bodyPr>
          <a:lstStyle>
            <a:lvl1pPr marL="0" indent="0">
              <a:lnSpc>
                <a:spcPct val="80000"/>
              </a:lnSpc>
              <a:spcBef>
                <a:spcPts val="0"/>
              </a:spcBef>
              <a:buFontTx/>
              <a:buNone/>
              <a:defRPr sz="7200" b="1">
                <a:solidFill>
                  <a:schemeClr val="accent2"/>
                </a:solidFill>
                <a:latin typeface="Segoe UI Black" panose="020B0A02040204020203" pitchFamily="34" charset="0"/>
                <a:ea typeface="Segoe UI Black" panose="020B0A02040204020203" pitchFamily="34" charset="0"/>
              </a:defRPr>
            </a:lvl1pPr>
          </a:lstStyle>
          <a:p>
            <a:pPr lvl="0"/>
            <a:r>
              <a:rPr lang="en-US" dirty="0"/>
              <a:t>EDIT TITLE</a:t>
            </a:r>
            <a:endParaRPr lang="en-IN" dirty="0"/>
          </a:p>
        </p:txBody>
      </p:sp>
      <p:sp>
        <p:nvSpPr>
          <p:cNvPr id="10" name="Text Placeholder 12">
            <a:extLst>
              <a:ext uri="{FF2B5EF4-FFF2-40B4-BE49-F238E27FC236}">
                <a16:creationId xmlns:a16="http://schemas.microsoft.com/office/drawing/2014/main" id="{22122C73-1BDD-D093-B658-529ABFBA860D}"/>
              </a:ext>
            </a:extLst>
          </p:cNvPr>
          <p:cNvSpPr>
            <a:spLocks noGrp="1"/>
          </p:cNvSpPr>
          <p:nvPr>
            <p:ph type="body" sz="quarter" idx="15" hasCustomPrompt="1"/>
          </p:nvPr>
        </p:nvSpPr>
        <p:spPr>
          <a:xfrm>
            <a:off x="6109252" y="609600"/>
            <a:ext cx="5457768" cy="1457739"/>
          </a:xfrm>
        </p:spPr>
        <p:txBody>
          <a:bodyPr>
            <a:normAutofit/>
          </a:bodyPr>
          <a:lstStyle>
            <a:lvl1pPr marL="0" indent="0">
              <a:lnSpc>
                <a:spcPct val="110000"/>
              </a:lnSpc>
              <a:spcBef>
                <a:spcPts val="0"/>
              </a:spcBef>
              <a:buFontTx/>
              <a:buNone/>
              <a:defRPr sz="1800">
                <a:solidFill>
                  <a:schemeClr val="accent2"/>
                </a:solidFill>
                <a:latin typeface="+mn-lt"/>
              </a:defRPr>
            </a:lvl1pPr>
            <a:lvl2pPr marL="609494" indent="0">
              <a:buFontTx/>
              <a:buNone/>
              <a:defRPr/>
            </a:lvl2pPr>
            <a:lvl3pPr marL="1218986" indent="0">
              <a:buFontTx/>
              <a:buNone/>
              <a:defRPr/>
            </a:lvl3pPr>
            <a:lvl4pPr marL="1828480" indent="0">
              <a:buFontTx/>
              <a:buNone/>
              <a:defRPr/>
            </a:lvl4pPr>
            <a:lvl5pPr marL="2437973" indent="0">
              <a:buFontTx/>
              <a:buNone/>
              <a:defRPr/>
            </a:lvl5pPr>
          </a:lstStyle>
          <a:p>
            <a:pPr lvl="0"/>
            <a:r>
              <a:rPr lang="en-US" dirty="0"/>
              <a:t>Click to edit details</a:t>
            </a:r>
          </a:p>
        </p:txBody>
      </p:sp>
      <p:sp>
        <p:nvSpPr>
          <p:cNvPr id="17" name="Picture Placeholder 16">
            <a:extLst>
              <a:ext uri="{FF2B5EF4-FFF2-40B4-BE49-F238E27FC236}">
                <a16:creationId xmlns:a16="http://schemas.microsoft.com/office/drawing/2014/main" id="{059E2F45-9A23-614C-85A8-7E5436F6771C}"/>
              </a:ext>
            </a:extLst>
          </p:cNvPr>
          <p:cNvSpPr>
            <a:spLocks noGrp="1"/>
          </p:cNvSpPr>
          <p:nvPr>
            <p:ph type="pic" sz="quarter" idx="16"/>
          </p:nvPr>
        </p:nvSpPr>
        <p:spPr>
          <a:xfrm>
            <a:off x="833300" y="2492896"/>
            <a:ext cx="3237601" cy="1800335"/>
          </a:xfrm>
          <a:custGeom>
            <a:avLst/>
            <a:gdLst>
              <a:gd name="connsiteX0" fmla="*/ 0 w 3237601"/>
              <a:gd name="connsiteY0" fmla="*/ 0 h 1800335"/>
              <a:gd name="connsiteX1" fmla="*/ 3237601 w 3237601"/>
              <a:gd name="connsiteY1" fmla="*/ 0 h 1800335"/>
              <a:gd name="connsiteX2" fmla="*/ 3237601 w 3237601"/>
              <a:gd name="connsiteY2" fmla="*/ 1800335 h 1800335"/>
              <a:gd name="connsiteX3" fmla="*/ 0 w 3237601"/>
              <a:gd name="connsiteY3" fmla="*/ 1800335 h 1800335"/>
            </a:gdLst>
            <a:ahLst/>
            <a:cxnLst>
              <a:cxn ang="0">
                <a:pos x="connsiteX0" y="connsiteY0"/>
              </a:cxn>
              <a:cxn ang="0">
                <a:pos x="connsiteX1" y="connsiteY1"/>
              </a:cxn>
              <a:cxn ang="0">
                <a:pos x="connsiteX2" y="connsiteY2"/>
              </a:cxn>
              <a:cxn ang="0">
                <a:pos x="connsiteX3" y="connsiteY3"/>
              </a:cxn>
            </a:cxnLst>
            <a:rect l="l" t="t" r="r" b="b"/>
            <a:pathLst>
              <a:path w="3237601" h="1800335">
                <a:moveTo>
                  <a:pt x="0" y="0"/>
                </a:moveTo>
                <a:lnTo>
                  <a:pt x="3237601" y="0"/>
                </a:lnTo>
                <a:lnTo>
                  <a:pt x="3237601" y="1800335"/>
                </a:lnTo>
                <a:lnTo>
                  <a:pt x="0" y="1800335"/>
                </a:lnTo>
                <a:close/>
              </a:path>
            </a:pathLst>
          </a:custGeom>
        </p:spPr>
        <p:txBody>
          <a:bodyPr wrap="square" anchor="ctr">
            <a:noAutofit/>
          </a:bodyPr>
          <a:lstStyle>
            <a:lvl1pPr marL="0" indent="0" algn="ctr">
              <a:buFontTx/>
              <a:buNone/>
              <a:defRPr sz="2400">
                <a:solidFill>
                  <a:schemeClr val="accent4"/>
                </a:solidFill>
              </a:defRPr>
            </a:lvl1pPr>
          </a:lstStyle>
          <a:p>
            <a:endParaRPr lang="en-IN"/>
          </a:p>
        </p:txBody>
      </p:sp>
      <p:sp>
        <p:nvSpPr>
          <p:cNvPr id="18" name="Picture Placeholder 17">
            <a:extLst>
              <a:ext uri="{FF2B5EF4-FFF2-40B4-BE49-F238E27FC236}">
                <a16:creationId xmlns:a16="http://schemas.microsoft.com/office/drawing/2014/main" id="{6F5AE79E-863A-26CD-DD88-759F6BEE54AA}"/>
              </a:ext>
            </a:extLst>
          </p:cNvPr>
          <p:cNvSpPr>
            <a:spLocks noGrp="1"/>
          </p:cNvSpPr>
          <p:nvPr>
            <p:ph type="pic" sz="quarter" idx="17"/>
          </p:nvPr>
        </p:nvSpPr>
        <p:spPr>
          <a:xfrm>
            <a:off x="4475612" y="2492896"/>
            <a:ext cx="3237601" cy="1800335"/>
          </a:xfrm>
          <a:custGeom>
            <a:avLst/>
            <a:gdLst>
              <a:gd name="connsiteX0" fmla="*/ 0 w 3237601"/>
              <a:gd name="connsiteY0" fmla="*/ 0 h 1800335"/>
              <a:gd name="connsiteX1" fmla="*/ 3237601 w 3237601"/>
              <a:gd name="connsiteY1" fmla="*/ 0 h 1800335"/>
              <a:gd name="connsiteX2" fmla="*/ 3237601 w 3237601"/>
              <a:gd name="connsiteY2" fmla="*/ 1800335 h 1800335"/>
              <a:gd name="connsiteX3" fmla="*/ 0 w 3237601"/>
              <a:gd name="connsiteY3" fmla="*/ 1800335 h 1800335"/>
            </a:gdLst>
            <a:ahLst/>
            <a:cxnLst>
              <a:cxn ang="0">
                <a:pos x="connsiteX0" y="connsiteY0"/>
              </a:cxn>
              <a:cxn ang="0">
                <a:pos x="connsiteX1" y="connsiteY1"/>
              </a:cxn>
              <a:cxn ang="0">
                <a:pos x="connsiteX2" y="connsiteY2"/>
              </a:cxn>
              <a:cxn ang="0">
                <a:pos x="connsiteX3" y="connsiteY3"/>
              </a:cxn>
            </a:cxnLst>
            <a:rect l="l" t="t" r="r" b="b"/>
            <a:pathLst>
              <a:path w="3237601" h="1800335">
                <a:moveTo>
                  <a:pt x="0" y="0"/>
                </a:moveTo>
                <a:lnTo>
                  <a:pt x="3237601" y="0"/>
                </a:lnTo>
                <a:lnTo>
                  <a:pt x="3237601" y="1800335"/>
                </a:lnTo>
                <a:lnTo>
                  <a:pt x="0" y="1800335"/>
                </a:lnTo>
                <a:close/>
              </a:path>
            </a:pathLst>
          </a:custGeom>
        </p:spPr>
        <p:txBody>
          <a:bodyPr wrap="square" anchor="ctr">
            <a:noAutofit/>
          </a:bodyPr>
          <a:lstStyle>
            <a:lvl1pPr marL="0" indent="0" algn="ctr">
              <a:buFontTx/>
              <a:buNone/>
              <a:defRPr sz="2400">
                <a:solidFill>
                  <a:schemeClr val="accent4"/>
                </a:solidFill>
              </a:defRPr>
            </a:lvl1pPr>
          </a:lstStyle>
          <a:p>
            <a:endParaRPr lang="en-IN"/>
          </a:p>
        </p:txBody>
      </p:sp>
      <p:sp>
        <p:nvSpPr>
          <p:cNvPr id="19" name="Picture Placeholder 18">
            <a:extLst>
              <a:ext uri="{FF2B5EF4-FFF2-40B4-BE49-F238E27FC236}">
                <a16:creationId xmlns:a16="http://schemas.microsoft.com/office/drawing/2014/main" id="{0D0F2BF9-6566-A34C-7483-81A552A341F4}"/>
              </a:ext>
            </a:extLst>
          </p:cNvPr>
          <p:cNvSpPr>
            <a:spLocks noGrp="1"/>
          </p:cNvSpPr>
          <p:nvPr>
            <p:ph type="pic" sz="quarter" idx="18"/>
          </p:nvPr>
        </p:nvSpPr>
        <p:spPr>
          <a:xfrm>
            <a:off x="8117924" y="2492896"/>
            <a:ext cx="3237601" cy="1800335"/>
          </a:xfrm>
          <a:custGeom>
            <a:avLst/>
            <a:gdLst>
              <a:gd name="connsiteX0" fmla="*/ 0 w 3237601"/>
              <a:gd name="connsiteY0" fmla="*/ 0 h 1800335"/>
              <a:gd name="connsiteX1" fmla="*/ 3237601 w 3237601"/>
              <a:gd name="connsiteY1" fmla="*/ 0 h 1800335"/>
              <a:gd name="connsiteX2" fmla="*/ 3237601 w 3237601"/>
              <a:gd name="connsiteY2" fmla="*/ 1800335 h 1800335"/>
              <a:gd name="connsiteX3" fmla="*/ 0 w 3237601"/>
              <a:gd name="connsiteY3" fmla="*/ 1800335 h 1800335"/>
            </a:gdLst>
            <a:ahLst/>
            <a:cxnLst>
              <a:cxn ang="0">
                <a:pos x="connsiteX0" y="connsiteY0"/>
              </a:cxn>
              <a:cxn ang="0">
                <a:pos x="connsiteX1" y="connsiteY1"/>
              </a:cxn>
              <a:cxn ang="0">
                <a:pos x="connsiteX2" y="connsiteY2"/>
              </a:cxn>
              <a:cxn ang="0">
                <a:pos x="connsiteX3" y="connsiteY3"/>
              </a:cxn>
            </a:cxnLst>
            <a:rect l="l" t="t" r="r" b="b"/>
            <a:pathLst>
              <a:path w="3237601" h="1800335">
                <a:moveTo>
                  <a:pt x="0" y="0"/>
                </a:moveTo>
                <a:lnTo>
                  <a:pt x="3237601" y="0"/>
                </a:lnTo>
                <a:lnTo>
                  <a:pt x="3237601" y="1800335"/>
                </a:lnTo>
                <a:lnTo>
                  <a:pt x="0" y="1800335"/>
                </a:lnTo>
                <a:close/>
              </a:path>
            </a:pathLst>
          </a:custGeom>
        </p:spPr>
        <p:txBody>
          <a:bodyPr wrap="square" anchor="ctr">
            <a:noAutofit/>
          </a:bodyPr>
          <a:lstStyle>
            <a:lvl1pPr marL="0" indent="0" algn="ctr">
              <a:buFontTx/>
              <a:buNone/>
              <a:defRPr sz="2400">
                <a:solidFill>
                  <a:schemeClr val="accent4"/>
                </a:solidFill>
              </a:defRPr>
            </a:lvl1pPr>
          </a:lstStyle>
          <a:p>
            <a:endParaRPr lang="en-IN"/>
          </a:p>
        </p:txBody>
      </p:sp>
    </p:spTree>
    <p:extLst>
      <p:ext uri="{BB962C8B-B14F-4D97-AF65-F5344CB8AC3E}">
        <p14:creationId xmlns:p14="http://schemas.microsoft.com/office/powerpoint/2010/main" val="17882821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oard Of Directors / Adviso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C843E1E-D8CF-290B-C2AF-40375D3897EE}"/>
              </a:ext>
            </a:extLst>
          </p:cNvPr>
          <p:cNvSpPr/>
          <p:nvPr userDrawn="1"/>
        </p:nvSpPr>
        <p:spPr>
          <a:xfrm>
            <a:off x="189756" y="188640"/>
            <a:ext cx="11809312" cy="6480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 Placeholder 10">
            <a:extLst>
              <a:ext uri="{FF2B5EF4-FFF2-40B4-BE49-F238E27FC236}">
                <a16:creationId xmlns:a16="http://schemas.microsoft.com/office/drawing/2014/main" id="{A8201985-38C5-059C-02BC-A99F948AB4DF}"/>
              </a:ext>
            </a:extLst>
          </p:cNvPr>
          <p:cNvSpPr>
            <a:spLocks noGrp="1"/>
          </p:cNvSpPr>
          <p:nvPr>
            <p:ph type="body" sz="quarter" idx="14" hasCustomPrompt="1"/>
          </p:nvPr>
        </p:nvSpPr>
        <p:spPr>
          <a:xfrm>
            <a:off x="552141" y="636105"/>
            <a:ext cx="11109772" cy="1325218"/>
          </a:xfrm>
        </p:spPr>
        <p:txBody>
          <a:bodyPr wrap="square" tIns="0" bIns="0" anchor="t">
            <a:noAutofit/>
          </a:bodyPr>
          <a:lstStyle>
            <a:lvl1pPr marL="0" indent="0">
              <a:lnSpc>
                <a:spcPct val="80000"/>
              </a:lnSpc>
              <a:spcBef>
                <a:spcPts val="0"/>
              </a:spcBef>
              <a:buFontTx/>
              <a:buNone/>
              <a:defRPr sz="6000" b="1">
                <a:solidFill>
                  <a:schemeClr val="accent2"/>
                </a:solidFill>
                <a:latin typeface="Segoe UI Black" panose="020B0A02040204020203" pitchFamily="34" charset="0"/>
                <a:ea typeface="Segoe UI Black" panose="020B0A02040204020203" pitchFamily="34" charset="0"/>
              </a:defRPr>
            </a:lvl1pPr>
          </a:lstStyle>
          <a:p>
            <a:pPr lvl="0"/>
            <a:r>
              <a:rPr lang="en-US" dirty="0"/>
              <a:t>EDIT TITLE</a:t>
            </a:r>
            <a:endParaRPr lang="en-IN" dirty="0"/>
          </a:p>
        </p:txBody>
      </p:sp>
      <p:sp>
        <p:nvSpPr>
          <p:cNvPr id="25" name="Picture Placeholder 24">
            <a:extLst>
              <a:ext uri="{FF2B5EF4-FFF2-40B4-BE49-F238E27FC236}">
                <a16:creationId xmlns:a16="http://schemas.microsoft.com/office/drawing/2014/main" id="{7A9E8AD7-5219-9BDA-459B-0B5EC73C2A05}"/>
              </a:ext>
            </a:extLst>
          </p:cNvPr>
          <p:cNvSpPr>
            <a:spLocks noGrp="1"/>
          </p:cNvSpPr>
          <p:nvPr>
            <p:ph type="pic" sz="quarter" idx="16"/>
          </p:nvPr>
        </p:nvSpPr>
        <p:spPr>
          <a:xfrm>
            <a:off x="564858" y="2479035"/>
            <a:ext cx="2037747" cy="1958077"/>
          </a:xfrm>
          <a:custGeom>
            <a:avLst/>
            <a:gdLst>
              <a:gd name="connsiteX0" fmla="*/ 0 w 2037747"/>
              <a:gd name="connsiteY0" fmla="*/ 0 h 1640024"/>
              <a:gd name="connsiteX1" fmla="*/ 2037747 w 2037747"/>
              <a:gd name="connsiteY1" fmla="*/ 0 h 1640024"/>
              <a:gd name="connsiteX2" fmla="*/ 2037747 w 2037747"/>
              <a:gd name="connsiteY2" fmla="*/ 1640024 h 1640024"/>
              <a:gd name="connsiteX3" fmla="*/ 0 w 2037747"/>
              <a:gd name="connsiteY3" fmla="*/ 1640024 h 1640024"/>
            </a:gdLst>
            <a:ahLst/>
            <a:cxnLst>
              <a:cxn ang="0">
                <a:pos x="connsiteX0" y="connsiteY0"/>
              </a:cxn>
              <a:cxn ang="0">
                <a:pos x="connsiteX1" y="connsiteY1"/>
              </a:cxn>
              <a:cxn ang="0">
                <a:pos x="connsiteX2" y="connsiteY2"/>
              </a:cxn>
              <a:cxn ang="0">
                <a:pos x="connsiteX3" y="connsiteY3"/>
              </a:cxn>
            </a:cxnLst>
            <a:rect l="l" t="t" r="r" b="b"/>
            <a:pathLst>
              <a:path w="2037747" h="1640024">
                <a:moveTo>
                  <a:pt x="0" y="0"/>
                </a:moveTo>
                <a:lnTo>
                  <a:pt x="2037747" y="0"/>
                </a:lnTo>
                <a:lnTo>
                  <a:pt x="2037747" y="1640024"/>
                </a:lnTo>
                <a:lnTo>
                  <a:pt x="0" y="1640024"/>
                </a:lnTo>
                <a:close/>
              </a:path>
            </a:pathLst>
          </a:custGeom>
        </p:spPr>
        <p:txBody>
          <a:bodyPr wrap="square" anchor="ctr">
            <a:noAutofit/>
          </a:bodyPr>
          <a:lstStyle>
            <a:lvl1pPr marL="0" indent="0" algn="ctr">
              <a:buFontTx/>
              <a:buNone/>
              <a:defRPr sz="2400">
                <a:solidFill>
                  <a:schemeClr val="accent4"/>
                </a:solidFill>
              </a:defRPr>
            </a:lvl1pPr>
          </a:lstStyle>
          <a:p>
            <a:endParaRPr lang="en-IN"/>
          </a:p>
        </p:txBody>
      </p:sp>
      <p:sp>
        <p:nvSpPr>
          <p:cNvPr id="26" name="Picture Placeholder 25">
            <a:extLst>
              <a:ext uri="{FF2B5EF4-FFF2-40B4-BE49-F238E27FC236}">
                <a16:creationId xmlns:a16="http://schemas.microsoft.com/office/drawing/2014/main" id="{6D792045-DE3A-3419-CFE8-E5C87C3DA239}"/>
              </a:ext>
            </a:extLst>
          </p:cNvPr>
          <p:cNvSpPr>
            <a:spLocks noGrp="1"/>
          </p:cNvSpPr>
          <p:nvPr>
            <p:ph type="pic" sz="quarter" idx="17"/>
          </p:nvPr>
        </p:nvSpPr>
        <p:spPr>
          <a:xfrm>
            <a:off x="2820199" y="2479035"/>
            <a:ext cx="2037747" cy="1958077"/>
          </a:xfrm>
          <a:custGeom>
            <a:avLst/>
            <a:gdLst>
              <a:gd name="connsiteX0" fmla="*/ 0 w 2037747"/>
              <a:gd name="connsiteY0" fmla="*/ 0 h 1640024"/>
              <a:gd name="connsiteX1" fmla="*/ 2037747 w 2037747"/>
              <a:gd name="connsiteY1" fmla="*/ 0 h 1640024"/>
              <a:gd name="connsiteX2" fmla="*/ 2037747 w 2037747"/>
              <a:gd name="connsiteY2" fmla="*/ 1640024 h 1640024"/>
              <a:gd name="connsiteX3" fmla="*/ 0 w 2037747"/>
              <a:gd name="connsiteY3" fmla="*/ 1640024 h 1640024"/>
            </a:gdLst>
            <a:ahLst/>
            <a:cxnLst>
              <a:cxn ang="0">
                <a:pos x="connsiteX0" y="connsiteY0"/>
              </a:cxn>
              <a:cxn ang="0">
                <a:pos x="connsiteX1" y="connsiteY1"/>
              </a:cxn>
              <a:cxn ang="0">
                <a:pos x="connsiteX2" y="connsiteY2"/>
              </a:cxn>
              <a:cxn ang="0">
                <a:pos x="connsiteX3" y="connsiteY3"/>
              </a:cxn>
            </a:cxnLst>
            <a:rect l="l" t="t" r="r" b="b"/>
            <a:pathLst>
              <a:path w="2037747" h="1640024">
                <a:moveTo>
                  <a:pt x="0" y="0"/>
                </a:moveTo>
                <a:lnTo>
                  <a:pt x="2037747" y="0"/>
                </a:lnTo>
                <a:lnTo>
                  <a:pt x="2037747" y="1640024"/>
                </a:lnTo>
                <a:lnTo>
                  <a:pt x="0" y="1640024"/>
                </a:lnTo>
                <a:close/>
              </a:path>
            </a:pathLst>
          </a:custGeom>
        </p:spPr>
        <p:txBody>
          <a:bodyPr wrap="square" anchor="ctr">
            <a:noAutofit/>
          </a:bodyPr>
          <a:lstStyle>
            <a:lvl1pPr marL="0" indent="0" algn="ctr">
              <a:buFontTx/>
              <a:buNone/>
              <a:defRPr sz="2400">
                <a:solidFill>
                  <a:schemeClr val="accent4"/>
                </a:solidFill>
              </a:defRPr>
            </a:lvl1pPr>
          </a:lstStyle>
          <a:p>
            <a:endParaRPr lang="en-IN"/>
          </a:p>
        </p:txBody>
      </p:sp>
      <p:sp>
        <p:nvSpPr>
          <p:cNvPr id="27" name="Picture Placeholder 26">
            <a:extLst>
              <a:ext uri="{FF2B5EF4-FFF2-40B4-BE49-F238E27FC236}">
                <a16:creationId xmlns:a16="http://schemas.microsoft.com/office/drawing/2014/main" id="{D30A90FF-4C21-8A86-C21A-A0818447282F}"/>
              </a:ext>
            </a:extLst>
          </p:cNvPr>
          <p:cNvSpPr>
            <a:spLocks noGrp="1"/>
          </p:cNvSpPr>
          <p:nvPr>
            <p:ph type="pic" sz="quarter" idx="18"/>
          </p:nvPr>
        </p:nvSpPr>
        <p:spPr>
          <a:xfrm>
            <a:off x="5075539" y="2479035"/>
            <a:ext cx="2037747" cy="1958077"/>
          </a:xfrm>
          <a:custGeom>
            <a:avLst/>
            <a:gdLst>
              <a:gd name="connsiteX0" fmla="*/ 0 w 2037747"/>
              <a:gd name="connsiteY0" fmla="*/ 0 h 1640024"/>
              <a:gd name="connsiteX1" fmla="*/ 2037747 w 2037747"/>
              <a:gd name="connsiteY1" fmla="*/ 0 h 1640024"/>
              <a:gd name="connsiteX2" fmla="*/ 2037747 w 2037747"/>
              <a:gd name="connsiteY2" fmla="*/ 1640024 h 1640024"/>
              <a:gd name="connsiteX3" fmla="*/ 0 w 2037747"/>
              <a:gd name="connsiteY3" fmla="*/ 1640024 h 1640024"/>
            </a:gdLst>
            <a:ahLst/>
            <a:cxnLst>
              <a:cxn ang="0">
                <a:pos x="connsiteX0" y="connsiteY0"/>
              </a:cxn>
              <a:cxn ang="0">
                <a:pos x="connsiteX1" y="connsiteY1"/>
              </a:cxn>
              <a:cxn ang="0">
                <a:pos x="connsiteX2" y="connsiteY2"/>
              </a:cxn>
              <a:cxn ang="0">
                <a:pos x="connsiteX3" y="connsiteY3"/>
              </a:cxn>
            </a:cxnLst>
            <a:rect l="l" t="t" r="r" b="b"/>
            <a:pathLst>
              <a:path w="2037747" h="1640024">
                <a:moveTo>
                  <a:pt x="0" y="0"/>
                </a:moveTo>
                <a:lnTo>
                  <a:pt x="2037747" y="0"/>
                </a:lnTo>
                <a:lnTo>
                  <a:pt x="2037747" y="1640024"/>
                </a:lnTo>
                <a:lnTo>
                  <a:pt x="0" y="1640024"/>
                </a:lnTo>
                <a:close/>
              </a:path>
            </a:pathLst>
          </a:custGeom>
        </p:spPr>
        <p:txBody>
          <a:bodyPr wrap="square" anchor="ctr">
            <a:noAutofit/>
          </a:bodyPr>
          <a:lstStyle>
            <a:lvl1pPr marL="0" indent="0" algn="ctr">
              <a:buFontTx/>
              <a:buNone/>
              <a:defRPr sz="2400">
                <a:solidFill>
                  <a:schemeClr val="accent4"/>
                </a:solidFill>
              </a:defRPr>
            </a:lvl1pPr>
          </a:lstStyle>
          <a:p>
            <a:endParaRPr lang="en-IN"/>
          </a:p>
        </p:txBody>
      </p:sp>
      <p:sp>
        <p:nvSpPr>
          <p:cNvPr id="28" name="Picture Placeholder 27">
            <a:extLst>
              <a:ext uri="{FF2B5EF4-FFF2-40B4-BE49-F238E27FC236}">
                <a16:creationId xmlns:a16="http://schemas.microsoft.com/office/drawing/2014/main" id="{4AE29074-715C-E5C8-142D-046D6AACB914}"/>
              </a:ext>
            </a:extLst>
          </p:cNvPr>
          <p:cNvSpPr>
            <a:spLocks noGrp="1"/>
          </p:cNvSpPr>
          <p:nvPr>
            <p:ph type="pic" sz="quarter" idx="19"/>
          </p:nvPr>
        </p:nvSpPr>
        <p:spPr>
          <a:xfrm>
            <a:off x="7330880" y="2479035"/>
            <a:ext cx="2037747" cy="1958077"/>
          </a:xfrm>
          <a:custGeom>
            <a:avLst/>
            <a:gdLst>
              <a:gd name="connsiteX0" fmla="*/ 0 w 2037747"/>
              <a:gd name="connsiteY0" fmla="*/ 0 h 1640024"/>
              <a:gd name="connsiteX1" fmla="*/ 2037747 w 2037747"/>
              <a:gd name="connsiteY1" fmla="*/ 0 h 1640024"/>
              <a:gd name="connsiteX2" fmla="*/ 2037747 w 2037747"/>
              <a:gd name="connsiteY2" fmla="*/ 1640024 h 1640024"/>
              <a:gd name="connsiteX3" fmla="*/ 0 w 2037747"/>
              <a:gd name="connsiteY3" fmla="*/ 1640024 h 1640024"/>
            </a:gdLst>
            <a:ahLst/>
            <a:cxnLst>
              <a:cxn ang="0">
                <a:pos x="connsiteX0" y="connsiteY0"/>
              </a:cxn>
              <a:cxn ang="0">
                <a:pos x="connsiteX1" y="connsiteY1"/>
              </a:cxn>
              <a:cxn ang="0">
                <a:pos x="connsiteX2" y="connsiteY2"/>
              </a:cxn>
              <a:cxn ang="0">
                <a:pos x="connsiteX3" y="connsiteY3"/>
              </a:cxn>
            </a:cxnLst>
            <a:rect l="l" t="t" r="r" b="b"/>
            <a:pathLst>
              <a:path w="2037747" h="1640024">
                <a:moveTo>
                  <a:pt x="0" y="0"/>
                </a:moveTo>
                <a:lnTo>
                  <a:pt x="2037747" y="0"/>
                </a:lnTo>
                <a:lnTo>
                  <a:pt x="2037747" y="1640024"/>
                </a:lnTo>
                <a:lnTo>
                  <a:pt x="0" y="1640024"/>
                </a:lnTo>
                <a:close/>
              </a:path>
            </a:pathLst>
          </a:custGeom>
        </p:spPr>
        <p:txBody>
          <a:bodyPr wrap="square" anchor="ctr">
            <a:noAutofit/>
          </a:bodyPr>
          <a:lstStyle>
            <a:lvl1pPr marL="0" indent="0" algn="ctr">
              <a:buFontTx/>
              <a:buNone/>
              <a:defRPr sz="2400">
                <a:solidFill>
                  <a:schemeClr val="accent4"/>
                </a:solidFill>
              </a:defRPr>
            </a:lvl1pPr>
          </a:lstStyle>
          <a:p>
            <a:endParaRPr lang="en-IN"/>
          </a:p>
        </p:txBody>
      </p:sp>
      <p:sp>
        <p:nvSpPr>
          <p:cNvPr id="29" name="Picture Placeholder 28">
            <a:extLst>
              <a:ext uri="{FF2B5EF4-FFF2-40B4-BE49-F238E27FC236}">
                <a16:creationId xmlns:a16="http://schemas.microsoft.com/office/drawing/2014/main" id="{61DDB750-7ED1-3194-30A5-C0C1AE3B8357}"/>
              </a:ext>
            </a:extLst>
          </p:cNvPr>
          <p:cNvSpPr>
            <a:spLocks noGrp="1"/>
          </p:cNvSpPr>
          <p:nvPr>
            <p:ph type="pic" sz="quarter" idx="20"/>
          </p:nvPr>
        </p:nvSpPr>
        <p:spPr>
          <a:xfrm>
            <a:off x="9586219" y="2479035"/>
            <a:ext cx="2037747" cy="1958077"/>
          </a:xfrm>
          <a:custGeom>
            <a:avLst/>
            <a:gdLst>
              <a:gd name="connsiteX0" fmla="*/ 0 w 2037747"/>
              <a:gd name="connsiteY0" fmla="*/ 0 h 1640024"/>
              <a:gd name="connsiteX1" fmla="*/ 2037747 w 2037747"/>
              <a:gd name="connsiteY1" fmla="*/ 0 h 1640024"/>
              <a:gd name="connsiteX2" fmla="*/ 2037747 w 2037747"/>
              <a:gd name="connsiteY2" fmla="*/ 1640024 h 1640024"/>
              <a:gd name="connsiteX3" fmla="*/ 0 w 2037747"/>
              <a:gd name="connsiteY3" fmla="*/ 1640024 h 1640024"/>
            </a:gdLst>
            <a:ahLst/>
            <a:cxnLst>
              <a:cxn ang="0">
                <a:pos x="connsiteX0" y="connsiteY0"/>
              </a:cxn>
              <a:cxn ang="0">
                <a:pos x="connsiteX1" y="connsiteY1"/>
              </a:cxn>
              <a:cxn ang="0">
                <a:pos x="connsiteX2" y="connsiteY2"/>
              </a:cxn>
              <a:cxn ang="0">
                <a:pos x="connsiteX3" y="connsiteY3"/>
              </a:cxn>
            </a:cxnLst>
            <a:rect l="l" t="t" r="r" b="b"/>
            <a:pathLst>
              <a:path w="2037747" h="1640024">
                <a:moveTo>
                  <a:pt x="0" y="0"/>
                </a:moveTo>
                <a:lnTo>
                  <a:pt x="2037747" y="0"/>
                </a:lnTo>
                <a:lnTo>
                  <a:pt x="2037747" y="1640024"/>
                </a:lnTo>
                <a:lnTo>
                  <a:pt x="0" y="1640024"/>
                </a:lnTo>
                <a:close/>
              </a:path>
            </a:pathLst>
          </a:custGeom>
        </p:spPr>
        <p:txBody>
          <a:bodyPr wrap="square" anchor="ctr">
            <a:noAutofit/>
          </a:bodyPr>
          <a:lstStyle>
            <a:lvl1pPr marL="0" indent="0" algn="ctr">
              <a:buFontTx/>
              <a:buNone/>
              <a:defRPr sz="2400">
                <a:solidFill>
                  <a:schemeClr val="accent4"/>
                </a:solidFill>
              </a:defRPr>
            </a:lvl1pPr>
          </a:lstStyle>
          <a:p>
            <a:endParaRPr lang="en-IN"/>
          </a:p>
        </p:txBody>
      </p:sp>
    </p:spTree>
    <p:extLst>
      <p:ext uri="{BB962C8B-B14F-4D97-AF65-F5344CB8AC3E}">
        <p14:creationId xmlns:p14="http://schemas.microsoft.com/office/powerpoint/2010/main" val="1230760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nancial and Cap Tab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C843E1E-D8CF-290B-C2AF-40375D3897EE}"/>
              </a:ext>
            </a:extLst>
          </p:cNvPr>
          <p:cNvSpPr/>
          <p:nvPr userDrawn="1"/>
        </p:nvSpPr>
        <p:spPr>
          <a:xfrm>
            <a:off x="189756" y="188640"/>
            <a:ext cx="11809312" cy="6480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 Placeholder 10">
            <a:extLst>
              <a:ext uri="{FF2B5EF4-FFF2-40B4-BE49-F238E27FC236}">
                <a16:creationId xmlns:a16="http://schemas.microsoft.com/office/drawing/2014/main" id="{1A2E33D0-10FF-942E-2807-C35105D32C58}"/>
              </a:ext>
            </a:extLst>
          </p:cNvPr>
          <p:cNvSpPr>
            <a:spLocks noGrp="1"/>
          </p:cNvSpPr>
          <p:nvPr>
            <p:ph type="body" sz="quarter" idx="14" hasCustomPrompt="1"/>
          </p:nvPr>
        </p:nvSpPr>
        <p:spPr>
          <a:xfrm>
            <a:off x="552141" y="636104"/>
            <a:ext cx="5182231" cy="1934817"/>
          </a:xfrm>
        </p:spPr>
        <p:txBody>
          <a:bodyPr wrap="square" tIns="0" bIns="0" anchor="t">
            <a:noAutofit/>
          </a:bodyPr>
          <a:lstStyle>
            <a:lvl1pPr marL="0" indent="0">
              <a:lnSpc>
                <a:spcPct val="80000"/>
              </a:lnSpc>
              <a:spcBef>
                <a:spcPts val="0"/>
              </a:spcBef>
              <a:buFontTx/>
              <a:buNone/>
              <a:defRPr sz="5400" b="1">
                <a:solidFill>
                  <a:schemeClr val="accent2"/>
                </a:solidFill>
                <a:latin typeface="Segoe UI Black" panose="020B0A02040204020203" pitchFamily="34" charset="0"/>
                <a:ea typeface="Segoe UI Black" panose="020B0A02040204020203" pitchFamily="34" charset="0"/>
              </a:defRPr>
            </a:lvl1pPr>
          </a:lstStyle>
          <a:p>
            <a:pPr lvl="0"/>
            <a:r>
              <a:rPr lang="en-US" dirty="0"/>
              <a:t>EDIT TITLE</a:t>
            </a:r>
            <a:endParaRPr lang="en-IN" dirty="0"/>
          </a:p>
        </p:txBody>
      </p:sp>
    </p:spTree>
    <p:extLst>
      <p:ext uri="{BB962C8B-B14F-4D97-AF65-F5344CB8AC3E}">
        <p14:creationId xmlns:p14="http://schemas.microsoft.com/office/powerpoint/2010/main" val="29344283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undraising">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FF3D0D6-4F1C-3621-A329-59B76CB8A558}"/>
              </a:ext>
            </a:extLst>
          </p:cNvPr>
          <p:cNvSpPr/>
          <p:nvPr userDrawn="1"/>
        </p:nvSpPr>
        <p:spPr>
          <a:xfrm>
            <a:off x="0" y="4221088"/>
            <a:ext cx="12188825" cy="26369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Picture Placeholder 7">
            <a:extLst>
              <a:ext uri="{FF2B5EF4-FFF2-40B4-BE49-F238E27FC236}">
                <a16:creationId xmlns:a16="http://schemas.microsoft.com/office/drawing/2014/main" id="{37D08340-97AC-1A40-E160-51B007A1C6E9}"/>
              </a:ext>
            </a:extLst>
          </p:cNvPr>
          <p:cNvSpPr>
            <a:spLocks noGrp="1"/>
          </p:cNvSpPr>
          <p:nvPr>
            <p:ph type="pic" sz="quarter" idx="13"/>
          </p:nvPr>
        </p:nvSpPr>
        <p:spPr>
          <a:xfrm>
            <a:off x="0" y="174171"/>
            <a:ext cx="12188825" cy="5860869"/>
          </a:xfrm>
        </p:spPr>
        <p:txBody>
          <a:bodyPr anchor="ctr"/>
          <a:lstStyle>
            <a:lvl1pPr marL="0" indent="0" algn="ctr">
              <a:buFontTx/>
              <a:buNone/>
              <a:defRPr/>
            </a:lvl1pPr>
          </a:lstStyle>
          <a:p>
            <a:endParaRPr lang="en-IN" dirty="0"/>
          </a:p>
        </p:txBody>
      </p:sp>
      <p:sp>
        <p:nvSpPr>
          <p:cNvPr id="6" name="Text Placeholder 10">
            <a:extLst>
              <a:ext uri="{FF2B5EF4-FFF2-40B4-BE49-F238E27FC236}">
                <a16:creationId xmlns:a16="http://schemas.microsoft.com/office/drawing/2014/main" id="{FB9CA863-5B2A-420A-35D1-B43A613EBFA6}"/>
              </a:ext>
            </a:extLst>
          </p:cNvPr>
          <p:cNvSpPr>
            <a:spLocks noGrp="1"/>
          </p:cNvSpPr>
          <p:nvPr>
            <p:ph type="body" sz="quarter" idx="14" hasCustomPrompt="1"/>
          </p:nvPr>
        </p:nvSpPr>
        <p:spPr>
          <a:xfrm>
            <a:off x="1989956" y="3458096"/>
            <a:ext cx="5182231" cy="1555080"/>
          </a:xfrm>
        </p:spPr>
        <p:txBody>
          <a:bodyPr wrap="square" tIns="0" bIns="0" anchor="t">
            <a:noAutofit/>
          </a:bodyPr>
          <a:lstStyle>
            <a:lvl1pPr marL="0" indent="0">
              <a:lnSpc>
                <a:spcPct val="80000"/>
              </a:lnSpc>
              <a:spcBef>
                <a:spcPts val="0"/>
              </a:spcBef>
              <a:buFontTx/>
              <a:buNone/>
              <a:defRPr sz="5400" b="1">
                <a:solidFill>
                  <a:schemeClr val="accent2"/>
                </a:solidFill>
                <a:latin typeface="Segoe UI Black" panose="020B0A02040204020203" pitchFamily="34" charset="0"/>
                <a:ea typeface="Segoe UI Black" panose="020B0A02040204020203" pitchFamily="34" charset="0"/>
              </a:defRPr>
            </a:lvl1pPr>
          </a:lstStyle>
          <a:p>
            <a:pPr lvl="0"/>
            <a:r>
              <a:rPr lang="en-US" dirty="0"/>
              <a:t>EDIT TITLE</a:t>
            </a:r>
            <a:endParaRPr lang="en-IN" dirty="0"/>
          </a:p>
        </p:txBody>
      </p:sp>
    </p:spTree>
    <p:extLst>
      <p:ext uri="{BB962C8B-B14F-4D97-AF65-F5344CB8AC3E}">
        <p14:creationId xmlns:p14="http://schemas.microsoft.com/office/powerpoint/2010/main" val="235189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C843E1E-D8CF-290B-C2AF-40375D3897EE}"/>
              </a:ext>
            </a:extLst>
          </p:cNvPr>
          <p:cNvSpPr/>
          <p:nvPr userDrawn="1"/>
        </p:nvSpPr>
        <p:spPr>
          <a:xfrm>
            <a:off x="189756" y="188640"/>
            <a:ext cx="11809312" cy="6480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5420893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54_Full Blank">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668CDBA1-E462-4B49-BDA7-DC186DFE0254}"/>
              </a:ext>
            </a:extLst>
          </p:cNvPr>
          <p:cNvSpPr>
            <a:spLocks noGrp="1"/>
          </p:cNvSpPr>
          <p:nvPr>
            <p:ph type="pic" sz="quarter" idx="11"/>
          </p:nvPr>
        </p:nvSpPr>
        <p:spPr>
          <a:xfrm>
            <a:off x="6880364" y="2509968"/>
            <a:ext cx="2375525" cy="2382560"/>
          </a:xfrm>
          <a:custGeom>
            <a:avLst/>
            <a:gdLst>
              <a:gd name="connsiteX0" fmla="*/ 1188072 w 2376144"/>
              <a:gd name="connsiteY0" fmla="*/ 0 h 2382560"/>
              <a:gd name="connsiteX1" fmla="*/ 2376144 w 2376144"/>
              <a:gd name="connsiteY1" fmla="*/ 1191280 h 2382560"/>
              <a:gd name="connsiteX2" fmla="*/ 1188072 w 2376144"/>
              <a:gd name="connsiteY2" fmla="*/ 2382560 h 2382560"/>
              <a:gd name="connsiteX3" fmla="*/ 0 w 2376144"/>
              <a:gd name="connsiteY3" fmla="*/ 1191280 h 2382560"/>
              <a:gd name="connsiteX4" fmla="*/ 1188072 w 2376144"/>
              <a:gd name="connsiteY4" fmla="*/ 0 h 2382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144" h="2382560">
                <a:moveTo>
                  <a:pt x="1188072" y="0"/>
                </a:moveTo>
                <a:cubicBezTo>
                  <a:pt x="1844226" y="0"/>
                  <a:pt x="2376144" y="533354"/>
                  <a:pt x="2376144" y="1191280"/>
                </a:cubicBezTo>
                <a:cubicBezTo>
                  <a:pt x="2376144" y="1849206"/>
                  <a:pt x="1844226" y="2382560"/>
                  <a:pt x="1188072" y="2382560"/>
                </a:cubicBezTo>
                <a:cubicBezTo>
                  <a:pt x="531918" y="2382560"/>
                  <a:pt x="0" y="1849206"/>
                  <a:pt x="0" y="1191280"/>
                </a:cubicBezTo>
                <a:cubicBezTo>
                  <a:pt x="0" y="533354"/>
                  <a:pt x="531918" y="0"/>
                  <a:pt x="1188072" y="0"/>
                </a:cubicBezTo>
                <a:close/>
              </a:path>
            </a:pathLst>
          </a:custGeom>
        </p:spPr>
        <p:txBody>
          <a:bodyPr wrap="square">
            <a:noAutofit/>
          </a:bodyPr>
          <a:lstStyle/>
          <a:p>
            <a:endParaRPr lang="en-US"/>
          </a:p>
        </p:txBody>
      </p:sp>
      <p:sp>
        <p:nvSpPr>
          <p:cNvPr id="28" name="Picture Placeholder 27">
            <a:extLst>
              <a:ext uri="{FF2B5EF4-FFF2-40B4-BE49-F238E27FC236}">
                <a16:creationId xmlns:a16="http://schemas.microsoft.com/office/drawing/2014/main" id="{E6106FAB-C0B5-4233-9716-6067F6EC53C0}"/>
              </a:ext>
            </a:extLst>
          </p:cNvPr>
          <p:cNvSpPr>
            <a:spLocks noGrp="1"/>
          </p:cNvSpPr>
          <p:nvPr>
            <p:ph type="pic" sz="quarter" idx="10"/>
          </p:nvPr>
        </p:nvSpPr>
        <p:spPr>
          <a:xfrm>
            <a:off x="2934523" y="2509968"/>
            <a:ext cx="2373922" cy="2382560"/>
          </a:xfrm>
          <a:custGeom>
            <a:avLst/>
            <a:gdLst>
              <a:gd name="connsiteX0" fmla="*/ 1187270 w 2374540"/>
              <a:gd name="connsiteY0" fmla="*/ 0 h 2382560"/>
              <a:gd name="connsiteX1" fmla="*/ 2374540 w 2374540"/>
              <a:gd name="connsiteY1" fmla="*/ 1191280 h 2382560"/>
              <a:gd name="connsiteX2" fmla="*/ 1187270 w 2374540"/>
              <a:gd name="connsiteY2" fmla="*/ 2382560 h 2382560"/>
              <a:gd name="connsiteX3" fmla="*/ 0 w 2374540"/>
              <a:gd name="connsiteY3" fmla="*/ 1191280 h 2382560"/>
              <a:gd name="connsiteX4" fmla="*/ 1187270 w 2374540"/>
              <a:gd name="connsiteY4" fmla="*/ 0 h 2382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4540" h="2382560">
                <a:moveTo>
                  <a:pt x="1187270" y="0"/>
                </a:moveTo>
                <a:cubicBezTo>
                  <a:pt x="1842981" y="0"/>
                  <a:pt x="2374540" y="533354"/>
                  <a:pt x="2374540" y="1191280"/>
                </a:cubicBezTo>
                <a:cubicBezTo>
                  <a:pt x="2374540" y="1849206"/>
                  <a:pt x="1842981" y="2382560"/>
                  <a:pt x="1187270" y="2382560"/>
                </a:cubicBezTo>
                <a:cubicBezTo>
                  <a:pt x="531559" y="2382560"/>
                  <a:pt x="0" y="1849206"/>
                  <a:pt x="0" y="1191280"/>
                </a:cubicBezTo>
                <a:cubicBezTo>
                  <a:pt x="0" y="533354"/>
                  <a:pt x="531559" y="0"/>
                  <a:pt x="1187270" y="0"/>
                </a:cubicBezTo>
                <a:close/>
              </a:path>
            </a:pathLst>
          </a:custGeom>
        </p:spPr>
        <p:txBody>
          <a:bodyPr wrap="square">
            <a:noAutofit/>
          </a:bodyPr>
          <a:lstStyle/>
          <a:p>
            <a:endParaRPr lang="en-US"/>
          </a:p>
        </p:txBody>
      </p:sp>
      <p:cxnSp>
        <p:nvCxnSpPr>
          <p:cNvPr id="20" name="Straight Connector 19">
            <a:extLst>
              <a:ext uri="{FF2B5EF4-FFF2-40B4-BE49-F238E27FC236}">
                <a16:creationId xmlns:a16="http://schemas.microsoft.com/office/drawing/2014/main" id="{3EDEABE5-62FE-4BC6-BC1E-48D2FB466123}"/>
              </a:ext>
            </a:extLst>
          </p:cNvPr>
          <p:cNvCxnSpPr>
            <a:cxnSpLocks/>
          </p:cNvCxnSpPr>
          <p:nvPr userDrawn="1"/>
        </p:nvCxnSpPr>
        <p:spPr>
          <a:xfrm>
            <a:off x="6177666" y="6366046"/>
            <a:ext cx="1355" cy="252313"/>
          </a:xfrm>
          <a:prstGeom prst="line">
            <a:avLst/>
          </a:prstGeom>
          <a:ln w="190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4AEDFB21-DA49-4C6B-9980-1B77C3EE9447}"/>
              </a:ext>
            </a:extLst>
          </p:cNvPr>
          <p:cNvGrpSpPr/>
          <p:nvPr userDrawn="1"/>
        </p:nvGrpSpPr>
        <p:grpSpPr>
          <a:xfrm>
            <a:off x="6396523" y="6389867"/>
            <a:ext cx="1043132" cy="204669"/>
            <a:chOff x="5354098" y="4723493"/>
            <a:chExt cx="1043404" cy="204669"/>
          </a:xfrm>
        </p:grpSpPr>
        <p:sp>
          <p:nvSpPr>
            <p:cNvPr id="25" name="Oval 24">
              <a:extLst>
                <a:ext uri="{FF2B5EF4-FFF2-40B4-BE49-F238E27FC236}">
                  <a16:creationId xmlns:a16="http://schemas.microsoft.com/office/drawing/2014/main" id="{B07FDA93-292A-4A2A-9D4E-798EC0D3D44B}"/>
                </a:ext>
              </a:extLst>
            </p:cNvPr>
            <p:cNvSpPr/>
            <p:nvPr userDrawn="1"/>
          </p:nvSpPr>
          <p:spPr>
            <a:xfrm>
              <a:off x="5633676" y="4723493"/>
              <a:ext cx="204669" cy="204669"/>
            </a:xfrm>
            <a:prstGeom prst="ellipse">
              <a:avLst/>
            </a:prstGeom>
            <a:noFill/>
            <a:ln w="88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26" name="Freeform 23">
              <a:extLst>
                <a:ext uri="{FF2B5EF4-FFF2-40B4-BE49-F238E27FC236}">
                  <a16:creationId xmlns:a16="http://schemas.microsoft.com/office/drawing/2014/main" id="{C1F0C28E-0C85-4AEC-BFBE-684BD61D23B2}"/>
                </a:ext>
              </a:extLst>
            </p:cNvPr>
            <p:cNvSpPr>
              <a:spLocks noEditPoints="1"/>
            </p:cNvSpPr>
            <p:nvPr userDrawn="1"/>
          </p:nvSpPr>
          <p:spPr bwMode="auto">
            <a:xfrm>
              <a:off x="5671011" y="4761043"/>
              <a:ext cx="129998" cy="129569"/>
            </a:xfrm>
            <a:custGeom>
              <a:avLst/>
              <a:gdLst>
                <a:gd name="T0" fmla="*/ 126 w 253"/>
                <a:gd name="T1" fmla="*/ 0 h 252"/>
                <a:gd name="T2" fmla="*/ 0 w 253"/>
                <a:gd name="T3" fmla="*/ 126 h 252"/>
                <a:gd name="T4" fmla="*/ 126 w 253"/>
                <a:gd name="T5" fmla="*/ 252 h 252"/>
                <a:gd name="T6" fmla="*/ 253 w 253"/>
                <a:gd name="T7" fmla="*/ 126 h 252"/>
                <a:gd name="T8" fmla="*/ 126 w 253"/>
                <a:gd name="T9" fmla="*/ 0 h 252"/>
                <a:gd name="T10" fmla="*/ 204 w 253"/>
                <a:gd name="T11" fmla="*/ 65 h 252"/>
                <a:gd name="T12" fmla="*/ 225 w 253"/>
                <a:gd name="T13" fmla="*/ 122 h 252"/>
                <a:gd name="T14" fmla="*/ 184 w 253"/>
                <a:gd name="T15" fmla="*/ 117 h 252"/>
                <a:gd name="T16" fmla="*/ 184 w 253"/>
                <a:gd name="T17" fmla="*/ 117 h 252"/>
                <a:gd name="T18" fmla="*/ 156 w 253"/>
                <a:gd name="T19" fmla="*/ 120 h 252"/>
                <a:gd name="T20" fmla="*/ 149 w 253"/>
                <a:gd name="T21" fmla="*/ 104 h 252"/>
                <a:gd name="T22" fmla="*/ 204 w 253"/>
                <a:gd name="T23" fmla="*/ 65 h 252"/>
                <a:gd name="T24" fmla="*/ 126 w 253"/>
                <a:gd name="T25" fmla="*/ 28 h 252"/>
                <a:gd name="T26" fmla="*/ 188 w 253"/>
                <a:gd name="T27" fmla="*/ 49 h 252"/>
                <a:gd name="T28" fmla="*/ 139 w 253"/>
                <a:gd name="T29" fmla="*/ 84 h 252"/>
                <a:gd name="T30" fmla="*/ 105 w 253"/>
                <a:gd name="T31" fmla="*/ 30 h 252"/>
                <a:gd name="T32" fmla="*/ 126 w 253"/>
                <a:gd name="T33" fmla="*/ 28 h 252"/>
                <a:gd name="T34" fmla="*/ 83 w 253"/>
                <a:gd name="T35" fmla="*/ 38 h 252"/>
                <a:gd name="T36" fmla="*/ 118 w 253"/>
                <a:gd name="T37" fmla="*/ 92 h 252"/>
                <a:gd name="T38" fmla="*/ 40 w 253"/>
                <a:gd name="T39" fmla="*/ 103 h 252"/>
                <a:gd name="T40" fmla="*/ 39 w 253"/>
                <a:gd name="T41" fmla="*/ 103 h 252"/>
                <a:gd name="T42" fmla="*/ 39 w 253"/>
                <a:gd name="T43" fmla="*/ 103 h 252"/>
                <a:gd name="T44" fmla="*/ 31 w 253"/>
                <a:gd name="T45" fmla="*/ 102 h 252"/>
                <a:gd name="T46" fmla="*/ 83 w 253"/>
                <a:gd name="T47" fmla="*/ 38 h 252"/>
                <a:gd name="T48" fmla="*/ 28 w 253"/>
                <a:gd name="T49" fmla="*/ 126 h 252"/>
                <a:gd name="T50" fmla="*/ 28 w 253"/>
                <a:gd name="T51" fmla="*/ 125 h 252"/>
                <a:gd name="T52" fmla="*/ 39 w 253"/>
                <a:gd name="T53" fmla="*/ 125 h 252"/>
                <a:gd name="T54" fmla="*/ 39 w 253"/>
                <a:gd name="T55" fmla="*/ 125 h 252"/>
                <a:gd name="T56" fmla="*/ 128 w 253"/>
                <a:gd name="T57" fmla="*/ 112 h 252"/>
                <a:gd name="T58" fmla="*/ 134 w 253"/>
                <a:gd name="T59" fmla="*/ 125 h 252"/>
                <a:gd name="T60" fmla="*/ 78 w 253"/>
                <a:gd name="T61" fmla="*/ 158 h 252"/>
                <a:gd name="T62" fmla="*/ 51 w 253"/>
                <a:gd name="T63" fmla="*/ 190 h 252"/>
                <a:gd name="T64" fmla="*/ 28 w 253"/>
                <a:gd name="T65" fmla="*/ 126 h 252"/>
                <a:gd name="T66" fmla="*/ 126 w 253"/>
                <a:gd name="T67" fmla="*/ 225 h 252"/>
                <a:gd name="T68" fmla="*/ 68 w 253"/>
                <a:gd name="T69" fmla="*/ 205 h 252"/>
                <a:gd name="T70" fmla="*/ 91 w 253"/>
                <a:gd name="T71" fmla="*/ 177 h 252"/>
                <a:gd name="T72" fmla="*/ 142 w 253"/>
                <a:gd name="T73" fmla="*/ 146 h 252"/>
                <a:gd name="T74" fmla="*/ 161 w 253"/>
                <a:gd name="T75" fmla="*/ 218 h 252"/>
                <a:gd name="T76" fmla="*/ 126 w 253"/>
                <a:gd name="T77" fmla="*/ 225 h 252"/>
                <a:gd name="T78" fmla="*/ 182 w 253"/>
                <a:gd name="T79" fmla="*/ 207 h 252"/>
                <a:gd name="T80" fmla="*/ 164 w 253"/>
                <a:gd name="T81" fmla="*/ 141 h 252"/>
                <a:gd name="T82" fmla="*/ 184 w 253"/>
                <a:gd name="T83" fmla="*/ 140 h 252"/>
                <a:gd name="T84" fmla="*/ 184 w 253"/>
                <a:gd name="T85" fmla="*/ 140 h 252"/>
                <a:gd name="T86" fmla="*/ 223 w 253"/>
                <a:gd name="T87" fmla="*/ 144 h 252"/>
                <a:gd name="T88" fmla="*/ 182 w 253"/>
                <a:gd name="T89" fmla="*/ 207 h 252"/>
                <a:gd name="T90" fmla="*/ 182 w 253"/>
                <a:gd name="T91" fmla="*/ 207 h 252"/>
                <a:gd name="T92" fmla="*/ 182 w 253"/>
                <a:gd name="T93" fmla="*/ 207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3" h="252">
                  <a:moveTo>
                    <a:pt x="126" y="0"/>
                  </a:moveTo>
                  <a:cubicBezTo>
                    <a:pt x="57" y="0"/>
                    <a:pt x="0" y="57"/>
                    <a:pt x="0" y="126"/>
                  </a:cubicBezTo>
                  <a:cubicBezTo>
                    <a:pt x="0" y="196"/>
                    <a:pt x="57" y="252"/>
                    <a:pt x="126" y="252"/>
                  </a:cubicBezTo>
                  <a:cubicBezTo>
                    <a:pt x="196" y="252"/>
                    <a:pt x="253" y="196"/>
                    <a:pt x="253" y="126"/>
                  </a:cubicBezTo>
                  <a:cubicBezTo>
                    <a:pt x="253" y="57"/>
                    <a:pt x="196" y="0"/>
                    <a:pt x="126" y="0"/>
                  </a:cubicBezTo>
                  <a:close/>
                  <a:moveTo>
                    <a:pt x="204" y="65"/>
                  </a:moveTo>
                  <a:cubicBezTo>
                    <a:pt x="216" y="81"/>
                    <a:pt x="224" y="100"/>
                    <a:pt x="225" y="122"/>
                  </a:cubicBezTo>
                  <a:cubicBezTo>
                    <a:pt x="210" y="119"/>
                    <a:pt x="197" y="117"/>
                    <a:pt x="184" y="117"/>
                  </a:cubicBezTo>
                  <a:cubicBezTo>
                    <a:pt x="184" y="117"/>
                    <a:pt x="184" y="117"/>
                    <a:pt x="184" y="117"/>
                  </a:cubicBezTo>
                  <a:cubicBezTo>
                    <a:pt x="174" y="117"/>
                    <a:pt x="165" y="118"/>
                    <a:pt x="156" y="120"/>
                  </a:cubicBezTo>
                  <a:cubicBezTo>
                    <a:pt x="154" y="114"/>
                    <a:pt x="152" y="109"/>
                    <a:pt x="149" y="104"/>
                  </a:cubicBezTo>
                  <a:cubicBezTo>
                    <a:pt x="169" y="96"/>
                    <a:pt x="188" y="83"/>
                    <a:pt x="204" y="65"/>
                  </a:cubicBezTo>
                  <a:close/>
                  <a:moveTo>
                    <a:pt x="126" y="28"/>
                  </a:moveTo>
                  <a:cubicBezTo>
                    <a:pt x="150" y="28"/>
                    <a:pt x="171" y="36"/>
                    <a:pt x="188" y="49"/>
                  </a:cubicBezTo>
                  <a:cubicBezTo>
                    <a:pt x="175" y="65"/>
                    <a:pt x="158" y="76"/>
                    <a:pt x="139" y="84"/>
                  </a:cubicBezTo>
                  <a:cubicBezTo>
                    <a:pt x="127" y="59"/>
                    <a:pt x="114" y="41"/>
                    <a:pt x="105" y="30"/>
                  </a:cubicBezTo>
                  <a:cubicBezTo>
                    <a:pt x="112" y="29"/>
                    <a:pt x="119" y="28"/>
                    <a:pt x="126" y="28"/>
                  </a:cubicBezTo>
                  <a:close/>
                  <a:moveTo>
                    <a:pt x="83" y="38"/>
                  </a:moveTo>
                  <a:cubicBezTo>
                    <a:pt x="90" y="46"/>
                    <a:pt x="103" y="64"/>
                    <a:pt x="118" y="92"/>
                  </a:cubicBezTo>
                  <a:cubicBezTo>
                    <a:pt x="88" y="100"/>
                    <a:pt x="58" y="103"/>
                    <a:pt x="40" y="103"/>
                  </a:cubicBezTo>
                  <a:cubicBezTo>
                    <a:pt x="40" y="103"/>
                    <a:pt x="39" y="103"/>
                    <a:pt x="39" y="103"/>
                  </a:cubicBezTo>
                  <a:cubicBezTo>
                    <a:pt x="39" y="103"/>
                    <a:pt x="39" y="103"/>
                    <a:pt x="39" y="103"/>
                  </a:cubicBezTo>
                  <a:cubicBezTo>
                    <a:pt x="36" y="103"/>
                    <a:pt x="33" y="102"/>
                    <a:pt x="31" y="102"/>
                  </a:cubicBezTo>
                  <a:cubicBezTo>
                    <a:pt x="38" y="74"/>
                    <a:pt x="57" y="51"/>
                    <a:pt x="83" y="38"/>
                  </a:cubicBezTo>
                  <a:close/>
                  <a:moveTo>
                    <a:pt x="28" y="126"/>
                  </a:moveTo>
                  <a:cubicBezTo>
                    <a:pt x="28" y="126"/>
                    <a:pt x="28" y="125"/>
                    <a:pt x="28" y="125"/>
                  </a:cubicBezTo>
                  <a:cubicBezTo>
                    <a:pt x="31" y="125"/>
                    <a:pt x="34" y="125"/>
                    <a:pt x="39" y="125"/>
                  </a:cubicBezTo>
                  <a:cubicBezTo>
                    <a:pt x="39" y="125"/>
                    <a:pt x="39" y="125"/>
                    <a:pt x="39" y="125"/>
                  </a:cubicBezTo>
                  <a:cubicBezTo>
                    <a:pt x="59" y="125"/>
                    <a:pt x="93" y="123"/>
                    <a:pt x="128" y="112"/>
                  </a:cubicBezTo>
                  <a:cubicBezTo>
                    <a:pt x="130" y="116"/>
                    <a:pt x="132" y="121"/>
                    <a:pt x="134" y="125"/>
                  </a:cubicBezTo>
                  <a:cubicBezTo>
                    <a:pt x="110" y="133"/>
                    <a:pt x="92" y="145"/>
                    <a:pt x="78" y="158"/>
                  </a:cubicBezTo>
                  <a:cubicBezTo>
                    <a:pt x="65" y="170"/>
                    <a:pt x="56" y="182"/>
                    <a:pt x="51" y="190"/>
                  </a:cubicBezTo>
                  <a:cubicBezTo>
                    <a:pt x="37" y="172"/>
                    <a:pt x="28" y="150"/>
                    <a:pt x="28" y="126"/>
                  </a:cubicBezTo>
                  <a:close/>
                  <a:moveTo>
                    <a:pt x="126" y="225"/>
                  </a:moveTo>
                  <a:cubicBezTo>
                    <a:pt x="104" y="225"/>
                    <a:pt x="84" y="217"/>
                    <a:pt x="68" y="205"/>
                  </a:cubicBezTo>
                  <a:cubicBezTo>
                    <a:pt x="71" y="200"/>
                    <a:pt x="79" y="189"/>
                    <a:pt x="91" y="177"/>
                  </a:cubicBezTo>
                  <a:cubicBezTo>
                    <a:pt x="103" y="165"/>
                    <a:pt x="120" y="153"/>
                    <a:pt x="142" y="146"/>
                  </a:cubicBezTo>
                  <a:cubicBezTo>
                    <a:pt x="149" y="167"/>
                    <a:pt x="156" y="191"/>
                    <a:pt x="161" y="218"/>
                  </a:cubicBezTo>
                  <a:cubicBezTo>
                    <a:pt x="150" y="222"/>
                    <a:pt x="139" y="225"/>
                    <a:pt x="126" y="225"/>
                  </a:cubicBezTo>
                  <a:close/>
                  <a:moveTo>
                    <a:pt x="182" y="207"/>
                  </a:moveTo>
                  <a:cubicBezTo>
                    <a:pt x="177" y="183"/>
                    <a:pt x="171" y="161"/>
                    <a:pt x="164" y="141"/>
                  </a:cubicBezTo>
                  <a:cubicBezTo>
                    <a:pt x="170" y="140"/>
                    <a:pt x="177" y="140"/>
                    <a:pt x="184" y="140"/>
                  </a:cubicBezTo>
                  <a:cubicBezTo>
                    <a:pt x="184" y="140"/>
                    <a:pt x="184" y="140"/>
                    <a:pt x="184" y="140"/>
                  </a:cubicBezTo>
                  <a:cubicBezTo>
                    <a:pt x="196" y="140"/>
                    <a:pt x="209" y="141"/>
                    <a:pt x="223" y="144"/>
                  </a:cubicBezTo>
                  <a:cubicBezTo>
                    <a:pt x="218" y="170"/>
                    <a:pt x="203" y="193"/>
                    <a:pt x="182" y="207"/>
                  </a:cubicBezTo>
                  <a:close/>
                  <a:moveTo>
                    <a:pt x="182" y="207"/>
                  </a:moveTo>
                  <a:cubicBezTo>
                    <a:pt x="182" y="207"/>
                    <a:pt x="182" y="207"/>
                    <a:pt x="182" y="207"/>
                  </a:cubicBezTo>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399"/>
            </a:p>
          </p:txBody>
        </p:sp>
        <p:sp>
          <p:nvSpPr>
            <p:cNvPr id="29" name="Oval 28">
              <a:extLst>
                <a:ext uri="{FF2B5EF4-FFF2-40B4-BE49-F238E27FC236}">
                  <a16:creationId xmlns:a16="http://schemas.microsoft.com/office/drawing/2014/main" id="{B89F7CA3-AA33-4D5D-983F-24F5747CB267}"/>
                </a:ext>
              </a:extLst>
            </p:cNvPr>
            <p:cNvSpPr/>
            <p:nvPr userDrawn="1"/>
          </p:nvSpPr>
          <p:spPr>
            <a:xfrm>
              <a:off x="5354098" y="4723493"/>
              <a:ext cx="204669" cy="204669"/>
            </a:xfrm>
            <a:prstGeom prst="ellipse">
              <a:avLst/>
            </a:prstGeom>
            <a:noFill/>
            <a:ln w="88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30" name="Freeform 27">
              <a:extLst>
                <a:ext uri="{FF2B5EF4-FFF2-40B4-BE49-F238E27FC236}">
                  <a16:creationId xmlns:a16="http://schemas.microsoft.com/office/drawing/2014/main" id="{EC7C5D0E-F5DB-4BC7-BCC0-564F80D1E6E1}"/>
                </a:ext>
              </a:extLst>
            </p:cNvPr>
            <p:cNvSpPr>
              <a:spLocks noEditPoints="1"/>
            </p:cNvSpPr>
            <p:nvPr userDrawn="1"/>
          </p:nvSpPr>
          <p:spPr bwMode="auto">
            <a:xfrm>
              <a:off x="5421681" y="4762115"/>
              <a:ext cx="69504" cy="127425"/>
            </a:xfrm>
            <a:custGeom>
              <a:avLst/>
              <a:gdLst>
                <a:gd name="T0" fmla="*/ 128 w 133"/>
                <a:gd name="T1" fmla="*/ 0 h 248"/>
                <a:gd name="T2" fmla="*/ 96 w 133"/>
                <a:gd name="T3" fmla="*/ 1 h 248"/>
                <a:gd name="T4" fmla="*/ 37 w 133"/>
                <a:gd name="T5" fmla="*/ 62 h 248"/>
                <a:gd name="T6" fmla="*/ 37 w 133"/>
                <a:gd name="T7" fmla="*/ 90 h 248"/>
                <a:gd name="T8" fmla="*/ 5 w 133"/>
                <a:gd name="T9" fmla="*/ 90 h 248"/>
                <a:gd name="T10" fmla="*/ 0 w 133"/>
                <a:gd name="T11" fmla="*/ 95 h 248"/>
                <a:gd name="T12" fmla="*/ 0 w 133"/>
                <a:gd name="T13" fmla="*/ 136 h 248"/>
                <a:gd name="T14" fmla="*/ 5 w 133"/>
                <a:gd name="T15" fmla="*/ 141 h 248"/>
                <a:gd name="T16" fmla="*/ 37 w 133"/>
                <a:gd name="T17" fmla="*/ 140 h 248"/>
                <a:gd name="T18" fmla="*/ 38 w 133"/>
                <a:gd name="T19" fmla="*/ 243 h 248"/>
                <a:gd name="T20" fmla="*/ 43 w 133"/>
                <a:gd name="T21" fmla="*/ 248 h 248"/>
                <a:gd name="T22" fmla="*/ 85 w 133"/>
                <a:gd name="T23" fmla="*/ 248 h 248"/>
                <a:gd name="T24" fmla="*/ 90 w 133"/>
                <a:gd name="T25" fmla="*/ 243 h 248"/>
                <a:gd name="T26" fmla="*/ 89 w 133"/>
                <a:gd name="T27" fmla="*/ 140 h 248"/>
                <a:gd name="T28" fmla="*/ 127 w 133"/>
                <a:gd name="T29" fmla="*/ 140 h 248"/>
                <a:gd name="T30" fmla="*/ 132 w 133"/>
                <a:gd name="T31" fmla="*/ 135 h 248"/>
                <a:gd name="T32" fmla="*/ 132 w 133"/>
                <a:gd name="T33" fmla="*/ 94 h 248"/>
                <a:gd name="T34" fmla="*/ 131 w 133"/>
                <a:gd name="T35" fmla="*/ 91 h 248"/>
                <a:gd name="T36" fmla="*/ 127 w 133"/>
                <a:gd name="T37" fmla="*/ 89 h 248"/>
                <a:gd name="T38" fmla="*/ 89 w 133"/>
                <a:gd name="T39" fmla="*/ 90 h 248"/>
                <a:gd name="T40" fmla="*/ 89 w 133"/>
                <a:gd name="T41" fmla="*/ 66 h 248"/>
                <a:gd name="T42" fmla="*/ 107 w 133"/>
                <a:gd name="T43" fmla="*/ 48 h 248"/>
                <a:gd name="T44" fmla="*/ 128 w 133"/>
                <a:gd name="T45" fmla="*/ 48 h 248"/>
                <a:gd name="T46" fmla="*/ 133 w 133"/>
                <a:gd name="T47" fmla="*/ 43 h 248"/>
                <a:gd name="T48" fmla="*/ 133 w 133"/>
                <a:gd name="T49" fmla="*/ 6 h 248"/>
                <a:gd name="T50" fmla="*/ 128 w 133"/>
                <a:gd name="T51" fmla="*/ 0 h 248"/>
                <a:gd name="T52" fmla="*/ 128 w 133"/>
                <a:gd name="T53" fmla="*/ 0 h 248"/>
                <a:gd name="T54" fmla="*/ 128 w 133"/>
                <a:gd name="T5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3" h="248">
                  <a:moveTo>
                    <a:pt x="128" y="0"/>
                  </a:moveTo>
                  <a:cubicBezTo>
                    <a:pt x="96" y="1"/>
                    <a:pt x="96" y="1"/>
                    <a:pt x="96" y="1"/>
                  </a:cubicBezTo>
                  <a:cubicBezTo>
                    <a:pt x="60" y="1"/>
                    <a:pt x="37" y="25"/>
                    <a:pt x="37" y="62"/>
                  </a:cubicBezTo>
                  <a:cubicBezTo>
                    <a:pt x="37" y="90"/>
                    <a:pt x="37" y="90"/>
                    <a:pt x="37" y="90"/>
                  </a:cubicBezTo>
                  <a:cubicBezTo>
                    <a:pt x="5" y="90"/>
                    <a:pt x="5" y="90"/>
                    <a:pt x="5" y="90"/>
                  </a:cubicBezTo>
                  <a:cubicBezTo>
                    <a:pt x="2" y="90"/>
                    <a:pt x="0" y="92"/>
                    <a:pt x="0" y="95"/>
                  </a:cubicBezTo>
                  <a:cubicBezTo>
                    <a:pt x="0" y="136"/>
                    <a:pt x="0" y="136"/>
                    <a:pt x="0" y="136"/>
                  </a:cubicBezTo>
                  <a:cubicBezTo>
                    <a:pt x="0" y="138"/>
                    <a:pt x="2" y="141"/>
                    <a:pt x="5" y="141"/>
                  </a:cubicBezTo>
                  <a:cubicBezTo>
                    <a:pt x="37" y="140"/>
                    <a:pt x="37" y="140"/>
                    <a:pt x="37" y="140"/>
                  </a:cubicBezTo>
                  <a:cubicBezTo>
                    <a:pt x="38" y="243"/>
                    <a:pt x="38" y="243"/>
                    <a:pt x="38" y="243"/>
                  </a:cubicBezTo>
                  <a:cubicBezTo>
                    <a:pt x="38" y="246"/>
                    <a:pt x="40" y="248"/>
                    <a:pt x="43" y="248"/>
                  </a:cubicBezTo>
                  <a:cubicBezTo>
                    <a:pt x="85" y="248"/>
                    <a:pt x="85" y="248"/>
                    <a:pt x="85" y="248"/>
                  </a:cubicBezTo>
                  <a:cubicBezTo>
                    <a:pt x="87" y="248"/>
                    <a:pt x="90" y="246"/>
                    <a:pt x="90" y="243"/>
                  </a:cubicBezTo>
                  <a:cubicBezTo>
                    <a:pt x="89" y="140"/>
                    <a:pt x="89" y="140"/>
                    <a:pt x="89" y="140"/>
                  </a:cubicBezTo>
                  <a:cubicBezTo>
                    <a:pt x="127" y="140"/>
                    <a:pt x="127" y="140"/>
                    <a:pt x="127" y="140"/>
                  </a:cubicBezTo>
                  <a:cubicBezTo>
                    <a:pt x="130" y="140"/>
                    <a:pt x="132" y="138"/>
                    <a:pt x="132" y="135"/>
                  </a:cubicBezTo>
                  <a:cubicBezTo>
                    <a:pt x="132" y="94"/>
                    <a:pt x="132" y="94"/>
                    <a:pt x="132" y="94"/>
                  </a:cubicBezTo>
                  <a:cubicBezTo>
                    <a:pt x="132" y="93"/>
                    <a:pt x="132" y="92"/>
                    <a:pt x="131" y="91"/>
                  </a:cubicBezTo>
                  <a:cubicBezTo>
                    <a:pt x="130" y="90"/>
                    <a:pt x="128" y="89"/>
                    <a:pt x="127" y="89"/>
                  </a:cubicBezTo>
                  <a:cubicBezTo>
                    <a:pt x="89" y="90"/>
                    <a:pt x="89" y="90"/>
                    <a:pt x="89" y="90"/>
                  </a:cubicBezTo>
                  <a:cubicBezTo>
                    <a:pt x="89" y="66"/>
                    <a:pt x="89" y="66"/>
                    <a:pt x="89" y="66"/>
                  </a:cubicBezTo>
                  <a:cubicBezTo>
                    <a:pt x="89" y="54"/>
                    <a:pt x="92" y="48"/>
                    <a:pt x="107" y="48"/>
                  </a:cubicBezTo>
                  <a:cubicBezTo>
                    <a:pt x="128" y="48"/>
                    <a:pt x="128" y="48"/>
                    <a:pt x="128" y="48"/>
                  </a:cubicBezTo>
                  <a:cubicBezTo>
                    <a:pt x="131" y="48"/>
                    <a:pt x="133" y="46"/>
                    <a:pt x="133" y="43"/>
                  </a:cubicBezTo>
                  <a:cubicBezTo>
                    <a:pt x="133" y="6"/>
                    <a:pt x="133" y="6"/>
                    <a:pt x="133" y="6"/>
                  </a:cubicBezTo>
                  <a:cubicBezTo>
                    <a:pt x="133" y="3"/>
                    <a:pt x="131" y="0"/>
                    <a:pt x="128" y="0"/>
                  </a:cubicBezTo>
                  <a:close/>
                  <a:moveTo>
                    <a:pt x="128" y="0"/>
                  </a:moveTo>
                  <a:cubicBezTo>
                    <a:pt x="128" y="0"/>
                    <a:pt x="128" y="0"/>
                    <a:pt x="128" y="0"/>
                  </a:cubicBezTo>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399"/>
            </a:p>
          </p:txBody>
        </p:sp>
        <p:sp>
          <p:nvSpPr>
            <p:cNvPr id="31" name="Oval 30">
              <a:extLst>
                <a:ext uri="{FF2B5EF4-FFF2-40B4-BE49-F238E27FC236}">
                  <a16:creationId xmlns:a16="http://schemas.microsoft.com/office/drawing/2014/main" id="{E859CC4E-0EE1-4D2B-8253-D64B9B20BEF4}"/>
                </a:ext>
              </a:extLst>
            </p:cNvPr>
            <p:cNvSpPr/>
            <p:nvPr userDrawn="1"/>
          </p:nvSpPr>
          <p:spPr>
            <a:xfrm>
              <a:off x="5913254" y="4723493"/>
              <a:ext cx="204669" cy="204669"/>
            </a:xfrm>
            <a:prstGeom prst="ellipse">
              <a:avLst/>
            </a:prstGeom>
            <a:noFill/>
            <a:ln w="88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32" name="Freeform 31">
              <a:extLst>
                <a:ext uri="{FF2B5EF4-FFF2-40B4-BE49-F238E27FC236}">
                  <a16:creationId xmlns:a16="http://schemas.microsoft.com/office/drawing/2014/main" id="{1C944604-FFFE-40E6-A41B-B73D574E5B74}"/>
                </a:ext>
              </a:extLst>
            </p:cNvPr>
            <p:cNvSpPr>
              <a:spLocks noEditPoints="1"/>
            </p:cNvSpPr>
            <p:nvPr userDrawn="1"/>
          </p:nvSpPr>
          <p:spPr bwMode="auto">
            <a:xfrm>
              <a:off x="5947265" y="4770160"/>
              <a:ext cx="136648" cy="111335"/>
            </a:xfrm>
            <a:custGeom>
              <a:avLst/>
              <a:gdLst>
                <a:gd name="T0" fmla="*/ 266 w 266"/>
                <a:gd name="T1" fmla="*/ 26 h 216"/>
                <a:gd name="T2" fmla="*/ 235 w 266"/>
                <a:gd name="T3" fmla="*/ 34 h 216"/>
                <a:gd name="T4" fmla="*/ 259 w 266"/>
                <a:gd name="T5" fmla="*/ 4 h 216"/>
                <a:gd name="T6" fmla="*/ 224 w 266"/>
                <a:gd name="T7" fmla="*/ 17 h 216"/>
                <a:gd name="T8" fmla="*/ 184 w 266"/>
                <a:gd name="T9" fmla="*/ 0 h 216"/>
                <a:gd name="T10" fmla="*/ 130 w 266"/>
                <a:gd name="T11" fmla="*/ 54 h 216"/>
                <a:gd name="T12" fmla="*/ 131 w 266"/>
                <a:gd name="T13" fmla="*/ 67 h 216"/>
                <a:gd name="T14" fmla="*/ 19 w 266"/>
                <a:gd name="T15" fmla="*/ 10 h 216"/>
                <a:gd name="T16" fmla="*/ 11 w 266"/>
                <a:gd name="T17" fmla="*/ 37 h 216"/>
                <a:gd name="T18" fmla="*/ 36 w 266"/>
                <a:gd name="T19" fmla="*/ 83 h 216"/>
                <a:gd name="T20" fmla="*/ 11 w 266"/>
                <a:gd name="T21" fmla="*/ 76 h 216"/>
                <a:gd name="T22" fmla="*/ 11 w 266"/>
                <a:gd name="T23" fmla="*/ 77 h 216"/>
                <a:gd name="T24" fmla="*/ 55 w 266"/>
                <a:gd name="T25" fmla="*/ 130 h 216"/>
                <a:gd name="T26" fmla="*/ 40 w 266"/>
                <a:gd name="T27" fmla="*/ 132 h 216"/>
                <a:gd name="T28" fmla="*/ 30 w 266"/>
                <a:gd name="T29" fmla="*/ 131 h 216"/>
                <a:gd name="T30" fmla="*/ 81 w 266"/>
                <a:gd name="T31" fmla="*/ 169 h 216"/>
                <a:gd name="T32" fmla="*/ 13 w 266"/>
                <a:gd name="T33" fmla="*/ 192 h 216"/>
                <a:gd name="T34" fmla="*/ 0 w 266"/>
                <a:gd name="T35" fmla="*/ 191 h 216"/>
                <a:gd name="T36" fmla="*/ 84 w 266"/>
                <a:gd name="T37" fmla="*/ 216 h 216"/>
                <a:gd name="T38" fmla="*/ 239 w 266"/>
                <a:gd name="T39" fmla="*/ 61 h 216"/>
                <a:gd name="T40" fmla="*/ 239 w 266"/>
                <a:gd name="T41" fmla="*/ 54 h 216"/>
                <a:gd name="T42" fmla="*/ 266 w 266"/>
                <a:gd name="T43" fmla="*/ 26 h 216"/>
                <a:gd name="T44" fmla="*/ 266 w 266"/>
                <a:gd name="T45" fmla="*/ 26 h 216"/>
                <a:gd name="T46" fmla="*/ 266 w 266"/>
                <a:gd name="T47" fmla="*/ 2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6" h="216">
                  <a:moveTo>
                    <a:pt x="266" y="26"/>
                  </a:moveTo>
                  <a:cubicBezTo>
                    <a:pt x="256" y="30"/>
                    <a:pt x="246" y="33"/>
                    <a:pt x="235" y="34"/>
                  </a:cubicBezTo>
                  <a:cubicBezTo>
                    <a:pt x="246" y="27"/>
                    <a:pt x="255" y="17"/>
                    <a:pt x="259" y="4"/>
                  </a:cubicBezTo>
                  <a:cubicBezTo>
                    <a:pt x="248" y="10"/>
                    <a:pt x="236" y="15"/>
                    <a:pt x="224" y="17"/>
                  </a:cubicBezTo>
                  <a:cubicBezTo>
                    <a:pt x="214" y="7"/>
                    <a:pt x="200" y="0"/>
                    <a:pt x="184" y="0"/>
                  </a:cubicBezTo>
                  <a:cubicBezTo>
                    <a:pt x="154" y="0"/>
                    <a:pt x="130" y="24"/>
                    <a:pt x="130" y="54"/>
                  </a:cubicBezTo>
                  <a:cubicBezTo>
                    <a:pt x="130" y="59"/>
                    <a:pt x="130" y="63"/>
                    <a:pt x="131" y="67"/>
                  </a:cubicBezTo>
                  <a:cubicBezTo>
                    <a:pt x="86" y="65"/>
                    <a:pt x="46" y="43"/>
                    <a:pt x="19" y="10"/>
                  </a:cubicBezTo>
                  <a:cubicBezTo>
                    <a:pt x="14" y="18"/>
                    <a:pt x="11" y="27"/>
                    <a:pt x="11" y="37"/>
                  </a:cubicBezTo>
                  <a:cubicBezTo>
                    <a:pt x="11" y="56"/>
                    <a:pt x="21" y="73"/>
                    <a:pt x="36" y="83"/>
                  </a:cubicBezTo>
                  <a:cubicBezTo>
                    <a:pt x="27" y="82"/>
                    <a:pt x="18" y="80"/>
                    <a:pt x="11" y="76"/>
                  </a:cubicBezTo>
                  <a:cubicBezTo>
                    <a:pt x="11" y="77"/>
                    <a:pt x="11" y="77"/>
                    <a:pt x="11" y="77"/>
                  </a:cubicBezTo>
                  <a:cubicBezTo>
                    <a:pt x="11" y="103"/>
                    <a:pt x="30" y="125"/>
                    <a:pt x="55" y="130"/>
                  </a:cubicBezTo>
                  <a:cubicBezTo>
                    <a:pt x="50" y="131"/>
                    <a:pt x="45" y="132"/>
                    <a:pt x="40" y="132"/>
                  </a:cubicBezTo>
                  <a:cubicBezTo>
                    <a:pt x="37" y="132"/>
                    <a:pt x="34" y="132"/>
                    <a:pt x="30" y="131"/>
                  </a:cubicBezTo>
                  <a:cubicBezTo>
                    <a:pt x="37" y="153"/>
                    <a:pt x="57" y="168"/>
                    <a:pt x="81" y="169"/>
                  </a:cubicBezTo>
                  <a:cubicBezTo>
                    <a:pt x="62" y="183"/>
                    <a:pt x="39" y="192"/>
                    <a:pt x="13" y="192"/>
                  </a:cubicBezTo>
                  <a:cubicBezTo>
                    <a:pt x="9" y="192"/>
                    <a:pt x="5" y="192"/>
                    <a:pt x="0" y="191"/>
                  </a:cubicBezTo>
                  <a:cubicBezTo>
                    <a:pt x="25" y="207"/>
                    <a:pt x="53" y="216"/>
                    <a:pt x="84" y="216"/>
                  </a:cubicBezTo>
                  <a:cubicBezTo>
                    <a:pt x="184" y="216"/>
                    <a:pt x="239" y="133"/>
                    <a:pt x="239" y="61"/>
                  </a:cubicBezTo>
                  <a:cubicBezTo>
                    <a:pt x="239" y="54"/>
                    <a:pt x="239" y="54"/>
                    <a:pt x="239" y="54"/>
                  </a:cubicBezTo>
                  <a:cubicBezTo>
                    <a:pt x="249" y="46"/>
                    <a:pt x="259" y="36"/>
                    <a:pt x="266" y="26"/>
                  </a:cubicBezTo>
                  <a:close/>
                  <a:moveTo>
                    <a:pt x="266" y="26"/>
                  </a:moveTo>
                  <a:cubicBezTo>
                    <a:pt x="266" y="26"/>
                    <a:pt x="266" y="26"/>
                    <a:pt x="266" y="26"/>
                  </a:cubicBezTo>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399"/>
            </a:p>
          </p:txBody>
        </p:sp>
        <p:sp>
          <p:nvSpPr>
            <p:cNvPr id="33" name="Oval 32">
              <a:extLst>
                <a:ext uri="{FF2B5EF4-FFF2-40B4-BE49-F238E27FC236}">
                  <a16:creationId xmlns:a16="http://schemas.microsoft.com/office/drawing/2014/main" id="{EAFF13BF-7191-4ADA-A2D4-D8AAEBA4D3B9}"/>
                </a:ext>
              </a:extLst>
            </p:cNvPr>
            <p:cNvSpPr/>
            <p:nvPr userDrawn="1"/>
          </p:nvSpPr>
          <p:spPr>
            <a:xfrm>
              <a:off x="6192833" y="4723493"/>
              <a:ext cx="204669" cy="204669"/>
            </a:xfrm>
            <a:prstGeom prst="ellipse">
              <a:avLst/>
            </a:prstGeom>
            <a:noFill/>
            <a:ln w="88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39" name="Freeform 35">
              <a:extLst>
                <a:ext uri="{FF2B5EF4-FFF2-40B4-BE49-F238E27FC236}">
                  <a16:creationId xmlns:a16="http://schemas.microsoft.com/office/drawing/2014/main" id="{29A82EDB-D8BE-44A1-863E-0F4502020C5D}"/>
                </a:ext>
              </a:extLst>
            </p:cNvPr>
            <p:cNvSpPr>
              <a:spLocks noEditPoints="1"/>
            </p:cNvSpPr>
            <p:nvPr userDrawn="1"/>
          </p:nvSpPr>
          <p:spPr bwMode="auto">
            <a:xfrm>
              <a:off x="6233386" y="4764046"/>
              <a:ext cx="123563" cy="123563"/>
            </a:xfrm>
            <a:custGeom>
              <a:avLst/>
              <a:gdLst>
                <a:gd name="T0" fmla="*/ 168 w 240"/>
                <a:gd name="T1" fmla="*/ 0 h 240"/>
                <a:gd name="T2" fmla="*/ 71 w 240"/>
                <a:gd name="T3" fmla="*/ 0 h 240"/>
                <a:gd name="T4" fmla="*/ 0 w 240"/>
                <a:gd name="T5" fmla="*/ 72 h 240"/>
                <a:gd name="T6" fmla="*/ 0 w 240"/>
                <a:gd name="T7" fmla="*/ 169 h 240"/>
                <a:gd name="T8" fmla="*/ 71 w 240"/>
                <a:gd name="T9" fmla="*/ 240 h 240"/>
                <a:gd name="T10" fmla="*/ 168 w 240"/>
                <a:gd name="T11" fmla="*/ 240 h 240"/>
                <a:gd name="T12" fmla="*/ 240 w 240"/>
                <a:gd name="T13" fmla="*/ 169 h 240"/>
                <a:gd name="T14" fmla="*/ 240 w 240"/>
                <a:gd name="T15" fmla="*/ 72 h 240"/>
                <a:gd name="T16" fmla="*/ 168 w 240"/>
                <a:gd name="T17" fmla="*/ 0 h 240"/>
                <a:gd name="T18" fmla="*/ 216 w 240"/>
                <a:gd name="T19" fmla="*/ 169 h 240"/>
                <a:gd name="T20" fmla="*/ 168 w 240"/>
                <a:gd name="T21" fmla="*/ 216 h 240"/>
                <a:gd name="T22" fmla="*/ 71 w 240"/>
                <a:gd name="T23" fmla="*/ 216 h 240"/>
                <a:gd name="T24" fmla="*/ 24 w 240"/>
                <a:gd name="T25" fmla="*/ 169 h 240"/>
                <a:gd name="T26" fmla="*/ 24 w 240"/>
                <a:gd name="T27" fmla="*/ 72 h 240"/>
                <a:gd name="T28" fmla="*/ 71 w 240"/>
                <a:gd name="T29" fmla="*/ 25 h 240"/>
                <a:gd name="T30" fmla="*/ 168 w 240"/>
                <a:gd name="T31" fmla="*/ 25 h 240"/>
                <a:gd name="T32" fmla="*/ 216 w 240"/>
                <a:gd name="T33" fmla="*/ 72 h 240"/>
                <a:gd name="T34" fmla="*/ 216 w 240"/>
                <a:gd name="T35" fmla="*/ 169 h 240"/>
                <a:gd name="T36" fmla="*/ 120 w 240"/>
                <a:gd name="T37" fmla="*/ 58 h 240"/>
                <a:gd name="T38" fmla="*/ 58 w 240"/>
                <a:gd name="T39" fmla="*/ 120 h 240"/>
                <a:gd name="T40" fmla="*/ 120 w 240"/>
                <a:gd name="T41" fmla="*/ 182 h 240"/>
                <a:gd name="T42" fmla="*/ 182 w 240"/>
                <a:gd name="T43" fmla="*/ 120 h 240"/>
                <a:gd name="T44" fmla="*/ 120 w 240"/>
                <a:gd name="T45" fmla="*/ 58 h 240"/>
                <a:gd name="T46" fmla="*/ 120 w 240"/>
                <a:gd name="T47" fmla="*/ 158 h 240"/>
                <a:gd name="T48" fmla="*/ 82 w 240"/>
                <a:gd name="T49" fmla="*/ 120 h 240"/>
                <a:gd name="T50" fmla="*/ 120 w 240"/>
                <a:gd name="T51" fmla="*/ 82 h 240"/>
                <a:gd name="T52" fmla="*/ 158 w 240"/>
                <a:gd name="T53" fmla="*/ 120 h 240"/>
                <a:gd name="T54" fmla="*/ 120 w 240"/>
                <a:gd name="T55" fmla="*/ 158 h 240"/>
                <a:gd name="T56" fmla="*/ 182 w 240"/>
                <a:gd name="T57" fmla="*/ 44 h 240"/>
                <a:gd name="T58" fmla="*/ 167 w 240"/>
                <a:gd name="T59" fmla="*/ 59 h 240"/>
                <a:gd name="T60" fmla="*/ 182 w 240"/>
                <a:gd name="T61" fmla="*/ 74 h 240"/>
                <a:gd name="T62" fmla="*/ 197 w 240"/>
                <a:gd name="T63" fmla="*/ 59 h 240"/>
                <a:gd name="T64" fmla="*/ 182 w 240"/>
                <a:gd name="T65" fmla="*/ 4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240">
                  <a:moveTo>
                    <a:pt x="168" y="0"/>
                  </a:moveTo>
                  <a:cubicBezTo>
                    <a:pt x="71" y="0"/>
                    <a:pt x="71" y="0"/>
                    <a:pt x="71" y="0"/>
                  </a:cubicBezTo>
                  <a:cubicBezTo>
                    <a:pt x="32" y="0"/>
                    <a:pt x="0" y="32"/>
                    <a:pt x="0" y="72"/>
                  </a:cubicBezTo>
                  <a:cubicBezTo>
                    <a:pt x="0" y="169"/>
                    <a:pt x="0" y="169"/>
                    <a:pt x="0" y="169"/>
                  </a:cubicBezTo>
                  <a:cubicBezTo>
                    <a:pt x="0" y="208"/>
                    <a:pt x="32" y="240"/>
                    <a:pt x="71" y="240"/>
                  </a:cubicBezTo>
                  <a:cubicBezTo>
                    <a:pt x="168" y="240"/>
                    <a:pt x="168" y="240"/>
                    <a:pt x="168" y="240"/>
                  </a:cubicBezTo>
                  <a:cubicBezTo>
                    <a:pt x="208" y="240"/>
                    <a:pt x="240" y="208"/>
                    <a:pt x="240" y="169"/>
                  </a:cubicBezTo>
                  <a:cubicBezTo>
                    <a:pt x="240" y="72"/>
                    <a:pt x="240" y="72"/>
                    <a:pt x="240" y="72"/>
                  </a:cubicBezTo>
                  <a:cubicBezTo>
                    <a:pt x="240" y="32"/>
                    <a:pt x="208" y="0"/>
                    <a:pt x="168" y="0"/>
                  </a:cubicBezTo>
                  <a:close/>
                  <a:moveTo>
                    <a:pt x="216" y="169"/>
                  </a:moveTo>
                  <a:cubicBezTo>
                    <a:pt x="216" y="195"/>
                    <a:pt x="194" y="216"/>
                    <a:pt x="168" y="216"/>
                  </a:cubicBezTo>
                  <a:cubicBezTo>
                    <a:pt x="71" y="216"/>
                    <a:pt x="71" y="216"/>
                    <a:pt x="71" y="216"/>
                  </a:cubicBezTo>
                  <a:cubicBezTo>
                    <a:pt x="45" y="216"/>
                    <a:pt x="24" y="195"/>
                    <a:pt x="24" y="169"/>
                  </a:cubicBezTo>
                  <a:cubicBezTo>
                    <a:pt x="24" y="72"/>
                    <a:pt x="24" y="72"/>
                    <a:pt x="24" y="72"/>
                  </a:cubicBezTo>
                  <a:cubicBezTo>
                    <a:pt x="24" y="46"/>
                    <a:pt x="45" y="25"/>
                    <a:pt x="71" y="25"/>
                  </a:cubicBezTo>
                  <a:cubicBezTo>
                    <a:pt x="168" y="25"/>
                    <a:pt x="168" y="25"/>
                    <a:pt x="168" y="25"/>
                  </a:cubicBezTo>
                  <a:cubicBezTo>
                    <a:pt x="194" y="25"/>
                    <a:pt x="216" y="46"/>
                    <a:pt x="216" y="72"/>
                  </a:cubicBezTo>
                  <a:lnTo>
                    <a:pt x="216" y="169"/>
                  </a:lnTo>
                  <a:close/>
                  <a:moveTo>
                    <a:pt x="120" y="58"/>
                  </a:moveTo>
                  <a:cubicBezTo>
                    <a:pt x="86" y="58"/>
                    <a:pt x="58" y="86"/>
                    <a:pt x="58" y="120"/>
                  </a:cubicBezTo>
                  <a:cubicBezTo>
                    <a:pt x="58" y="155"/>
                    <a:pt x="86" y="182"/>
                    <a:pt x="120" y="182"/>
                  </a:cubicBezTo>
                  <a:cubicBezTo>
                    <a:pt x="154" y="182"/>
                    <a:pt x="182" y="155"/>
                    <a:pt x="182" y="120"/>
                  </a:cubicBezTo>
                  <a:cubicBezTo>
                    <a:pt x="182" y="86"/>
                    <a:pt x="154" y="58"/>
                    <a:pt x="120" y="58"/>
                  </a:cubicBezTo>
                  <a:close/>
                  <a:moveTo>
                    <a:pt x="120" y="158"/>
                  </a:moveTo>
                  <a:cubicBezTo>
                    <a:pt x="99" y="158"/>
                    <a:pt x="82" y="141"/>
                    <a:pt x="82" y="120"/>
                  </a:cubicBezTo>
                  <a:cubicBezTo>
                    <a:pt x="82" y="99"/>
                    <a:pt x="99" y="82"/>
                    <a:pt x="120" y="82"/>
                  </a:cubicBezTo>
                  <a:cubicBezTo>
                    <a:pt x="141" y="82"/>
                    <a:pt x="158" y="99"/>
                    <a:pt x="158" y="120"/>
                  </a:cubicBezTo>
                  <a:cubicBezTo>
                    <a:pt x="158" y="141"/>
                    <a:pt x="141" y="158"/>
                    <a:pt x="120" y="158"/>
                  </a:cubicBezTo>
                  <a:close/>
                  <a:moveTo>
                    <a:pt x="182" y="44"/>
                  </a:moveTo>
                  <a:cubicBezTo>
                    <a:pt x="174" y="44"/>
                    <a:pt x="167" y="51"/>
                    <a:pt x="167" y="59"/>
                  </a:cubicBezTo>
                  <a:cubicBezTo>
                    <a:pt x="167" y="67"/>
                    <a:pt x="174" y="74"/>
                    <a:pt x="182" y="74"/>
                  </a:cubicBezTo>
                  <a:cubicBezTo>
                    <a:pt x="190" y="74"/>
                    <a:pt x="197" y="67"/>
                    <a:pt x="197" y="59"/>
                  </a:cubicBezTo>
                  <a:cubicBezTo>
                    <a:pt x="197" y="51"/>
                    <a:pt x="190" y="44"/>
                    <a:pt x="182" y="4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399"/>
            </a:p>
          </p:txBody>
        </p:sp>
      </p:grpSp>
    </p:spTree>
    <p:extLst>
      <p:ext uri="{BB962C8B-B14F-4D97-AF65-F5344CB8AC3E}">
        <p14:creationId xmlns:p14="http://schemas.microsoft.com/office/powerpoint/2010/main" val="2710933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9"/>
            <a:ext cx="10969943" cy="711081"/>
          </a:xfrm>
          <a:prstGeom prst="rect">
            <a:avLst/>
          </a:prstGeom>
        </p:spPr>
        <p:txBody>
          <a:bodyPr vert="horz" lIns="0" tIns="60949" rIns="0" bIns="60949" rtlCol="0" anchor="ctr">
            <a:normAutofit/>
          </a:bodyPr>
          <a:lstStyle/>
          <a:p>
            <a:r>
              <a:rPr lang="en-US" dirty="0"/>
              <a:t>Click to edit Master title style</a:t>
            </a:r>
          </a:p>
        </p:txBody>
      </p:sp>
      <p:sp>
        <p:nvSpPr>
          <p:cNvPr id="3" name="Text Placeholder 2"/>
          <p:cNvSpPr>
            <a:spLocks noGrp="1"/>
          </p:cNvSpPr>
          <p:nvPr>
            <p:ph type="body" idx="1"/>
          </p:nvPr>
        </p:nvSpPr>
        <p:spPr>
          <a:xfrm>
            <a:off x="609441" y="1138425"/>
            <a:ext cx="10969943" cy="4987739"/>
          </a:xfrm>
          <a:prstGeom prst="rect">
            <a:avLst/>
          </a:prstGeom>
        </p:spPr>
        <p:txBody>
          <a:bodyPr vert="horz" lIns="0" tIns="60949" rIns="0"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09441" y="6126164"/>
            <a:ext cx="3859795" cy="365125"/>
          </a:xfrm>
          <a:prstGeom prst="rect">
            <a:avLst/>
          </a:prstGeom>
        </p:spPr>
        <p:txBody>
          <a:bodyPr vert="horz" lIns="0" tIns="60949" rIns="0" bIns="60949" rtlCol="0" anchor="ctr"/>
          <a:lstStyle>
            <a:lvl1pPr algn="l">
              <a:defRPr sz="1200" b="0">
                <a:solidFill>
                  <a:schemeClr val="tx1">
                    <a:tint val="75000"/>
                  </a:schemeClr>
                </a:solidFill>
                <a:latin typeface="Century Gothic" panose="020B0502020202020204" pitchFamily="34" charset="0"/>
              </a:defRPr>
            </a:lvl1pPr>
          </a:lstStyle>
          <a:p>
            <a:endParaRPr lang="en-US" dirty="0"/>
          </a:p>
        </p:txBody>
      </p:sp>
      <p:sp>
        <p:nvSpPr>
          <p:cNvPr id="6" name="Slide Number Placeholder 5"/>
          <p:cNvSpPr>
            <a:spLocks noGrp="1"/>
          </p:cNvSpPr>
          <p:nvPr>
            <p:ph type="sldNum" sz="quarter" idx="4"/>
          </p:nvPr>
        </p:nvSpPr>
        <p:spPr>
          <a:xfrm>
            <a:off x="8735325" y="6126164"/>
            <a:ext cx="2844059" cy="365125"/>
          </a:xfrm>
          <a:prstGeom prst="rect">
            <a:avLst/>
          </a:prstGeom>
        </p:spPr>
        <p:txBody>
          <a:bodyPr vert="horz" lIns="0" tIns="60949" rIns="0" bIns="60949" rtlCol="0" anchor="ctr"/>
          <a:lstStyle>
            <a:lvl1pPr algn="r">
              <a:defRPr sz="1200">
                <a:solidFill>
                  <a:schemeClr val="tx1">
                    <a:tint val="75000"/>
                  </a:schemeClr>
                </a:solidFill>
                <a:latin typeface="Century Gothic" panose="020B0502020202020204" pitchFamily="34" charset="0"/>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1974508044"/>
      </p:ext>
    </p:extLst>
  </p:cSld>
  <p:clrMap bg1="lt1" tx1="dk1" bg2="lt2" tx2="dk2" accent1="accent1" accent2="accent2" accent3="accent3" accent4="accent4" accent5="accent5" accent6="accent6" hlink="hlink" folHlink="folHlink"/>
  <p:sldLayoutIdLst>
    <p:sldLayoutId id="2147483661" r:id="rId1"/>
    <p:sldLayoutId id="2147483654" r:id="rId2"/>
    <p:sldLayoutId id="2147483666" r:id="rId3"/>
    <p:sldLayoutId id="2147483667" r:id="rId4"/>
    <p:sldLayoutId id="2147483655" r:id="rId5"/>
    <p:sldLayoutId id="2147483662" r:id="rId6"/>
    <p:sldLayoutId id="2147483663" r:id="rId7"/>
    <p:sldLayoutId id="2147483664" r:id="rId8"/>
    <p:sldLayoutId id="2147483665" r:id="rId9"/>
    <p:sldLayoutId id="2147483668" r:id="rId10"/>
    <p:sldLayoutId id="2147483669" r:id="rId11"/>
    <p:sldLayoutId id="2147483670" r:id="rId12"/>
  </p:sldLayoutIdLst>
  <p:txStyles>
    <p:titleStyle>
      <a:lvl1pPr algn="l" defTabSz="1218987" rtl="0" eaLnBrk="1" latinLnBrk="0" hangingPunct="1">
        <a:spcBef>
          <a:spcPct val="0"/>
        </a:spcBef>
        <a:buNone/>
        <a:defRPr sz="3600" b="1" kern="1200">
          <a:solidFill>
            <a:schemeClr val="tx1"/>
          </a:solidFill>
          <a:latin typeface="+mn-lt"/>
          <a:ea typeface="+mj-ea"/>
          <a:cs typeface="Aharoni" panose="020B0604020202020204" pitchFamily="2" charset="-79"/>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Century Gothic" panose="020B0502020202020204" pitchFamily="34" charset="0"/>
          <a:ea typeface="+mn-ea"/>
          <a:cs typeface="Aharoni" panose="02010803020104030203" pitchFamily="2" charset="-79"/>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Century Gothic" panose="020B0502020202020204" pitchFamily="34" charset="0"/>
          <a:ea typeface="+mn-ea"/>
          <a:cs typeface="Aharoni" panose="02010803020104030203" pitchFamily="2" charset="-79"/>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Century Gothic" panose="020B0502020202020204" pitchFamily="34" charset="0"/>
          <a:ea typeface="+mn-ea"/>
          <a:cs typeface="Aharoni" panose="02010803020104030203" pitchFamily="2" charset="-79"/>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Aharoni" panose="02010803020104030203" pitchFamily="2" charset="-79"/>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Century Gothic" panose="020B0502020202020204" pitchFamily="34" charset="0"/>
          <a:ea typeface="+mn-ea"/>
          <a:cs typeface="Aharoni" panose="02010803020104030203" pitchFamily="2" charset="-79"/>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9"/>
            <a:ext cx="10969943" cy="711081"/>
          </a:xfrm>
          <a:prstGeom prst="rect">
            <a:avLst/>
          </a:prstGeom>
        </p:spPr>
        <p:txBody>
          <a:bodyPr vert="horz" lIns="0" tIns="60949" rIns="0" bIns="60949" rtlCol="0" anchor="ctr">
            <a:normAutofit/>
          </a:bodyPr>
          <a:lstStyle/>
          <a:p>
            <a:r>
              <a:rPr lang="en-US"/>
              <a:t>Click to edit Master title style</a:t>
            </a:r>
          </a:p>
        </p:txBody>
      </p:sp>
      <p:sp>
        <p:nvSpPr>
          <p:cNvPr id="3" name="Text Placeholder 2"/>
          <p:cNvSpPr>
            <a:spLocks noGrp="1"/>
          </p:cNvSpPr>
          <p:nvPr>
            <p:ph type="body" idx="1"/>
          </p:nvPr>
        </p:nvSpPr>
        <p:spPr>
          <a:xfrm>
            <a:off x="609441" y="1138425"/>
            <a:ext cx="10969943" cy="4987739"/>
          </a:xfrm>
          <a:prstGeom prst="rect">
            <a:avLst/>
          </a:prstGeom>
        </p:spPr>
        <p:txBody>
          <a:bodyPr vert="horz" lIns="0" tIns="60949" rIns="0"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441" y="6356351"/>
            <a:ext cx="2844059" cy="365125"/>
          </a:xfrm>
          <a:prstGeom prst="rect">
            <a:avLst/>
          </a:prstGeom>
        </p:spPr>
        <p:txBody>
          <a:bodyPr vert="horz" lIns="0" tIns="60949" rIns="0" bIns="60949" rtlCol="0" anchor="ctr"/>
          <a:lstStyle>
            <a:lvl1pPr algn="l">
              <a:defRPr sz="1600">
                <a:solidFill>
                  <a:schemeClr val="tx1">
                    <a:tint val="75000"/>
                  </a:schemeClr>
                </a:solidFill>
              </a:defRPr>
            </a:lvl1pPr>
          </a:lstStyle>
          <a:p>
            <a:fld id="{425404F2-BE9A-4460-8815-8F645183555F}" type="datetimeFigureOut">
              <a:rPr lang="en-US" smtClean="0"/>
              <a:pPr/>
              <a:t>2/1/2023</a:t>
            </a:fld>
            <a:endParaRPr lang="en-US"/>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0" tIns="60949" rIns="0"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5325" y="6356351"/>
            <a:ext cx="2844059" cy="365125"/>
          </a:xfrm>
          <a:prstGeom prst="rect">
            <a:avLst/>
          </a:prstGeom>
        </p:spPr>
        <p:txBody>
          <a:bodyPr vert="horz" lIns="0" tIns="60949" rIns="0" bIns="60949" rtlCol="0" anchor="ctr"/>
          <a:lstStyle>
            <a:lvl1pPr algn="r">
              <a:defRPr sz="16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31566130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Lst>
  <p:txStyles>
    <p:titleStyle>
      <a:lvl1pPr algn="l" defTabSz="1218987" rtl="0" eaLnBrk="1" latinLnBrk="0" hangingPunct="1">
        <a:spcBef>
          <a:spcPct val="0"/>
        </a:spcBef>
        <a:buNone/>
        <a:defRPr sz="3600" kern="1200">
          <a:solidFill>
            <a:schemeClr val="tx1"/>
          </a:solidFill>
          <a:latin typeface="Segoe UI Black" panose="020B0A02040204020203" pitchFamily="34" charset="0"/>
          <a:ea typeface="Segoe UI Black" panose="020B0A02040204020203" pitchFamily="34" charset="0"/>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10.png"/><Relationship Id="rId5" Type="http://schemas.openxmlformats.org/officeDocument/2006/relationships/image" Target="../media/image9.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1.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487ACC9D-F4BB-4DE4-B105-7BA29896A8F2}"/>
              </a:ext>
            </a:extLst>
          </p:cNvPr>
          <p:cNvSpPr>
            <a:spLocks noGrp="1"/>
          </p:cNvSpPr>
          <p:nvPr>
            <p:ph type="ctrTitle"/>
          </p:nvPr>
        </p:nvSpPr>
        <p:spPr>
          <a:xfrm>
            <a:off x="189757" y="1196752"/>
            <a:ext cx="7128792" cy="2131704"/>
          </a:xfrm>
        </p:spPr>
        <p:txBody>
          <a:bodyPr/>
          <a:lstStyle/>
          <a:p>
            <a:r>
              <a:rPr lang="en-IN" dirty="0" err="1"/>
              <a:t>NexMuv</a:t>
            </a:r>
            <a:endParaRPr lang="en-IN" dirty="0"/>
          </a:p>
        </p:txBody>
      </p:sp>
      <p:sp>
        <p:nvSpPr>
          <p:cNvPr id="88" name="Footer Placeholder 87">
            <a:extLst>
              <a:ext uri="{FF2B5EF4-FFF2-40B4-BE49-F238E27FC236}">
                <a16:creationId xmlns:a16="http://schemas.microsoft.com/office/drawing/2014/main" id="{616B895F-5772-41DC-9C6C-B1BDAB2DDB81}"/>
              </a:ext>
            </a:extLst>
          </p:cNvPr>
          <p:cNvSpPr>
            <a:spLocks noGrp="1"/>
          </p:cNvSpPr>
          <p:nvPr>
            <p:ph type="ftr" sz="quarter" idx="11"/>
          </p:nvPr>
        </p:nvSpPr>
        <p:spPr>
          <a:xfrm>
            <a:off x="609441" y="6126164"/>
            <a:ext cx="3859795" cy="365125"/>
          </a:xfrm>
        </p:spPr>
        <p:txBody>
          <a:bodyPr/>
          <a:lstStyle/>
          <a:p>
            <a:r>
              <a:rPr lang="en-US" dirty="0"/>
              <a:t>www.nexmuv.com</a:t>
            </a:r>
          </a:p>
        </p:txBody>
      </p:sp>
      <p:sp>
        <p:nvSpPr>
          <p:cNvPr id="22" name="Freeform 5">
            <a:extLst>
              <a:ext uri="{FF2B5EF4-FFF2-40B4-BE49-F238E27FC236}">
                <a16:creationId xmlns:a16="http://schemas.microsoft.com/office/drawing/2014/main" id="{2CBBDAE2-BEF1-44CD-9FB5-6DEABCA3891D}"/>
              </a:ext>
            </a:extLst>
          </p:cNvPr>
          <p:cNvSpPr>
            <a:spLocks/>
          </p:cNvSpPr>
          <p:nvPr/>
        </p:nvSpPr>
        <p:spPr bwMode="auto">
          <a:xfrm rot="19860841">
            <a:off x="9186862" y="421579"/>
            <a:ext cx="2676385" cy="2210817"/>
          </a:xfrm>
          <a:custGeom>
            <a:avLst/>
            <a:gdLst>
              <a:gd name="T0" fmla="*/ 439 w 896"/>
              <a:gd name="T1" fmla="*/ 461 h 740"/>
              <a:gd name="T2" fmla="*/ 668 w 896"/>
              <a:gd name="T3" fmla="*/ 597 h 740"/>
              <a:gd name="T4" fmla="*/ 722 w 896"/>
              <a:gd name="T5" fmla="*/ 178 h 740"/>
              <a:gd name="T6" fmla="*/ 287 w 896"/>
              <a:gd name="T7" fmla="*/ 0 h 740"/>
              <a:gd name="T8" fmla="*/ 46 w 896"/>
              <a:gd name="T9" fmla="*/ 214 h 740"/>
              <a:gd name="T10" fmla="*/ 35 w 896"/>
              <a:gd name="T11" fmla="*/ 512 h 740"/>
              <a:gd name="T12" fmla="*/ 135 w 896"/>
              <a:gd name="T13" fmla="*/ 734 h 740"/>
              <a:gd name="T14" fmla="*/ 216 w 896"/>
              <a:gd name="T15" fmla="*/ 617 h 740"/>
              <a:gd name="T16" fmla="*/ 156 w 896"/>
              <a:gd name="T17" fmla="*/ 440 h 740"/>
              <a:gd name="T18" fmla="*/ 203 w 896"/>
              <a:gd name="T19" fmla="*/ 264 h 740"/>
              <a:gd name="T20" fmla="*/ 188 w 896"/>
              <a:gd name="T21" fmla="*/ 456 h 740"/>
              <a:gd name="T22" fmla="*/ 281 w 896"/>
              <a:gd name="T23" fmla="*/ 661 h 740"/>
              <a:gd name="T24" fmla="*/ 350 w 896"/>
              <a:gd name="T25" fmla="*/ 569 h 740"/>
              <a:gd name="T26" fmla="*/ 420 w 896"/>
              <a:gd name="T27" fmla="*/ 674 h 740"/>
              <a:gd name="T28" fmla="*/ 483 w 896"/>
              <a:gd name="T29" fmla="*/ 585 h 740"/>
              <a:gd name="T30" fmla="*/ 439 w 896"/>
              <a:gd name="T31" fmla="*/ 461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6" h="740">
                <a:moveTo>
                  <a:pt x="439" y="461"/>
                </a:moveTo>
                <a:cubicBezTo>
                  <a:pt x="439" y="461"/>
                  <a:pt x="567" y="582"/>
                  <a:pt x="668" y="597"/>
                </a:cubicBezTo>
                <a:cubicBezTo>
                  <a:pt x="770" y="612"/>
                  <a:pt x="896" y="317"/>
                  <a:pt x="722" y="178"/>
                </a:cubicBezTo>
                <a:cubicBezTo>
                  <a:pt x="547" y="40"/>
                  <a:pt x="287" y="0"/>
                  <a:pt x="287" y="0"/>
                </a:cubicBezTo>
                <a:cubicBezTo>
                  <a:pt x="287" y="0"/>
                  <a:pt x="55" y="135"/>
                  <a:pt x="46" y="214"/>
                </a:cubicBezTo>
                <a:cubicBezTo>
                  <a:pt x="37" y="293"/>
                  <a:pt x="0" y="428"/>
                  <a:pt x="35" y="512"/>
                </a:cubicBezTo>
                <a:cubicBezTo>
                  <a:pt x="70" y="596"/>
                  <a:pt x="135" y="734"/>
                  <a:pt x="135" y="734"/>
                </a:cubicBezTo>
                <a:cubicBezTo>
                  <a:pt x="135" y="734"/>
                  <a:pt x="252" y="740"/>
                  <a:pt x="216" y="617"/>
                </a:cubicBezTo>
                <a:cubicBezTo>
                  <a:pt x="180" y="494"/>
                  <a:pt x="154" y="468"/>
                  <a:pt x="156" y="440"/>
                </a:cubicBezTo>
                <a:cubicBezTo>
                  <a:pt x="159" y="412"/>
                  <a:pt x="194" y="288"/>
                  <a:pt x="203" y="264"/>
                </a:cubicBezTo>
                <a:cubicBezTo>
                  <a:pt x="203" y="264"/>
                  <a:pt x="190" y="381"/>
                  <a:pt x="188" y="456"/>
                </a:cubicBezTo>
                <a:cubicBezTo>
                  <a:pt x="187" y="530"/>
                  <a:pt x="281" y="661"/>
                  <a:pt x="281" y="661"/>
                </a:cubicBezTo>
                <a:cubicBezTo>
                  <a:pt x="281" y="661"/>
                  <a:pt x="378" y="664"/>
                  <a:pt x="350" y="569"/>
                </a:cubicBezTo>
                <a:cubicBezTo>
                  <a:pt x="350" y="569"/>
                  <a:pt x="368" y="610"/>
                  <a:pt x="420" y="674"/>
                </a:cubicBezTo>
                <a:cubicBezTo>
                  <a:pt x="420" y="674"/>
                  <a:pt x="498" y="653"/>
                  <a:pt x="483" y="585"/>
                </a:cubicBezTo>
                <a:cubicBezTo>
                  <a:pt x="468" y="517"/>
                  <a:pt x="439" y="461"/>
                  <a:pt x="439" y="461"/>
                </a:cubicBezTo>
                <a:close/>
              </a:path>
            </a:pathLst>
          </a:custGeom>
          <a:solidFill>
            <a:srgbClr val="F0C388"/>
          </a:solidFill>
          <a:ln w="9525">
            <a:noFill/>
            <a:round/>
            <a:headEnd/>
            <a:tailEnd/>
          </a:ln>
          <a:effectLst>
            <a:outerShdw blurRad="736600" dist="1092200" dir="3180000" sx="156000" sy="156000" algn="br"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IN"/>
          </a:p>
        </p:txBody>
      </p:sp>
      <p:sp>
        <p:nvSpPr>
          <p:cNvPr id="23" name="Freeform 6">
            <a:extLst>
              <a:ext uri="{FF2B5EF4-FFF2-40B4-BE49-F238E27FC236}">
                <a16:creationId xmlns:a16="http://schemas.microsoft.com/office/drawing/2014/main" id="{81CC18B4-3A72-4CFC-8561-3AD272183778}"/>
              </a:ext>
            </a:extLst>
          </p:cNvPr>
          <p:cNvSpPr>
            <a:spLocks/>
          </p:cNvSpPr>
          <p:nvPr/>
        </p:nvSpPr>
        <p:spPr bwMode="auto">
          <a:xfrm rot="19860841">
            <a:off x="8650684" y="1107060"/>
            <a:ext cx="1210476" cy="1723858"/>
          </a:xfrm>
          <a:custGeom>
            <a:avLst/>
            <a:gdLst>
              <a:gd name="T0" fmla="*/ 102 w 405"/>
              <a:gd name="T1" fmla="*/ 189 h 577"/>
              <a:gd name="T2" fmla="*/ 9 w 405"/>
              <a:gd name="T3" fmla="*/ 524 h 577"/>
              <a:gd name="T4" fmla="*/ 133 w 405"/>
              <a:gd name="T5" fmla="*/ 517 h 577"/>
              <a:gd name="T6" fmla="*/ 241 w 405"/>
              <a:gd name="T7" fmla="*/ 279 h 577"/>
              <a:gd name="T8" fmla="*/ 405 w 405"/>
              <a:gd name="T9" fmla="*/ 151 h 577"/>
              <a:gd name="T10" fmla="*/ 303 w 405"/>
              <a:gd name="T11" fmla="*/ 0 h 577"/>
              <a:gd name="T12" fmla="*/ 102 w 405"/>
              <a:gd name="T13" fmla="*/ 189 h 577"/>
            </a:gdLst>
            <a:ahLst/>
            <a:cxnLst>
              <a:cxn ang="0">
                <a:pos x="T0" y="T1"/>
              </a:cxn>
              <a:cxn ang="0">
                <a:pos x="T2" y="T3"/>
              </a:cxn>
              <a:cxn ang="0">
                <a:pos x="T4" y="T5"/>
              </a:cxn>
              <a:cxn ang="0">
                <a:pos x="T6" y="T7"/>
              </a:cxn>
              <a:cxn ang="0">
                <a:pos x="T8" y="T9"/>
              </a:cxn>
              <a:cxn ang="0">
                <a:pos x="T10" y="T11"/>
              </a:cxn>
              <a:cxn ang="0">
                <a:pos x="T12" y="T13"/>
              </a:cxn>
            </a:cxnLst>
            <a:rect l="0" t="0" r="r" b="b"/>
            <a:pathLst>
              <a:path w="405" h="577">
                <a:moveTo>
                  <a:pt x="102" y="189"/>
                </a:moveTo>
                <a:cubicBezTo>
                  <a:pt x="78" y="237"/>
                  <a:pt x="0" y="487"/>
                  <a:pt x="9" y="524"/>
                </a:cubicBezTo>
                <a:cubicBezTo>
                  <a:pt x="22" y="577"/>
                  <a:pt x="110" y="564"/>
                  <a:pt x="133" y="517"/>
                </a:cubicBezTo>
                <a:cubicBezTo>
                  <a:pt x="155" y="472"/>
                  <a:pt x="216" y="312"/>
                  <a:pt x="241" y="279"/>
                </a:cubicBezTo>
                <a:cubicBezTo>
                  <a:pt x="256" y="259"/>
                  <a:pt x="356" y="187"/>
                  <a:pt x="405" y="151"/>
                </a:cubicBezTo>
                <a:cubicBezTo>
                  <a:pt x="303" y="0"/>
                  <a:pt x="303" y="0"/>
                  <a:pt x="303" y="0"/>
                </a:cubicBezTo>
                <a:cubicBezTo>
                  <a:pt x="210" y="76"/>
                  <a:pt x="115" y="164"/>
                  <a:pt x="102" y="189"/>
                </a:cubicBezTo>
                <a:close/>
              </a:path>
            </a:pathLst>
          </a:custGeom>
          <a:solidFill>
            <a:srgbClr val="FDCF9D"/>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31" name="Freeform 5">
            <a:extLst>
              <a:ext uri="{FF2B5EF4-FFF2-40B4-BE49-F238E27FC236}">
                <a16:creationId xmlns:a16="http://schemas.microsoft.com/office/drawing/2014/main" id="{F0C79667-310F-4EE0-A251-F4B1AA0B1191}"/>
              </a:ext>
            </a:extLst>
          </p:cNvPr>
          <p:cNvSpPr>
            <a:spLocks/>
          </p:cNvSpPr>
          <p:nvPr/>
        </p:nvSpPr>
        <p:spPr bwMode="auto">
          <a:xfrm rot="18245431" flipH="1">
            <a:off x="5251367" y="4349167"/>
            <a:ext cx="2676385" cy="2210817"/>
          </a:xfrm>
          <a:custGeom>
            <a:avLst/>
            <a:gdLst>
              <a:gd name="T0" fmla="*/ 439 w 896"/>
              <a:gd name="T1" fmla="*/ 461 h 740"/>
              <a:gd name="T2" fmla="*/ 668 w 896"/>
              <a:gd name="T3" fmla="*/ 597 h 740"/>
              <a:gd name="T4" fmla="*/ 722 w 896"/>
              <a:gd name="T5" fmla="*/ 178 h 740"/>
              <a:gd name="T6" fmla="*/ 287 w 896"/>
              <a:gd name="T7" fmla="*/ 0 h 740"/>
              <a:gd name="T8" fmla="*/ 46 w 896"/>
              <a:gd name="T9" fmla="*/ 214 h 740"/>
              <a:gd name="T10" fmla="*/ 35 w 896"/>
              <a:gd name="T11" fmla="*/ 512 h 740"/>
              <a:gd name="T12" fmla="*/ 135 w 896"/>
              <a:gd name="T13" fmla="*/ 734 h 740"/>
              <a:gd name="T14" fmla="*/ 216 w 896"/>
              <a:gd name="T15" fmla="*/ 617 h 740"/>
              <a:gd name="T16" fmla="*/ 156 w 896"/>
              <a:gd name="T17" fmla="*/ 440 h 740"/>
              <a:gd name="T18" fmla="*/ 203 w 896"/>
              <a:gd name="T19" fmla="*/ 264 h 740"/>
              <a:gd name="T20" fmla="*/ 188 w 896"/>
              <a:gd name="T21" fmla="*/ 456 h 740"/>
              <a:gd name="T22" fmla="*/ 281 w 896"/>
              <a:gd name="T23" fmla="*/ 661 h 740"/>
              <a:gd name="T24" fmla="*/ 350 w 896"/>
              <a:gd name="T25" fmla="*/ 569 h 740"/>
              <a:gd name="T26" fmla="*/ 420 w 896"/>
              <a:gd name="T27" fmla="*/ 674 h 740"/>
              <a:gd name="T28" fmla="*/ 483 w 896"/>
              <a:gd name="T29" fmla="*/ 585 h 740"/>
              <a:gd name="T30" fmla="*/ 439 w 896"/>
              <a:gd name="T31" fmla="*/ 461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6" h="740">
                <a:moveTo>
                  <a:pt x="439" y="461"/>
                </a:moveTo>
                <a:cubicBezTo>
                  <a:pt x="439" y="461"/>
                  <a:pt x="567" y="582"/>
                  <a:pt x="668" y="597"/>
                </a:cubicBezTo>
                <a:cubicBezTo>
                  <a:pt x="770" y="612"/>
                  <a:pt x="896" y="317"/>
                  <a:pt x="722" y="178"/>
                </a:cubicBezTo>
                <a:cubicBezTo>
                  <a:pt x="547" y="40"/>
                  <a:pt x="287" y="0"/>
                  <a:pt x="287" y="0"/>
                </a:cubicBezTo>
                <a:cubicBezTo>
                  <a:pt x="287" y="0"/>
                  <a:pt x="55" y="135"/>
                  <a:pt x="46" y="214"/>
                </a:cubicBezTo>
                <a:cubicBezTo>
                  <a:pt x="37" y="293"/>
                  <a:pt x="0" y="428"/>
                  <a:pt x="35" y="512"/>
                </a:cubicBezTo>
                <a:cubicBezTo>
                  <a:pt x="70" y="596"/>
                  <a:pt x="135" y="734"/>
                  <a:pt x="135" y="734"/>
                </a:cubicBezTo>
                <a:cubicBezTo>
                  <a:pt x="135" y="734"/>
                  <a:pt x="252" y="740"/>
                  <a:pt x="216" y="617"/>
                </a:cubicBezTo>
                <a:cubicBezTo>
                  <a:pt x="180" y="494"/>
                  <a:pt x="154" y="468"/>
                  <a:pt x="156" y="440"/>
                </a:cubicBezTo>
                <a:cubicBezTo>
                  <a:pt x="159" y="412"/>
                  <a:pt x="194" y="288"/>
                  <a:pt x="203" y="264"/>
                </a:cubicBezTo>
                <a:cubicBezTo>
                  <a:pt x="203" y="264"/>
                  <a:pt x="190" y="381"/>
                  <a:pt x="188" y="456"/>
                </a:cubicBezTo>
                <a:cubicBezTo>
                  <a:pt x="187" y="530"/>
                  <a:pt x="281" y="661"/>
                  <a:pt x="281" y="661"/>
                </a:cubicBezTo>
                <a:cubicBezTo>
                  <a:pt x="281" y="661"/>
                  <a:pt x="378" y="664"/>
                  <a:pt x="350" y="569"/>
                </a:cubicBezTo>
                <a:cubicBezTo>
                  <a:pt x="350" y="569"/>
                  <a:pt x="368" y="610"/>
                  <a:pt x="420" y="674"/>
                </a:cubicBezTo>
                <a:cubicBezTo>
                  <a:pt x="420" y="674"/>
                  <a:pt x="498" y="653"/>
                  <a:pt x="483" y="585"/>
                </a:cubicBezTo>
                <a:cubicBezTo>
                  <a:pt x="468" y="517"/>
                  <a:pt x="439" y="461"/>
                  <a:pt x="439" y="461"/>
                </a:cubicBezTo>
                <a:close/>
              </a:path>
            </a:pathLst>
          </a:custGeom>
          <a:solidFill>
            <a:srgbClr val="F0C388"/>
          </a:solidFill>
          <a:ln w="9525">
            <a:noFill/>
            <a:round/>
            <a:headEnd/>
            <a:tailEnd/>
          </a:ln>
          <a:effectLst>
            <a:outerShdw blurRad="736600" dist="1092200" dir="3180000" sx="156000" sy="156000" algn="br"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IN"/>
          </a:p>
        </p:txBody>
      </p:sp>
      <p:sp>
        <p:nvSpPr>
          <p:cNvPr id="39" name="Freeform 10">
            <a:extLst>
              <a:ext uri="{FF2B5EF4-FFF2-40B4-BE49-F238E27FC236}">
                <a16:creationId xmlns:a16="http://schemas.microsoft.com/office/drawing/2014/main" id="{86668016-EDA4-4ECF-8BE2-BF013A56BD19}"/>
              </a:ext>
            </a:extLst>
          </p:cNvPr>
          <p:cNvSpPr>
            <a:spLocks/>
          </p:cNvSpPr>
          <p:nvPr/>
        </p:nvSpPr>
        <p:spPr bwMode="auto">
          <a:xfrm rot="2984738">
            <a:off x="6989063" y="3843356"/>
            <a:ext cx="2115568" cy="2092454"/>
          </a:xfrm>
          <a:custGeom>
            <a:avLst/>
            <a:gdLst>
              <a:gd name="T0" fmla="*/ 1196 w 1311"/>
              <a:gd name="T1" fmla="*/ 652 h 1297"/>
              <a:gd name="T2" fmla="*/ 1076 w 1311"/>
              <a:gd name="T3" fmla="*/ 686 h 1297"/>
              <a:gd name="T4" fmla="*/ 1019 w 1311"/>
              <a:gd name="T5" fmla="*/ 637 h 1297"/>
              <a:gd name="T6" fmla="*/ 1019 w 1311"/>
              <a:gd name="T7" fmla="*/ 292 h 1297"/>
              <a:gd name="T8" fmla="*/ 691 w 1311"/>
              <a:gd name="T9" fmla="*/ 292 h 1297"/>
              <a:gd name="T10" fmla="*/ 603 w 1311"/>
              <a:gd name="T11" fmla="*/ 253 h 1297"/>
              <a:gd name="T12" fmla="*/ 636 w 1311"/>
              <a:gd name="T13" fmla="*/ 77 h 1297"/>
              <a:gd name="T14" fmla="*/ 510 w 1311"/>
              <a:gd name="T15" fmla="*/ 0 h 1297"/>
              <a:gd name="T16" fmla="*/ 375 w 1311"/>
              <a:gd name="T17" fmla="*/ 115 h 1297"/>
              <a:gd name="T18" fmla="*/ 408 w 1311"/>
              <a:gd name="T19" fmla="*/ 235 h 1297"/>
              <a:gd name="T20" fmla="*/ 357 w 1311"/>
              <a:gd name="T21" fmla="*/ 292 h 1297"/>
              <a:gd name="T22" fmla="*/ 344 w 1311"/>
              <a:gd name="T23" fmla="*/ 292 h 1297"/>
              <a:gd name="T24" fmla="*/ 0 w 1311"/>
              <a:gd name="T25" fmla="*/ 292 h 1297"/>
              <a:gd name="T26" fmla="*/ 0 w 1311"/>
              <a:gd name="T27" fmla="*/ 636 h 1297"/>
              <a:gd name="T28" fmla="*/ 58 w 1311"/>
              <a:gd name="T29" fmla="*/ 686 h 1297"/>
              <a:gd name="T30" fmla="*/ 178 w 1311"/>
              <a:gd name="T31" fmla="*/ 652 h 1297"/>
              <a:gd name="T32" fmla="*/ 292 w 1311"/>
              <a:gd name="T33" fmla="*/ 787 h 1297"/>
              <a:gd name="T34" fmla="*/ 215 w 1311"/>
              <a:gd name="T35" fmla="*/ 914 h 1297"/>
              <a:gd name="T36" fmla="*/ 39 w 1311"/>
              <a:gd name="T37" fmla="*/ 880 h 1297"/>
              <a:gd name="T38" fmla="*/ 0 w 1311"/>
              <a:gd name="T39" fmla="*/ 944 h 1297"/>
              <a:gd name="T40" fmla="*/ 0 w 1311"/>
              <a:gd name="T41" fmla="*/ 1297 h 1297"/>
              <a:gd name="T42" fmla="*/ 359 w 1311"/>
              <a:gd name="T43" fmla="*/ 1297 h 1297"/>
              <a:gd name="T44" fmla="*/ 408 w 1311"/>
              <a:gd name="T45" fmla="*/ 1240 h 1297"/>
              <a:gd name="T46" fmla="*/ 375 w 1311"/>
              <a:gd name="T47" fmla="*/ 1120 h 1297"/>
              <a:gd name="T48" fmla="*/ 510 w 1311"/>
              <a:gd name="T49" fmla="*/ 1005 h 1297"/>
              <a:gd name="T50" fmla="*/ 636 w 1311"/>
              <a:gd name="T51" fmla="*/ 1083 h 1297"/>
              <a:gd name="T52" fmla="*/ 603 w 1311"/>
              <a:gd name="T53" fmla="*/ 1259 h 1297"/>
              <a:gd name="T54" fmla="*/ 668 w 1311"/>
              <a:gd name="T55" fmla="*/ 1297 h 1297"/>
              <a:gd name="T56" fmla="*/ 1019 w 1311"/>
              <a:gd name="T57" fmla="*/ 1297 h 1297"/>
              <a:gd name="T58" fmla="*/ 1019 w 1311"/>
              <a:gd name="T59" fmla="*/ 943 h 1297"/>
              <a:gd name="T60" fmla="*/ 1058 w 1311"/>
              <a:gd name="T61" fmla="*/ 880 h 1297"/>
              <a:gd name="T62" fmla="*/ 1234 w 1311"/>
              <a:gd name="T63" fmla="*/ 914 h 1297"/>
              <a:gd name="T64" fmla="*/ 1311 w 1311"/>
              <a:gd name="T65" fmla="*/ 787 h 1297"/>
              <a:gd name="T66" fmla="*/ 1196 w 1311"/>
              <a:gd name="T67" fmla="*/ 652 h 1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11" h="1297">
                <a:moveTo>
                  <a:pt x="1196" y="652"/>
                </a:moveTo>
                <a:cubicBezTo>
                  <a:pt x="1152" y="649"/>
                  <a:pt x="1102" y="680"/>
                  <a:pt x="1076" y="686"/>
                </a:cubicBezTo>
                <a:cubicBezTo>
                  <a:pt x="1030" y="696"/>
                  <a:pt x="1021" y="659"/>
                  <a:pt x="1019" y="637"/>
                </a:cubicBezTo>
                <a:cubicBezTo>
                  <a:pt x="1019" y="292"/>
                  <a:pt x="1019" y="292"/>
                  <a:pt x="1019" y="292"/>
                </a:cubicBezTo>
                <a:cubicBezTo>
                  <a:pt x="691" y="292"/>
                  <a:pt x="691" y="292"/>
                  <a:pt x="691" y="292"/>
                </a:cubicBezTo>
                <a:cubicBezTo>
                  <a:pt x="630" y="292"/>
                  <a:pt x="607" y="292"/>
                  <a:pt x="603" y="253"/>
                </a:cubicBezTo>
                <a:cubicBezTo>
                  <a:pt x="599" y="215"/>
                  <a:pt x="673" y="170"/>
                  <a:pt x="636" y="77"/>
                </a:cubicBezTo>
                <a:cubicBezTo>
                  <a:pt x="616" y="27"/>
                  <a:pt x="568" y="0"/>
                  <a:pt x="510" y="0"/>
                </a:cubicBezTo>
                <a:cubicBezTo>
                  <a:pt x="435" y="0"/>
                  <a:pt x="380" y="51"/>
                  <a:pt x="375" y="115"/>
                </a:cubicBezTo>
                <a:cubicBezTo>
                  <a:pt x="372" y="159"/>
                  <a:pt x="402" y="208"/>
                  <a:pt x="408" y="235"/>
                </a:cubicBezTo>
                <a:cubicBezTo>
                  <a:pt x="419" y="282"/>
                  <a:pt x="379" y="291"/>
                  <a:pt x="357" y="292"/>
                </a:cubicBezTo>
                <a:cubicBezTo>
                  <a:pt x="344" y="292"/>
                  <a:pt x="344" y="292"/>
                  <a:pt x="344" y="292"/>
                </a:cubicBezTo>
                <a:cubicBezTo>
                  <a:pt x="0" y="292"/>
                  <a:pt x="0" y="292"/>
                  <a:pt x="0" y="292"/>
                </a:cubicBezTo>
                <a:cubicBezTo>
                  <a:pt x="0" y="636"/>
                  <a:pt x="0" y="636"/>
                  <a:pt x="0" y="636"/>
                </a:cubicBezTo>
                <a:cubicBezTo>
                  <a:pt x="2" y="658"/>
                  <a:pt x="11" y="696"/>
                  <a:pt x="58" y="686"/>
                </a:cubicBezTo>
                <a:cubicBezTo>
                  <a:pt x="84" y="680"/>
                  <a:pt x="133" y="649"/>
                  <a:pt x="178" y="652"/>
                </a:cubicBezTo>
                <a:cubicBezTo>
                  <a:pt x="242" y="657"/>
                  <a:pt x="292" y="712"/>
                  <a:pt x="292" y="787"/>
                </a:cubicBezTo>
                <a:cubicBezTo>
                  <a:pt x="292" y="846"/>
                  <a:pt x="266" y="894"/>
                  <a:pt x="215" y="914"/>
                </a:cubicBezTo>
                <a:cubicBezTo>
                  <a:pt x="122" y="950"/>
                  <a:pt x="78" y="876"/>
                  <a:pt x="39" y="880"/>
                </a:cubicBezTo>
                <a:cubicBezTo>
                  <a:pt x="6" y="884"/>
                  <a:pt x="1" y="901"/>
                  <a:pt x="0" y="944"/>
                </a:cubicBezTo>
                <a:cubicBezTo>
                  <a:pt x="0" y="1297"/>
                  <a:pt x="0" y="1297"/>
                  <a:pt x="0" y="1297"/>
                </a:cubicBezTo>
                <a:cubicBezTo>
                  <a:pt x="359" y="1297"/>
                  <a:pt x="359" y="1297"/>
                  <a:pt x="359" y="1297"/>
                </a:cubicBezTo>
                <a:cubicBezTo>
                  <a:pt x="381" y="1296"/>
                  <a:pt x="419" y="1286"/>
                  <a:pt x="408" y="1240"/>
                </a:cubicBezTo>
                <a:cubicBezTo>
                  <a:pt x="402" y="1214"/>
                  <a:pt x="372" y="1164"/>
                  <a:pt x="375" y="1120"/>
                </a:cubicBezTo>
                <a:cubicBezTo>
                  <a:pt x="380" y="1056"/>
                  <a:pt x="435" y="1005"/>
                  <a:pt x="510" y="1005"/>
                </a:cubicBezTo>
                <a:cubicBezTo>
                  <a:pt x="568" y="1005"/>
                  <a:pt x="616" y="1032"/>
                  <a:pt x="636" y="1083"/>
                </a:cubicBezTo>
                <a:cubicBezTo>
                  <a:pt x="673" y="1175"/>
                  <a:pt x="599" y="1220"/>
                  <a:pt x="603" y="1259"/>
                </a:cubicBezTo>
                <a:cubicBezTo>
                  <a:pt x="606" y="1292"/>
                  <a:pt x="624" y="1297"/>
                  <a:pt x="668" y="1297"/>
                </a:cubicBezTo>
                <a:cubicBezTo>
                  <a:pt x="1019" y="1297"/>
                  <a:pt x="1019" y="1297"/>
                  <a:pt x="1019" y="1297"/>
                </a:cubicBezTo>
                <a:cubicBezTo>
                  <a:pt x="1019" y="943"/>
                  <a:pt x="1019" y="943"/>
                  <a:pt x="1019" y="943"/>
                </a:cubicBezTo>
                <a:cubicBezTo>
                  <a:pt x="1020" y="901"/>
                  <a:pt x="1025" y="884"/>
                  <a:pt x="1058" y="880"/>
                </a:cubicBezTo>
                <a:cubicBezTo>
                  <a:pt x="1096" y="876"/>
                  <a:pt x="1141" y="950"/>
                  <a:pt x="1234" y="914"/>
                </a:cubicBezTo>
                <a:cubicBezTo>
                  <a:pt x="1284" y="894"/>
                  <a:pt x="1311" y="846"/>
                  <a:pt x="1311" y="787"/>
                </a:cubicBezTo>
                <a:cubicBezTo>
                  <a:pt x="1311" y="712"/>
                  <a:pt x="1260" y="657"/>
                  <a:pt x="1196" y="652"/>
                </a:cubicBezTo>
                <a:close/>
              </a:path>
            </a:pathLst>
          </a:custGeom>
          <a:solidFill>
            <a:schemeClr val="accent2">
              <a:lumMod val="75000"/>
            </a:schemeClr>
          </a:solidFill>
          <a:ln w="9525">
            <a:noFill/>
            <a:round/>
            <a:headEnd/>
            <a:tailEnd/>
          </a:ln>
          <a:effectLst>
            <a:outerShdw blurRad="635000" dist="254000" dir="2160000" algn="r" rotWithShape="0">
              <a:prstClr val="black">
                <a:alpha val="27000"/>
              </a:prstClr>
            </a:outerShdw>
          </a:effectLst>
        </p:spPr>
        <p:txBody>
          <a:bodyPr vert="horz" wrap="square" lIns="91440" tIns="45720" rIns="91440" bIns="45720" numCol="1" anchor="t" anchorCtr="0" compatLnSpc="1">
            <a:prstTxWarp prst="textNoShape">
              <a:avLst/>
            </a:prstTxWarp>
          </a:bodyPr>
          <a:lstStyle/>
          <a:p>
            <a:endParaRPr lang="en-IN"/>
          </a:p>
        </p:txBody>
      </p:sp>
      <p:sp>
        <p:nvSpPr>
          <p:cNvPr id="53" name="Freeform: Shape 52">
            <a:extLst>
              <a:ext uri="{FF2B5EF4-FFF2-40B4-BE49-F238E27FC236}">
                <a16:creationId xmlns:a16="http://schemas.microsoft.com/office/drawing/2014/main" id="{5D45E10E-B043-497F-8E0D-17A52045D692}"/>
              </a:ext>
            </a:extLst>
          </p:cNvPr>
          <p:cNvSpPr/>
          <p:nvPr/>
        </p:nvSpPr>
        <p:spPr>
          <a:xfrm>
            <a:off x="4652809" y="3870079"/>
            <a:ext cx="3518227" cy="2987921"/>
          </a:xfrm>
          <a:custGeom>
            <a:avLst/>
            <a:gdLst>
              <a:gd name="connsiteX0" fmla="*/ 2078696 w 3518227"/>
              <a:gd name="connsiteY0" fmla="*/ 0 h 2987921"/>
              <a:gd name="connsiteX1" fmla="*/ 2175387 w 3518227"/>
              <a:gd name="connsiteY1" fmla="*/ 501843 h 2987921"/>
              <a:gd name="connsiteX2" fmla="*/ 1716972 w 3518227"/>
              <a:gd name="connsiteY2" fmla="*/ 667657 h 2987921"/>
              <a:gd name="connsiteX3" fmla="*/ 1613760 w 3518227"/>
              <a:gd name="connsiteY3" fmla="*/ 1560770 h 2987921"/>
              <a:gd name="connsiteX4" fmla="*/ 2021879 w 3518227"/>
              <a:gd name="connsiteY4" fmla="*/ 1714363 h 2987921"/>
              <a:gd name="connsiteX5" fmla="*/ 2968759 w 3518227"/>
              <a:gd name="connsiteY5" fmla="*/ 880113 h 2987921"/>
              <a:gd name="connsiteX6" fmla="*/ 3476678 w 3518227"/>
              <a:gd name="connsiteY6" fmla="*/ 859609 h 2987921"/>
              <a:gd name="connsiteX7" fmla="*/ 3280238 w 3518227"/>
              <a:gd name="connsiteY7" fmla="*/ 1346995 h 2987921"/>
              <a:gd name="connsiteX8" fmla="*/ 2268522 w 3518227"/>
              <a:gd name="connsiteY8" fmla="*/ 2213103 h 2987921"/>
              <a:gd name="connsiteX9" fmla="*/ 1995871 w 3518227"/>
              <a:gd name="connsiteY9" fmla="*/ 2818420 h 2987921"/>
              <a:gd name="connsiteX10" fmla="*/ 1891776 w 3518227"/>
              <a:gd name="connsiteY10" fmla="*/ 2925164 h 2987921"/>
              <a:gd name="connsiteX11" fmla="*/ 1810572 w 3518227"/>
              <a:gd name="connsiteY11" fmla="*/ 2987921 h 2987921"/>
              <a:gd name="connsiteX12" fmla="*/ 0 w 3518227"/>
              <a:gd name="connsiteY12" fmla="*/ 2987921 h 2987921"/>
              <a:gd name="connsiteX13" fmla="*/ 19309 w 3518227"/>
              <a:gd name="connsiteY13" fmla="*/ 2954871 h 2987921"/>
              <a:gd name="connsiteX14" fmla="*/ 433713 w 3518227"/>
              <a:gd name="connsiteY14" fmla="*/ 2334589 h 2987921"/>
              <a:gd name="connsiteX15" fmla="*/ 760467 w 3518227"/>
              <a:gd name="connsiteY15" fmla="*/ 1574739 h 2987921"/>
              <a:gd name="connsiteX16" fmla="*/ 988552 w 3518227"/>
              <a:gd name="connsiteY16" fmla="*/ 358593 h 2987921"/>
              <a:gd name="connsiteX17" fmla="*/ 2078696 w 3518227"/>
              <a:gd name="connsiteY17" fmla="*/ 0 h 2987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18227" h="2987921">
                <a:moveTo>
                  <a:pt x="2078696" y="0"/>
                </a:moveTo>
                <a:cubicBezTo>
                  <a:pt x="2175387" y="501843"/>
                  <a:pt x="2175387" y="501843"/>
                  <a:pt x="2175387" y="501843"/>
                </a:cubicBezTo>
                <a:cubicBezTo>
                  <a:pt x="1971140" y="569184"/>
                  <a:pt x="1716972" y="667657"/>
                  <a:pt x="1716972" y="667657"/>
                </a:cubicBezTo>
                <a:cubicBezTo>
                  <a:pt x="1619913" y="922956"/>
                  <a:pt x="1563112" y="1342553"/>
                  <a:pt x="1613760" y="1560770"/>
                </a:cubicBezTo>
                <a:cubicBezTo>
                  <a:pt x="1663608" y="1774838"/>
                  <a:pt x="1978731" y="1724833"/>
                  <a:pt x="2021879" y="1714363"/>
                </a:cubicBezTo>
                <a:cubicBezTo>
                  <a:pt x="2065825" y="1708041"/>
                  <a:pt x="2833686" y="1005091"/>
                  <a:pt x="2968759" y="880113"/>
                </a:cubicBezTo>
                <a:cubicBezTo>
                  <a:pt x="3101358" y="753460"/>
                  <a:pt x="3358874" y="650039"/>
                  <a:pt x="3476678" y="859609"/>
                </a:cubicBezTo>
                <a:cubicBezTo>
                  <a:pt x="3594482" y="1069178"/>
                  <a:pt x="3440498" y="1174144"/>
                  <a:pt x="3280238" y="1346995"/>
                </a:cubicBezTo>
                <a:cubicBezTo>
                  <a:pt x="3121651" y="1517372"/>
                  <a:pt x="2268522" y="2213103"/>
                  <a:pt x="2268522" y="2213103"/>
                </a:cubicBezTo>
                <a:cubicBezTo>
                  <a:pt x="2268522" y="2213103"/>
                  <a:pt x="2262325" y="2504652"/>
                  <a:pt x="1995871" y="2818420"/>
                </a:cubicBezTo>
                <a:cubicBezTo>
                  <a:pt x="1962874" y="2857850"/>
                  <a:pt x="1927833" y="2893306"/>
                  <a:pt x="1891776" y="2925164"/>
                </a:cubicBezTo>
                <a:lnTo>
                  <a:pt x="1810572" y="2987921"/>
                </a:lnTo>
                <a:lnTo>
                  <a:pt x="0" y="2987921"/>
                </a:lnTo>
                <a:lnTo>
                  <a:pt x="19309" y="2954871"/>
                </a:lnTo>
                <a:cubicBezTo>
                  <a:pt x="136669" y="2757493"/>
                  <a:pt x="289966" y="2515009"/>
                  <a:pt x="433713" y="2334589"/>
                </a:cubicBezTo>
                <a:cubicBezTo>
                  <a:pt x="722881" y="1971275"/>
                  <a:pt x="631791" y="1967330"/>
                  <a:pt x="760467" y="1574739"/>
                </a:cubicBezTo>
                <a:cubicBezTo>
                  <a:pt x="893291" y="1181348"/>
                  <a:pt x="884261" y="464732"/>
                  <a:pt x="988552" y="358593"/>
                </a:cubicBezTo>
                <a:cubicBezTo>
                  <a:pt x="1066133" y="281262"/>
                  <a:pt x="1677125" y="92482"/>
                  <a:pt x="2078696" y="0"/>
                </a:cubicBezTo>
                <a:close/>
              </a:path>
            </a:pathLst>
          </a:custGeom>
          <a:solidFill>
            <a:srgbClr val="FDCF9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32" name="Freeform 6">
            <a:extLst>
              <a:ext uri="{FF2B5EF4-FFF2-40B4-BE49-F238E27FC236}">
                <a16:creationId xmlns:a16="http://schemas.microsoft.com/office/drawing/2014/main" id="{30007419-0935-4FF1-A8E6-29A6CDEE9655}"/>
              </a:ext>
            </a:extLst>
          </p:cNvPr>
          <p:cNvSpPr>
            <a:spLocks/>
          </p:cNvSpPr>
          <p:nvPr/>
        </p:nvSpPr>
        <p:spPr bwMode="auto">
          <a:xfrm rot="18245431" flipH="1">
            <a:off x="6537490" y="3367874"/>
            <a:ext cx="1210476" cy="1723858"/>
          </a:xfrm>
          <a:custGeom>
            <a:avLst/>
            <a:gdLst>
              <a:gd name="T0" fmla="*/ 102 w 405"/>
              <a:gd name="T1" fmla="*/ 189 h 577"/>
              <a:gd name="T2" fmla="*/ 9 w 405"/>
              <a:gd name="T3" fmla="*/ 524 h 577"/>
              <a:gd name="T4" fmla="*/ 133 w 405"/>
              <a:gd name="T5" fmla="*/ 517 h 577"/>
              <a:gd name="T6" fmla="*/ 241 w 405"/>
              <a:gd name="T7" fmla="*/ 279 h 577"/>
              <a:gd name="T8" fmla="*/ 405 w 405"/>
              <a:gd name="T9" fmla="*/ 151 h 577"/>
              <a:gd name="T10" fmla="*/ 303 w 405"/>
              <a:gd name="T11" fmla="*/ 0 h 577"/>
              <a:gd name="T12" fmla="*/ 102 w 405"/>
              <a:gd name="T13" fmla="*/ 189 h 577"/>
            </a:gdLst>
            <a:ahLst/>
            <a:cxnLst>
              <a:cxn ang="0">
                <a:pos x="T0" y="T1"/>
              </a:cxn>
              <a:cxn ang="0">
                <a:pos x="T2" y="T3"/>
              </a:cxn>
              <a:cxn ang="0">
                <a:pos x="T4" y="T5"/>
              </a:cxn>
              <a:cxn ang="0">
                <a:pos x="T6" y="T7"/>
              </a:cxn>
              <a:cxn ang="0">
                <a:pos x="T8" y="T9"/>
              </a:cxn>
              <a:cxn ang="0">
                <a:pos x="T10" y="T11"/>
              </a:cxn>
              <a:cxn ang="0">
                <a:pos x="T12" y="T13"/>
              </a:cxn>
            </a:cxnLst>
            <a:rect l="0" t="0" r="r" b="b"/>
            <a:pathLst>
              <a:path w="405" h="577">
                <a:moveTo>
                  <a:pt x="102" y="189"/>
                </a:moveTo>
                <a:cubicBezTo>
                  <a:pt x="78" y="237"/>
                  <a:pt x="0" y="487"/>
                  <a:pt x="9" y="524"/>
                </a:cubicBezTo>
                <a:cubicBezTo>
                  <a:pt x="22" y="577"/>
                  <a:pt x="110" y="564"/>
                  <a:pt x="133" y="517"/>
                </a:cubicBezTo>
                <a:cubicBezTo>
                  <a:pt x="155" y="472"/>
                  <a:pt x="216" y="312"/>
                  <a:pt x="241" y="279"/>
                </a:cubicBezTo>
                <a:cubicBezTo>
                  <a:pt x="256" y="259"/>
                  <a:pt x="356" y="187"/>
                  <a:pt x="405" y="151"/>
                </a:cubicBezTo>
                <a:cubicBezTo>
                  <a:pt x="303" y="0"/>
                  <a:pt x="303" y="0"/>
                  <a:pt x="303" y="0"/>
                </a:cubicBezTo>
                <a:cubicBezTo>
                  <a:pt x="210" y="76"/>
                  <a:pt x="115" y="164"/>
                  <a:pt x="102" y="189"/>
                </a:cubicBezTo>
                <a:close/>
              </a:path>
            </a:pathLst>
          </a:custGeom>
          <a:solidFill>
            <a:srgbClr val="FDCF9D"/>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7" name="Freeform 10">
            <a:extLst>
              <a:ext uri="{FF2B5EF4-FFF2-40B4-BE49-F238E27FC236}">
                <a16:creationId xmlns:a16="http://schemas.microsoft.com/office/drawing/2014/main" id="{332EA883-FA47-4234-90E3-BD64FB3A8B0E}"/>
              </a:ext>
            </a:extLst>
          </p:cNvPr>
          <p:cNvSpPr>
            <a:spLocks/>
          </p:cNvSpPr>
          <p:nvPr/>
        </p:nvSpPr>
        <p:spPr bwMode="auto">
          <a:xfrm rot="2111544">
            <a:off x="8427052" y="1984461"/>
            <a:ext cx="2115568" cy="2092454"/>
          </a:xfrm>
          <a:custGeom>
            <a:avLst/>
            <a:gdLst>
              <a:gd name="T0" fmla="*/ 1196 w 1311"/>
              <a:gd name="T1" fmla="*/ 652 h 1297"/>
              <a:gd name="T2" fmla="*/ 1076 w 1311"/>
              <a:gd name="T3" fmla="*/ 686 h 1297"/>
              <a:gd name="T4" fmla="*/ 1019 w 1311"/>
              <a:gd name="T5" fmla="*/ 637 h 1297"/>
              <a:gd name="T6" fmla="*/ 1019 w 1311"/>
              <a:gd name="T7" fmla="*/ 292 h 1297"/>
              <a:gd name="T8" fmla="*/ 691 w 1311"/>
              <a:gd name="T9" fmla="*/ 292 h 1297"/>
              <a:gd name="T10" fmla="*/ 603 w 1311"/>
              <a:gd name="T11" fmla="*/ 253 h 1297"/>
              <a:gd name="T12" fmla="*/ 636 w 1311"/>
              <a:gd name="T13" fmla="*/ 77 h 1297"/>
              <a:gd name="T14" fmla="*/ 510 w 1311"/>
              <a:gd name="T15" fmla="*/ 0 h 1297"/>
              <a:gd name="T16" fmla="*/ 375 w 1311"/>
              <a:gd name="T17" fmla="*/ 115 h 1297"/>
              <a:gd name="T18" fmla="*/ 408 w 1311"/>
              <a:gd name="T19" fmla="*/ 235 h 1297"/>
              <a:gd name="T20" fmla="*/ 357 w 1311"/>
              <a:gd name="T21" fmla="*/ 292 h 1297"/>
              <a:gd name="T22" fmla="*/ 344 w 1311"/>
              <a:gd name="T23" fmla="*/ 292 h 1297"/>
              <a:gd name="T24" fmla="*/ 0 w 1311"/>
              <a:gd name="T25" fmla="*/ 292 h 1297"/>
              <a:gd name="T26" fmla="*/ 0 w 1311"/>
              <a:gd name="T27" fmla="*/ 636 h 1297"/>
              <a:gd name="T28" fmla="*/ 58 w 1311"/>
              <a:gd name="T29" fmla="*/ 686 h 1297"/>
              <a:gd name="T30" fmla="*/ 178 w 1311"/>
              <a:gd name="T31" fmla="*/ 652 h 1297"/>
              <a:gd name="T32" fmla="*/ 292 w 1311"/>
              <a:gd name="T33" fmla="*/ 787 h 1297"/>
              <a:gd name="T34" fmla="*/ 215 w 1311"/>
              <a:gd name="T35" fmla="*/ 914 h 1297"/>
              <a:gd name="T36" fmla="*/ 39 w 1311"/>
              <a:gd name="T37" fmla="*/ 880 h 1297"/>
              <a:gd name="T38" fmla="*/ 0 w 1311"/>
              <a:gd name="T39" fmla="*/ 944 h 1297"/>
              <a:gd name="T40" fmla="*/ 0 w 1311"/>
              <a:gd name="T41" fmla="*/ 1297 h 1297"/>
              <a:gd name="T42" fmla="*/ 359 w 1311"/>
              <a:gd name="T43" fmla="*/ 1297 h 1297"/>
              <a:gd name="T44" fmla="*/ 408 w 1311"/>
              <a:gd name="T45" fmla="*/ 1240 h 1297"/>
              <a:gd name="T46" fmla="*/ 375 w 1311"/>
              <a:gd name="T47" fmla="*/ 1120 h 1297"/>
              <a:gd name="T48" fmla="*/ 510 w 1311"/>
              <a:gd name="T49" fmla="*/ 1005 h 1297"/>
              <a:gd name="T50" fmla="*/ 636 w 1311"/>
              <a:gd name="T51" fmla="*/ 1083 h 1297"/>
              <a:gd name="T52" fmla="*/ 603 w 1311"/>
              <a:gd name="T53" fmla="*/ 1259 h 1297"/>
              <a:gd name="T54" fmla="*/ 668 w 1311"/>
              <a:gd name="T55" fmla="*/ 1297 h 1297"/>
              <a:gd name="T56" fmla="*/ 1019 w 1311"/>
              <a:gd name="T57" fmla="*/ 1297 h 1297"/>
              <a:gd name="T58" fmla="*/ 1019 w 1311"/>
              <a:gd name="T59" fmla="*/ 943 h 1297"/>
              <a:gd name="T60" fmla="*/ 1058 w 1311"/>
              <a:gd name="T61" fmla="*/ 880 h 1297"/>
              <a:gd name="T62" fmla="*/ 1234 w 1311"/>
              <a:gd name="T63" fmla="*/ 914 h 1297"/>
              <a:gd name="T64" fmla="*/ 1311 w 1311"/>
              <a:gd name="T65" fmla="*/ 787 h 1297"/>
              <a:gd name="T66" fmla="*/ 1196 w 1311"/>
              <a:gd name="T67" fmla="*/ 652 h 1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11" h="1297">
                <a:moveTo>
                  <a:pt x="1196" y="652"/>
                </a:moveTo>
                <a:cubicBezTo>
                  <a:pt x="1152" y="649"/>
                  <a:pt x="1102" y="680"/>
                  <a:pt x="1076" y="686"/>
                </a:cubicBezTo>
                <a:cubicBezTo>
                  <a:pt x="1030" y="696"/>
                  <a:pt x="1021" y="659"/>
                  <a:pt x="1019" y="637"/>
                </a:cubicBezTo>
                <a:cubicBezTo>
                  <a:pt x="1019" y="292"/>
                  <a:pt x="1019" y="292"/>
                  <a:pt x="1019" y="292"/>
                </a:cubicBezTo>
                <a:cubicBezTo>
                  <a:pt x="691" y="292"/>
                  <a:pt x="691" y="292"/>
                  <a:pt x="691" y="292"/>
                </a:cubicBezTo>
                <a:cubicBezTo>
                  <a:pt x="630" y="292"/>
                  <a:pt x="607" y="292"/>
                  <a:pt x="603" y="253"/>
                </a:cubicBezTo>
                <a:cubicBezTo>
                  <a:pt x="599" y="215"/>
                  <a:pt x="673" y="170"/>
                  <a:pt x="636" y="77"/>
                </a:cubicBezTo>
                <a:cubicBezTo>
                  <a:pt x="616" y="27"/>
                  <a:pt x="568" y="0"/>
                  <a:pt x="510" y="0"/>
                </a:cubicBezTo>
                <a:cubicBezTo>
                  <a:pt x="435" y="0"/>
                  <a:pt x="380" y="51"/>
                  <a:pt x="375" y="115"/>
                </a:cubicBezTo>
                <a:cubicBezTo>
                  <a:pt x="372" y="159"/>
                  <a:pt x="402" y="208"/>
                  <a:pt x="408" y="235"/>
                </a:cubicBezTo>
                <a:cubicBezTo>
                  <a:pt x="419" y="282"/>
                  <a:pt x="379" y="291"/>
                  <a:pt x="357" y="292"/>
                </a:cubicBezTo>
                <a:cubicBezTo>
                  <a:pt x="344" y="292"/>
                  <a:pt x="344" y="292"/>
                  <a:pt x="344" y="292"/>
                </a:cubicBezTo>
                <a:cubicBezTo>
                  <a:pt x="0" y="292"/>
                  <a:pt x="0" y="292"/>
                  <a:pt x="0" y="292"/>
                </a:cubicBezTo>
                <a:cubicBezTo>
                  <a:pt x="0" y="636"/>
                  <a:pt x="0" y="636"/>
                  <a:pt x="0" y="636"/>
                </a:cubicBezTo>
                <a:cubicBezTo>
                  <a:pt x="2" y="658"/>
                  <a:pt x="11" y="696"/>
                  <a:pt x="58" y="686"/>
                </a:cubicBezTo>
                <a:cubicBezTo>
                  <a:pt x="84" y="680"/>
                  <a:pt x="133" y="649"/>
                  <a:pt x="178" y="652"/>
                </a:cubicBezTo>
                <a:cubicBezTo>
                  <a:pt x="242" y="657"/>
                  <a:pt x="292" y="712"/>
                  <a:pt x="292" y="787"/>
                </a:cubicBezTo>
                <a:cubicBezTo>
                  <a:pt x="292" y="846"/>
                  <a:pt x="266" y="894"/>
                  <a:pt x="215" y="914"/>
                </a:cubicBezTo>
                <a:cubicBezTo>
                  <a:pt x="122" y="950"/>
                  <a:pt x="78" y="876"/>
                  <a:pt x="39" y="880"/>
                </a:cubicBezTo>
                <a:cubicBezTo>
                  <a:pt x="6" y="884"/>
                  <a:pt x="1" y="901"/>
                  <a:pt x="0" y="944"/>
                </a:cubicBezTo>
                <a:cubicBezTo>
                  <a:pt x="0" y="1297"/>
                  <a:pt x="0" y="1297"/>
                  <a:pt x="0" y="1297"/>
                </a:cubicBezTo>
                <a:cubicBezTo>
                  <a:pt x="359" y="1297"/>
                  <a:pt x="359" y="1297"/>
                  <a:pt x="359" y="1297"/>
                </a:cubicBezTo>
                <a:cubicBezTo>
                  <a:pt x="381" y="1296"/>
                  <a:pt x="419" y="1286"/>
                  <a:pt x="408" y="1240"/>
                </a:cubicBezTo>
                <a:cubicBezTo>
                  <a:pt x="402" y="1214"/>
                  <a:pt x="372" y="1164"/>
                  <a:pt x="375" y="1120"/>
                </a:cubicBezTo>
                <a:cubicBezTo>
                  <a:pt x="380" y="1056"/>
                  <a:pt x="435" y="1005"/>
                  <a:pt x="510" y="1005"/>
                </a:cubicBezTo>
                <a:cubicBezTo>
                  <a:pt x="568" y="1005"/>
                  <a:pt x="616" y="1032"/>
                  <a:pt x="636" y="1083"/>
                </a:cubicBezTo>
                <a:cubicBezTo>
                  <a:pt x="673" y="1175"/>
                  <a:pt x="599" y="1220"/>
                  <a:pt x="603" y="1259"/>
                </a:cubicBezTo>
                <a:cubicBezTo>
                  <a:pt x="606" y="1292"/>
                  <a:pt x="624" y="1297"/>
                  <a:pt x="668" y="1297"/>
                </a:cubicBezTo>
                <a:cubicBezTo>
                  <a:pt x="1019" y="1297"/>
                  <a:pt x="1019" y="1297"/>
                  <a:pt x="1019" y="1297"/>
                </a:cubicBezTo>
                <a:cubicBezTo>
                  <a:pt x="1019" y="943"/>
                  <a:pt x="1019" y="943"/>
                  <a:pt x="1019" y="943"/>
                </a:cubicBezTo>
                <a:cubicBezTo>
                  <a:pt x="1020" y="901"/>
                  <a:pt x="1025" y="884"/>
                  <a:pt x="1058" y="880"/>
                </a:cubicBezTo>
                <a:cubicBezTo>
                  <a:pt x="1096" y="876"/>
                  <a:pt x="1141" y="950"/>
                  <a:pt x="1234" y="914"/>
                </a:cubicBezTo>
                <a:cubicBezTo>
                  <a:pt x="1284" y="894"/>
                  <a:pt x="1311" y="846"/>
                  <a:pt x="1311" y="787"/>
                </a:cubicBezTo>
                <a:cubicBezTo>
                  <a:pt x="1311" y="712"/>
                  <a:pt x="1260" y="657"/>
                  <a:pt x="1196" y="652"/>
                </a:cubicBezTo>
                <a:close/>
              </a:path>
            </a:pathLst>
          </a:custGeom>
          <a:solidFill>
            <a:schemeClr val="bg1"/>
          </a:solidFill>
          <a:ln w="9525">
            <a:noFill/>
            <a:round/>
            <a:headEnd/>
            <a:tailEnd/>
          </a:ln>
          <a:effectLst>
            <a:outerShdw blurRad="635000" dist="254000" dir="2160000" algn="r" rotWithShape="0">
              <a:prstClr val="black">
                <a:alpha val="27000"/>
              </a:prstClr>
            </a:outerShdw>
          </a:effectLst>
        </p:spPr>
        <p:txBody>
          <a:bodyPr vert="horz" wrap="square" lIns="91440" tIns="45720" rIns="91440" bIns="45720" numCol="1" anchor="t" anchorCtr="0" compatLnSpc="1">
            <a:prstTxWarp prst="textNoShape">
              <a:avLst/>
            </a:prstTxWarp>
          </a:bodyPr>
          <a:lstStyle/>
          <a:p>
            <a:endParaRPr lang="en-IN"/>
          </a:p>
        </p:txBody>
      </p:sp>
      <p:sp>
        <p:nvSpPr>
          <p:cNvPr id="49" name="Freeform: Shape 48">
            <a:extLst>
              <a:ext uri="{FF2B5EF4-FFF2-40B4-BE49-F238E27FC236}">
                <a16:creationId xmlns:a16="http://schemas.microsoft.com/office/drawing/2014/main" id="{2CBD86B5-389A-4B9F-B016-778A49ECFD44}"/>
              </a:ext>
            </a:extLst>
          </p:cNvPr>
          <p:cNvSpPr/>
          <p:nvPr/>
        </p:nvSpPr>
        <p:spPr>
          <a:xfrm>
            <a:off x="4561610" y="6254190"/>
            <a:ext cx="1206693" cy="603809"/>
          </a:xfrm>
          <a:custGeom>
            <a:avLst/>
            <a:gdLst>
              <a:gd name="connsiteX0" fmla="*/ 314553 w 1206693"/>
              <a:gd name="connsiteY0" fmla="*/ 0 h 603809"/>
              <a:gd name="connsiteX1" fmla="*/ 1206693 w 1206693"/>
              <a:gd name="connsiteY1" fmla="*/ 603809 h 603809"/>
              <a:gd name="connsiteX2" fmla="*/ 205451 w 1206693"/>
              <a:gd name="connsiteY2" fmla="*/ 603809 h 603809"/>
              <a:gd name="connsiteX3" fmla="*/ 0 w 1206693"/>
              <a:gd name="connsiteY3" fmla="*/ 464758 h 603809"/>
              <a:gd name="connsiteX4" fmla="*/ 314553 w 1206693"/>
              <a:gd name="connsiteY4" fmla="*/ 0 h 603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693" h="603809">
                <a:moveTo>
                  <a:pt x="314553" y="0"/>
                </a:moveTo>
                <a:lnTo>
                  <a:pt x="1206693" y="603809"/>
                </a:lnTo>
                <a:lnTo>
                  <a:pt x="205451" y="603809"/>
                </a:lnTo>
                <a:lnTo>
                  <a:pt x="0" y="464758"/>
                </a:lnTo>
                <a:lnTo>
                  <a:pt x="3145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45" name="Freeform: Shape 44">
            <a:extLst>
              <a:ext uri="{FF2B5EF4-FFF2-40B4-BE49-F238E27FC236}">
                <a16:creationId xmlns:a16="http://schemas.microsoft.com/office/drawing/2014/main" id="{F7F45041-F363-4467-88A5-B569CB6A44DB}"/>
              </a:ext>
            </a:extLst>
          </p:cNvPr>
          <p:cNvSpPr>
            <a:spLocks noChangeArrowheads="1"/>
          </p:cNvSpPr>
          <p:nvPr/>
        </p:nvSpPr>
        <p:spPr bwMode="auto">
          <a:xfrm rot="18245431" flipH="1">
            <a:off x="4442419" y="6470074"/>
            <a:ext cx="525104" cy="775852"/>
          </a:xfrm>
          <a:custGeom>
            <a:avLst/>
            <a:gdLst>
              <a:gd name="connsiteX0" fmla="*/ 0 w 525104"/>
              <a:gd name="connsiteY0" fmla="*/ 1 h 775852"/>
              <a:gd name="connsiteX1" fmla="*/ 0 w 525104"/>
              <a:gd name="connsiteY1" fmla="*/ 775852 h 775852"/>
              <a:gd name="connsiteX2" fmla="*/ 525104 w 525104"/>
              <a:gd name="connsiteY2" fmla="*/ 0 h 775852"/>
              <a:gd name="connsiteX3" fmla="*/ 0 w 525104"/>
              <a:gd name="connsiteY3" fmla="*/ 1 h 775852"/>
            </a:gdLst>
            <a:ahLst/>
            <a:cxnLst>
              <a:cxn ang="0">
                <a:pos x="connsiteX0" y="connsiteY0"/>
              </a:cxn>
              <a:cxn ang="0">
                <a:pos x="connsiteX1" y="connsiteY1"/>
              </a:cxn>
              <a:cxn ang="0">
                <a:pos x="connsiteX2" y="connsiteY2"/>
              </a:cxn>
              <a:cxn ang="0">
                <a:pos x="connsiteX3" y="connsiteY3"/>
              </a:cxn>
            </a:cxnLst>
            <a:rect l="l" t="t" r="r" b="b"/>
            <a:pathLst>
              <a:path w="525104" h="775852">
                <a:moveTo>
                  <a:pt x="0" y="1"/>
                </a:moveTo>
                <a:lnTo>
                  <a:pt x="0" y="775852"/>
                </a:lnTo>
                <a:lnTo>
                  <a:pt x="525104" y="0"/>
                </a:lnTo>
                <a:lnTo>
                  <a:pt x="0" y="1"/>
                </a:lnTo>
                <a:close/>
              </a:path>
            </a:pathLst>
          </a:custGeom>
          <a:solidFill>
            <a:schemeClr val="accent2">
              <a:lumMod val="50000"/>
            </a:schemeClr>
          </a:solidFill>
          <a:ln w="9525">
            <a:noFill/>
            <a:miter lim="800000"/>
            <a:headEnd/>
            <a:tailEnd/>
          </a:ln>
        </p:spPr>
        <p:txBody>
          <a:bodyPr vert="horz" wrap="square" lIns="91440" tIns="45720" rIns="91440" bIns="45720" numCol="1" anchor="t" anchorCtr="0" compatLnSpc="1">
            <a:prstTxWarp prst="textNoShape">
              <a:avLst/>
            </a:prstTxWarp>
            <a:noAutofit/>
          </a:bodyPr>
          <a:lstStyle/>
          <a:p>
            <a:endParaRPr lang="en-IN"/>
          </a:p>
        </p:txBody>
      </p:sp>
      <p:sp>
        <p:nvSpPr>
          <p:cNvPr id="36" name="Freeform 11">
            <a:extLst>
              <a:ext uri="{FF2B5EF4-FFF2-40B4-BE49-F238E27FC236}">
                <a16:creationId xmlns:a16="http://schemas.microsoft.com/office/drawing/2014/main" id="{1F266B87-6459-4172-BEDD-44B0E5501CAB}"/>
              </a:ext>
            </a:extLst>
          </p:cNvPr>
          <p:cNvSpPr>
            <a:spLocks/>
          </p:cNvSpPr>
          <p:nvPr/>
        </p:nvSpPr>
        <p:spPr bwMode="auto">
          <a:xfrm rot="18245431" flipH="1">
            <a:off x="7652847" y="4615874"/>
            <a:ext cx="537291" cy="581330"/>
          </a:xfrm>
          <a:custGeom>
            <a:avLst/>
            <a:gdLst>
              <a:gd name="T0" fmla="*/ 119 w 180"/>
              <a:gd name="T1" fmla="*/ 0 h 195"/>
              <a:gd name="T2" fmla="*/ 159 w 180"/>
              <a:gd name="T3" fmla="*/ 143 h 195"/>
              <a:gd name="T4" fmla="*/ 11 w 180"/>
              <a:gd name="T5" fmla="*/ 94 h 195"/>
              <a:gd name="T6" fmla="*/ 119 w 180"/>
              <a:gd name="T7" fmla="*/ 0 h 195"/>
            </a:gdLst>
            <a:ahLst/>
            <a:cxnLst>
              <a:cxn ang="0">
                <a:pos x="T0" y="T1"/>
              </a:cxn>
              <a:cxn ang="0">
                <a:pos x="T2" y="T3"/>
              </a:cxn>
              <a:cxn ang="0">
                <a:pos x="T4" y="T5"/>
              </a:cxn>
              <a:cxn ang="0">
                <a:pos x="T6" y="T7"/>
              </a:cxn>
            </a:cxnLst>
            <a:rect l="0" t="0" r="r" b="b"/>
            <a:pathLst>
              <a:path w="180" h="195">
                <a:moveTo>
                  <a:pt x="119" y="0"/>
                </a:moveTo>
                <a:cubicBezTo>
                  <a:pt x="119" y="0"/>
                  <a:pt x="180" y="39"/>
                  <a:pt x="159" y="143"/>
                </a:cubicBezTo>
                <a:cubicBezTo>
                  <a:pt x="159" y="143"/>
                  <a:pt x="24" y="195"/>
                  <a:pt x="11" y="94"/>
                </a:cubicBezTo>
                <a:cubicBezTo>
                  <a:pt x="0" y="5"/>
                  <a:pt x="119" y="0"/>
                  <a:pt x="119" y="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75" name="Freeform: Shape 74">
            <a:extLst>
              <a:ext uri="{FF2B5EF4-FFF2-40B4-BE49-F238E27FC236}">
                <a16:creationId xmlns:a16="http://schemas.microsoft.com/office/drawing/2014/main" id="{D141C190-D2BC-45B5-BABE-2A10E706B1C9}"/>
              </a:ext>
            </a:extLst>
          </p:cNvPr>
          <p:cNvSpPr/>
          <p:nvPr/>
        </p:nvSpPr>
        <p:spPr>
          <a:xfrm rot="5400000">
            <a:off x="9031710" y="-101430"/>
            <a:ext cx="3054757" cy="3249751"/>
          </a:xfrm>
          <a:custGeom>
            <a:avLst/>
            <a:gdLst>
              <a:gd name="connsiteX0" fmla="*/ 0 w 3054757"/>
              <a:gd name="connsiteY0" fmla="*/ 614643 h 3249751"/>
              <a:gd name="connsiteX1" fmla="*/ 0 w 3054757"/>
              <a:gd name="connsiteY1" fmla="*/ 0 h 3249751"/>
              <a:gd name="connsiteX2" fmla="*/ 1075971 w 3054757"/>
              <a:gd name="connsiteY2" fmla="*/ 0 h 3249751"/>
              <a:gd name="connsiteX3" fmla="*/ 1077000 w 3054757"/>
              <a:gd name="connsiteY3" fmla="*/ 1532 h 3249751"/>
              <a:gd name="connsiteX4" fmla="*/ 1699592 w 3054757"/>
              <a:gd name="connsiteY4" fmla="*/ 435139 h 3249751"/>
              <a:gd name="connsiteX5" fmla="*/ 1917305 w 3054757"/>
              <a:gd name="connsiteY5" fmla="*/ 1062315 h 3249751"/>
              <a:gd name="connsiteX6" fmla="*/ 2847948 w 3054757"/>
              <a:gd name="connsiteY6" fmla="*/ 2015003 h 3249751"/>
              <a:gd name="connsiteX7" fmla="*/ 3000245 w 3054757"/>
              <a:gd name="connsiteY7" fmla="*/ 2517935 h 3249751"/>
              <a:gd name="connsiteX8" fmla="*/ 2496164 w 3054757"/>
              <a:gd name="connsiteY8" fmla="*/ 2452321 h 3249751"/>
              <a:gd name="connsiteX9" fmla="*/ 1627265 w 3054757"/>
              <a:gd name="connsiteY9" fmla="*/ 1537132 h 3249751"/>
              <a:gd name="connsiteX10" fmla="*/ 1207099 w 3054757"/>
              <a:gd name="connsiteY10" fmla="*/ 1653805 h 3249751"/>
              <a:gd name="connsiteX11" fmla="*/ 1230440 w 3054757"/>
              <a:gd name="connsiteY11" fmla="*/ 2552558 h 3249751"/>
              <a:gd name="connsiteX12" fmla="*/ 1672283 w 3054757"/>
              <a:gd name="connsiteY12" fmla="*/ 2758502 h 3249751"/>
              <a:gd name="connsiteX13" fmla="*/ 1531325 w 3054757"/>
              <a:gd name="connsiteY13" fmla="*/ 3249751 h 3249751"/>
              <a:gd name="connsiteX14" fmla="*/ 477410 w 3054757"/>
              <a:gd name="connsiteY14" fmla="*/ 2795587 h 3249751"/>
              <a:gd name="connsiteX15" fmla="*/ 358434 w 3054757"/>
              <a:gd name="connsiteY15" fmla="*/ 1563971 h 3249751"/>
              <a:gd name="connsiteX16" fmla="*/ 100581 w 3054757"/>
              <a:gd name="connsiteY16" fmla="*/ 778061 h 3249751"/>
              <a:gd name="connsiteX17" fmla="*/ 5049 w 3054757"/>
              <a:gd name="connsiteY17" fmla="*/ 623671 h 3249751"/>
              <a:gd name="connsiteX18" fmla="*/ 0 w 3054757"/>
              <a:gd name="connsiteY18" fmla="*/ 614643 h 3249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54757" h="3249751">
                <a:moveTo>
                  <a:pt x="0" y="614643"/>
                </a:moveTo>
                <a:lnTo>
                  <a:pt x="0" y="0"/>
                </a:lnTo>
                <a:lnTo>
                  <a:pt x="1075971" y="0"/>
                </a:lnTo>
                <a:lnTo>
                  <a:pt x="1077000" y="1532"/>
                </a:lnTo>
                <a:cubicBezTo>
                  <a:pt x="1077000" y="1532"/>
                  <a:pt x="1464725" y="97461"/>
                  <a:pt x="1699592" y="435139"/>
                </a:cubicBezTo>
                <a:cubicBezTo>
                  <a:pt x="1937073" y="771371"/>
                  <a:pt x="1917305" y="1062315"/>
                  <a:pt x="1917305" y="1062315"/>
                </a:cubicBezTo>
                <a:cubicBezTo>
                  <a:pt x="1917305" y="1062315"/>
                  <a:pt x="2705149" y="1831192"/>
                  <a:pt x="2847948" y="2015003"/>
                </a:cubicBezTo>
                <a:cubicBezTo>
                  <a:pt x="2992194" y="2201427"/>
                  <a:pt x="3136228" y="2319678"/>
                  <a:pt x="3000245" y="2517935"/>
                </a:cubicBezTo>
                <a:cubicBezTo>
                  <a:pt x="2864262" y="2716191"/>
                  <a:pt x="2616969" y="2590269"/>
                  <a:pt x="2496164" y="2452321"/>
                </a:cubicBezTo>
                <a:cubicBezTo>
                  <a:pt x="2372747" y="2315820"/>
                  <a:pt x="1670475" y="1547339"/>
                  <a:pt x="1627265" y="1537132"/>
                </a:cubicBezTo>
                <a:cubicBezTo>
                  <a:pt x="1585220" y="1522864"/>
                  <a:pt x="1275796" y="1445020"/>
                  <a:pt x="1207099" y="1653805"/>
                </a:cubicBezTo>
                <a:cubicBezTo>
                  <a:pt x="1137238" y="1866649"/>
                  <a:pt x="1156480" y="2289637"/>
                  <a:pt x="1230440" y="2552558"/>
                </a:cubicBezTo>
                <a:cubicBezTo>
                  <a:pt x="1230440" y="2552558"/>
                  <a:pt x="1474838" y="2673255"/>
                  <a:pt x="1672283" y="2758502"/>
                </a:cubicBezTo>
                <a:cubicBezTo>
                  <a:pt x="1672283" y="2758502"/>
                  <a:pt x="1672283" y="2758502"/>
                  <a:pt x="1531325" y="3249751"/>
                </a:cubicBezTo>
                <a:cubicBezTo>
                  <a:pt x="1139576" y="3121907"/>
                  <a:pt x="547803" y="2879513"/>
                  <a:pt x="477410" y="2795587"/>
                </a:cubicBezTo>
                <a:cubicBezTo>
                  <a:pt x="382976" y="2680590"/>
                  <a:pt x="455729" y="1967619"/>
                  <a:pt x="358434" y="1563971"/>
                </a:cubicBezTo>
                <a:cubicBezTo>
                  <a:pt x="265198" y="1161488"/>
                  <a:pt x="356278" y="1165663"/>
                  <a:pt x="100581" y="778061"/>
                </a:cubicBezTo>
                <a:cubicBezTo>
                  <a:pt x="68800" y="729937"/>
                  <a:pt x="36769" y="677897"/>
                  <a:pt x="5049" y="623671"/>
                </a:cubicBezTo>
                <a:lnTo>
                  <a:pt x="0" y="614643"/>
                </a:lnTo>
                <a:close/>
              </a:path>
            </a:pathLst>
          </a:custGeom>
          <a:solidFill>
            <a:srgbClr val="FDCF9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65" name="Freeform: Shape 64">
            <a:extLst>
              <a:ext uri="{FF2B5EF4-FFF2-40B4-BE49-F238E27FC236}">
                <a16:creationId xmlns:a16="http://schemas.microsoft.com/office/drawing/2014/main" id="{524679A8-6887-4C83-A521-2CA0F62DB521}"/>
              </a:ext>
            </a:extLst>
          </p:cNvPr>
          <p:cNvSpPr/>
          <p:nvPr/>
        </p:nvSpPr>
        <p:spPr>
          <a:xfrm rot="5400000">
            <a:off x="11275123" y="259480"/>
            <a:ext cx="1175943" cy="651460"/>
          </a:xfrm>
          <a:custGeom>
            <a:avLst/>
            <a:gdLst>
              <a:gd name="connsiteX0" fmla="*/ 0 w 1175943"/>
              <a:gd name="connsiteY0" fmla="*/ 651460 h 651460"/>
              <a:gd name="connsiteX1" fmla="*/ 0 w 1175943"/>
              <a:gd name="connsiteY1" fmla="*/ 9900 h 651460"/>
              <a:gd name="connsiteX2" fmla="*/ 17869 w 1175943"/>
              <a:gd name="connsiteY2" fmla="*/ 0 h 651460"/>
              <a:gd name="connsiteX3" fmla="*/ 1175943 w 1175943"/>
              <a:gd name="connsiteY3" fmla="*/ 0 h 651460"/>
              <a:gd name="connsiteX4" fmla="*/ 0 w 1175943"/>
              <a:gd name="connsiteY4" fmla="*/ 651460 h 651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943" h="651460">
                <a:moveTo>
                  <a:pt x="0" y="651460"/>
                </a:moveTo>
                <a:lnTo>
                  <a:pt x="0" y="9900"/>
                </a:lnTo>
                <a:lnTo>
                  <a:pt x="17869" y="0"/>
                </a:lnTo>
                <a:lnTo>
                  <a:pt x="1175943" y="0"/>
                </a:lnTo>
                <a:lnTo>
                  <a:pt x="0" y="651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60" name="Freeform: Shape 59">
            <a:extLst>
              <a:ext uri="{FF2B5EF4-FFF2-40B4-BE49-F238E27FC236}">
                <a16:creationId xmlns:a16="http://schemas.microsoft.com/office/drawing/2014/main" id="{1A9E9AA9-AE12-4EDF-A75B-BE62F601BA70}"/>
              </a:ext>
            </a:extLst>
          </p:cNvPr>
          <p:cNvSpPr/>
          <p:nvPr/>
        </p:nvSpPr>
        <p:spPr>
          <a:xfrm>
            <a:off x="11915232" y="-2762"/>
            <a:ext cx="273593" cy="493860"/>
          </a:xfrm>
          <a:custGeom>
            <a:avLst/>
            <a:gdLst>
              <a:gd name="connsiteX0" fmla="*/ 0 w 273593"/>
              <a:gd name="connsiteY0" fmla="*/ 0 h 493860"/>
              <a:gd name="connsiteX1" fmla="*/ 273593 w 273593"/>
              <a:gd name="connsiteY1" fmla="*/ 0 h 493860"/>
              <a:gd name="connsiteX2" fmla="*/ 273593 w 273593"/>
              <a:gd name="connsiteY2" fmla="*/ 493860 h 493860"/>
              <a:gd name="connsiteX3" fmla="*/ 0 w 273593"/>
              <a:gd name="connsiteY3" fmla="*/ 0 h 493860"/>
            </a:gdLst>
            <a:ahLst/>
            <a:cxnLst>
              <a:cxn ang="0">
                <a:pos x="connsiteX0" y="connsiteY0"/>
              </a:cxn>
              <a:cxn ang="0">
                <a:pos x="connsiteX1" y="connsiteY1"/>
              </a:cxn>
              <a:cxn ang="0">
                <a:pos x="connsiteX2" y="connsiteY2"/>
              </a:cxn>
              <a:cxn ang="0">
                <a:pos x="connsiteX3" y="connsiteY3"/>
              </a:cxn>
            </a:cxnLst>
            <a:rect l="l" t="t" r="r" b="b"/>
            <a:pathLst>
              <a:path w="273593" h="493860">
                <a:moveTo>
                  <a:pt x="0" y="0"/>
                </a:moveTo>
                <a:lnTo>
                  <a:pt x="273593" y="0"/>
                </a:lnTo>
                <a:lnTo>
                  <a:pt x="273593" y="49386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69" name="Freeform: Shape 68">
            <a:extLst>
              <a:ext uri="{FF2B5EF4-FFF2-40B4-BE49-F238E27FC236}">
                <a16:creationId xmlns:a16="http://schemas.microsoft.com/office/drawing/2014/main" id="{D3D29C4A-B557-45CA-950D-ECC73BF4534C}"/>
              </a:ext>
            </a:extLst>
          </p:cNvPr>
          <p:cNvSpPr/>
          <p:nvPr/>
        </p:nvSpPr>
        <p:spPr>
          <a:xfrm rot="5400000">
            <a:off x="12170080" y="1223"/>
            <a:ext cx="17869" cy="9900"/>
          </a:xfrm>
          <a:custGeom>
            <a:avLst/>
            <a:gdLst>
              <a:gd name="connsiteX0" fmla="*/ 0 w 17869"/>
              <a:gd name="connsiteY0" fmla="*/ 9900 h 9900"/>
              <a:gd name="connsiteX1" fmla="*/ 0 w 17869"/>
              <a:gd name="connsiteY1" fmla="*/ 0 h 9900"/>
              <a:gd name="connsiteX2" fmla="*/ 17869 w 17869"/>
              <a:gd name="connsiteY2" fmla="*/ 0 h 9900"/>
              <a:gd name="connsiteX3" fmla="*/ 0 w 17869"/>
              <a:gd name="connsiteY3" fmla="*/ 9900 h 9900"/>
            </a:gdLst>
            <a:ahLst/>
            <a:cxnLst>
              <a:cxn ang="0">
                <a:pos x="connsiteX0" y="connsiteY0"/>
              </a:cxn>
              <a:cxn ang="0">
                <a:pos x="connsiteX1" y="connsiteY1"/>
              </a:cxn>
              <a:cxn ang="0">
                <a:pos x="connsiteX2" y="connsiteY2"/>
              </a:cxn>
              <a:cxn ang="0">
                <a:pos x="connsiteX3" y="connsiteY3"/>
              </a:cxn>
            </a:cxnLst>
            <a:rect l="l" t="t" r="r" b="b"/>
            <a:pathLst>
              <a:path w="17869" h="9900">
                <a:moveTo>
                  <a:pt x="0" y="9900"/>
                </a:moveTo>
                <a:lnTo>
                  <a:pt x="0" y="0"/>
                </a:lnTo>
                <a:lnTo>
                  <a:pt x="17869" y="0"/>
                </a:lnTo>
                <a:lnTo>
                  <a:pt x="0" y="99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8" name="Freeform 11">
            <a:extLst>
              <a:ext uri="{FF2B5EF4-FFF2-40B4-BE49-F238E27FC236}">
                <a16:creationId xmlns:a16="http://schemas.microsoft.com/office/drawing/2014/main" id="{921535CF-33AE-4B2D-AAAD-6CE1FB7E1606}"/>
              </a:ext>
            </a:extLst>
          </p:cNvPr>
          <p:cNvSpPr>
            <a:spLocks/>
          </p:cNvSpPr>
          <p:nvPr/>
        </p:nvSpPr>
        <p:spPr bwMode="auto">
          <a:xfrm rot="19860841">
            <a:off x="9592040" y="2514212"/>
            <a:ext cx="537291" cy="581330"/>
          </a:xfrm>
          <a:custGeom>
            <a:avLst/>
            <a:gdLst>
              <a:gd name="T0" fmla="*/ 119 w 180"/>
              <a:gd name="T1" fmla="*/ 0 h 195"/>
              <a:gd name="T2" fmla="*/ 159 w 180"/>
              <a:gd name="T3" fmla="*/ 143 h 195"/>
              <a:gd name="T4" fmla="*/ 11 w 180"/>
              <a:gd name="T5" fmla="*/ 94 h 195"/>
              <a:gd name="T6" fmla="*/ 119 w 180"/>
              <a:gd name="T7" fmla="*/ 0 h 195"/>
            </a:gdLst>
            <a:ahLst/>
            <a:cxnLst>
              <a:cxn ang="0">
                <a:pos x="T0" y="T1"/>
              </a:cxn>
              <a:cxn ang="0">
                <a:pos x="T2" y="T3"/>
              </a:cxn>
              <a:cxn ang="0">
                <a:pos x="T4" y="T5"/>
              </a:cxn>
              <a:cxn ang="0">
                <a:pos x="T6" y="T7"/>
              </a:cxn>
            </a:cxnLst>
            <a:rect l="0" t="0" r="r" b="b"/>
            <a:pathLst>
              <a:path w="180" h="195">
                <a:moveTo>
                  <a:pt x="119" y="0"/>
                </a:moveTo>
                <a:cubicBezTo>
                  <a:pt x="119" y="0"/>
                  <a:pt x="180" y="39"/>
                  <a:pt x="159" y="143"/>
                </a:cubicBezTo>
                <a:cubicBezTo>
                  <a:pt x="159" y="143"/>
                  <a:pt x="24" y="195"/>
                  <a:pt x="11" y="94"/>
                </a:cubicBezTo>
                <a:cubicBezTo>
                  <a:pt x="0" y="5"/>
                  <a:pt x="119" y="0"/>
                  <a:pt x="119" y="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3" name="Subtitle 12">
            <a:extLst>
              <a:ext uri="{FF2B5EF4-FFF2-40B4-BE49-F238E27FC236}">
                <a16:creationId xmlns:a16="http://schemas.microsoft.com/office/drawing/2014/main" id="{16C59FF6-0AC9-4349-A6CA-BE9D3A23273B}"/>
              </a:ext>
            </a:extLst>
          </p:cNvPr>
          <p:cNvSpPr>
            <a:spLocks noGrp="1"/>
          </p:cNvSpPr>
          <p:nvPr>
            <p:ph type="subTitle" idx="1"/>
          </p:nvPr>
        </p:nvSpPr>
        <p:spPr>
          <a:xfrm>
            <a:off x="379207" y="4015180"/>
            <a:ext cx="5239056" cy="542148"/>
          </a:xfrm>
        </p:spPr>
        <p:txBody>
          <a:bodyPr/>
          <a:lstStyle/>
          <a:p>
            <a:r>
              <a:rPr lang="en-IN" sz="2000" cap="all" spc="100" dirty="0"/>
              <a:t>Moving for the next generation</a:t>
            </a:r>
          </a:p>
        </p:txBody>
      </p:sp>
    </p:spTree>
    <p:extLst>
      <p:ext uri="{BB962C8B-B14F-4D97-AF65-F5344CB8AC3E}">
        <p14:creationId xmlns:p14="http://schemas.microsoft.com/office/powerpoint/2010/main" val="686416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DFA67A7-8BB6-4AD2-89E8-2AC7889DD0A3}"/>
              </a:ext>
            </a:extLst>
          </p:cNvPr>
          <p:cNvSpPr>
            <a:spLocks noGrp="1"/>
          </p:cNvSpPr>
          <p:nvPr>
            <p:ph type="ftr" sz="quarter" idx="11"/>
          </p:nvPr>
        </p:nvSpPr>
        <p:spPr>
          <a:xfrm rot="16200000">
            <a:off x="9841399" y="4396806"/>
            <a:ext cx="3859795" cy="365125"/>
          </a:xfrm>
        </p:spPr>
        <p:txBody>
          <a:bodyPr/>
          <a:lstStyle/>
          <a:p>
            <a:r>
              <a:rPr lang="en-US" dirty="0"/>
              <a:t>nexmuv.com</a:t>
            </a:r>
          </a:p>
        </p:txBody>
      </p:sp>
      <p:sp>
        <p:nvSpPr>
          <p:cNvPr id="5" name="Slide Number Placeholder 4">
            <a:extLst>
              <a:ext uri="{FF2B5EF4-FFF2-40B4-BE49-F238E27FC236}">
                <a16:creationId xmlns:a16="http://schemas.microsoft.com/office/drawing/2014/main" id="{234374AD-F571-4C0D-8D7B-933A27CF30FB}"/>
              </a:ext>
            </a:extLst>
          </p:cNvPr>
          <p:cNvSpPr>
            <a:spLocks noGrp="1"/>
          </p:cNvSpPr>
          <p:nvPr>
            <p:ph type="sldNum" sz="quarter" idx="12"/>
          </p:nvPr>
        </p:nvSpPr>
        <p:spPr>
          <a:xfrm>
            <a:off x="609441" y="6126164"/>
            <a:ext cx="732443" cy="365125"/>
          </a:xfrm>
        </p:spPr>
        <p:txBody>
          <a:bodyPr/>
          <a:lstStyle/>
          <a:p>
            <a:fld id="{96E69268-9C8B-4EBF-A9EE-DC5DC2D48DC3}" type="slidenum">
              <a:rPr lang="en-US" smtClean="0"/>
              <a:pPr/>
              <a:t>2</a:t>
            </a:fld>
            <a:endParaRPr lang="en-US" dirty="0"/>
          </a:p>
        </p:txBody>
      </p:sp>
      <p:sp>
        <p:nvSpPr>
          <p:cNvPr id="6" name="Text Placeholder 10">
            <a:extLst>
              <a:ext uri="{FF2B5EF4-FFF2-40B4-BE49-F238E27FC236}">
                <a16:creationId xmlns:a16="http://schemas.microsoft.com/office/drawing/2014/main" id="{689738BB-9399-4BE4-87C7-ADA779BF2856}"/>
              </a:ext>
            </a:extLst>
          </p:cNvPr>
          <p:cNvSpPr txBox="1">
            <a:spLocks/>
          </p:cNvSpPr>
          <p:nvPr/>
        </p:nvSpPr>
        <p:spPr>
          <a:xfrm>
            <a:off x="6503350" y="1412776"/>
            <a:ext cx="3635841" cy="1646690"/>
          </a:xfrm>
          <a:prstGeom prst="rect">
            <a:avLst/>
          </a:prstGeom>
        </p:spPr>
        <p:txBody>
          <a:bodyPr/>
          <a:lstStyle>
            <a:lvl1pPr marL="457120" indent="-457120" algn="l" defTabSz="1218987"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nSpc>
                <a:spcPct val="80000"/>
              </a:lnSpc>
              <a:buNone/>
            </a:pPr>
            <a:r>
              <a:rPr lang="en-IN" sz="5400" b="1" dirty="0">
                <a:solidFill>
                  <a:schemeClr val="bg1"/>
                </a:solidFill>
              </a:rPr>
              <a:t>About</a:t>
            </a:r>
          </a:p>
          <a:p>
            <a:pPr marL="0" indent="0">
              <a:lnSpc>
                <a:spcPct val="80000"/>
              </a:lnSpc>
              <a:buNone/>
            </a:pPr>
            <a:r>
              <a:rPr lang="en-IN" sz="5400" b="1" dirty="0">
                <a:solidFill>
                  <a:schemeClr val="bg1"/>
                </a:solidFill>
              </a:rPr>
              <a:t>Us</a:t>
            </a:r>
          </a:p>
        </p:txBody>
      </p:sp>
      <p:sp>
        <p:nvSpPr>
          <p:cNvPr id="7" name="TextBox 6">
            <a:extLst>
              <a:ext uri="{FF2B5EF4-FFF2-40B4-BE49-F238E27FC236}">
                <a16:creationId xmlns:a16="http://schemas.microsoft.com/office/drawing/2014/main" id="{7C4ABC48-F37D-415C-9FCB-CD33A8EC2086}"/>
              </a:ext>
            </a:extLst>
          </p:cNvPr>
          <p:cNvSpPr txBox="1"/>
          <p:nvPr/>
        </p:nvSpPr>
        <p:spPr>
          <a:xfrm>
            <a:off x="6503351" y="3317920"/>
            <a:ext cx="4199573" cy="3336106"/>
          </a:xfrm>
          <a:prstGeom prst="rect">
            <a:avLst/>
          </a:prstGeom>
          <a:noFill/>
        </p:spPr>
        <p:txBody>
          <a:bodyPr wrap="square" lIns="0" tIns="0" rIns="0" bIns="0" rtlCol="0" anchor="t">
            <a:spAutoFit/>
          </a:bodyPr>
          <a:lstStyle/>
          <a:p>
            <a:pPr>
              <a:lnSpc>
                <a:spcPct val="120000"/>
              </a:lnSpc>
            </a:pPr>
            <a:r>
              <a:rPr lang="en-US" sz="1400" kern="0" dirty="0" err="1">
                <a:solidFill>
                  <a:schemeClr val="bg1"/>
                </a:solidFill>
                <a:latin typeface="Century Gothic" panose="020B0502020202020204" pitchFamily="34" charset="0"/>
                <a:ea typeface="Calibri Light" charset="0"/>
                <a:cs typeface="Segoe UI" panose="020B0502040204020203" pitchFamily="34" charset="0"/>
              </a:rPr>
              <a:t>NexMuv</a:t>
            </a:r>
            <a:r>
              <a:rPr lang="en-US" sz="1400" kern="0" dirty="0">
                <a:solidFill>
                  <a:schemeClr val="bg1"/>
                </a:solidFill>
                <a:latin typeface="Century Gothic" panose="020B0502020202020204" pitchFamily="34" charset="0"/>
                <a:ea typeface="Calibri Light" charset="0"/>
                <a:cs typeface="Segoe UI" panose="020B0502040204020203" pitchFamily="34" charset="0"/>
              </a:rPr>
              <a:t> is the next logical evolution in professional moving. Professional moving clients have battled soaring prices, acute capacity problems and deteriorating service levels. </a:t>
            </a:r>
            <a:br>
              <a:rPr lang="en-US" sz="1400" kern="0" dirty="0">
                <a:solidFill>
                  <a:schemeClr val="bg1"/>
                </a:solidFill>
                <a:latin typeface="Century Gothic" panose="020B0502020202020204" pitchFamily="34" charset="0"/>
                <a:ea typeface="Calibri Light" charset="0"/>
                <a:cs typeface="Segoe UI" panose="020B0502040204020203" pitchFamily="34" charset="0"/>
              </a:rPr>
            </a:br>
            <a:endParaRPr lang="en-US" sz="1400" kern="0" dirty="0">
              <a:solidFill>
                <a:schemeClr val="bg1"/>
              </a:solidFill>
              <a:latin typeface="Century Gothic" panose="020B0502020202020204" pitchFamily="34" charset="0"/>
              <a:ea typeface="Calibri Light" charset="0"/>
              <a:cs typeface="Segoe UI" panose="020B0502040204020203" pitchFamily="34" charset="0"/>
            </a:endParaRPr>
          </a:p>
          <a:p>
            <a:pPr>
              <a:lnSpc>
                <a:spcPct val="120000"/>
              </a:lnSpc>
            </a:pPr>
            <a:r>
              <a:rPr lang="en-US" sz="1400" kern="0" dirty="0" err="1">
                <a:solidFill>
                  <a:schemeClr val="bg1"/>
                </a:solidFill>
                <a:latin typeface="Century Gothic" panose="020B0502020202020204" pitchFamily="34" charset="0"/>
                <a:ea typeface="Calibri Light" charset="0"/>
                <a:cs typeface="Segoe UI" panose="020B0502040204020203" pitchFamily="34" charset="0"/>
              </a:rPr>
              <a:t>NexMuv</a:t>
            </a:r>
            <a:r>
              <a:rPr lang="en-US" sz="1400" kern="0" dirty="0">
                <a:solidFill>
                  <a:schemeClr val="bg1"/>
                </a:solidFill>
                <a:latin typeface="Century Gothic" panose="020B0502020202020204" pitchFamily="34" charset="0"/>
                <a:ea typeface="Calibri Light" charset="0"/>
                <a:cs typeface="Segoe UI" panose="020B0502040204020203" pitchFamily="34" charset="0"/>
              </a:rPr>
              <a:t> was founded by lifelong moving professionals who have developed the answer to better moving services. Poised as THE industry disruptor, we deliver faster, offer guaranteed prices and even offer no credit check financing options. We are a technology first organization using proprietary software to deliver moving's best service experience.</a:t>
            </a:r>
            <a:endParaRPr lang="en-US" sz="1400" dirty="0">
              <a:solidFill>
                <a:schemeClr val="bg1"/>
              </a:solidFill>
              <a:latin typeface="Century Gothic" panose="020B0502020202020204" pitchFamily="34" charset="0"/>
              <a:ea typeface="Calibri Light" charset="0"/>
              <a:cs typeface="Segoe UI" panose="020B0502040204020203" pitchFamily="34" charset="0"/>
            </a:endParaRPr>
          </a:p>
        </p:txBody>
      </p:sp>
      <p:pic>
        <p:nvPicPr>
          <p:cNvPr id="13" name="Picture Placeholder 12">
            <a:extLst>
              <a:ext uri="{FF2B5EF4-FFF2-40B4-BE49-F238E27FC236}">
                <a16:creationId xmlns:a16="http://schemas.microsoft.com/office/drawing/2014/main" id="{3EBE0FE4-28A2-59F1-AE3E-FCAC38ADA642}"/>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a:stretch>
            <a:fillRect/>
          </a:stretch>
        </p:blipFill>
        <p:spPr/>
      </p:pic>
      <p:pic>
        <p:nvPicPr>
          <p:cNvPr id="2" name="Google Shape;38;p6">
            <a:extLst>
              <a:ext uri="{FF2B5EF4-FFF2-40B4-BE49-F238E27FC236}">
                <a16:creationId xmlns:a16="http://schemas.microsoft.com/office/drawing/2014/main" id="{BEE3D26A-A5E7-A5DF-31F3-43BF78567E07}"/>
              </a:ext>
            </a:extLst>
          </p:cNvPr>
          <p:cNvPicPr preferRelativeResize="0"/>
          <p:nvPr/>
        </p:nvPicPr>
        <p:blipFill rotWithShape="1">
          <a:blip r:embed="rId3">
            <a:alphaModFix/>
            <a:duotone>
              <a:schemeClr val="accent1">
                <a:shade val="45000"/>
                <a:satMod val="135000"/>
              </a:schemeClr>
              <a:prstClr val="white"/>
            </a:duotone>
          </a:blip>
          <a:srcRect r="77797" b="-8124"/>
          <a:stretch/>
        </p:blipFill>
        <p:spPr>
          <a:xfrm>
            <a:off x="11062964" y="404664"/>
            <a:ext cx="792088" cy="836093"/>
          </a:xfrm>
          <a:prstGeom prst="rect">
            <a:avLst/>
          </a:prstGeom>
          <a:noFill/>
          <a:ln>
            <a:noFill/>
          </a:ln>
        </p:spPr>
      </p:pic>
    </p:spTree>
    <p:extLst>
      <p:ext uri="{BB962C8B-B14F-4D97-AF65-F5344CB8AC3E}">
        <p14:creationId xmlns:p14="http://schemas.microsoft.com/office/powerpoint/2010/main" val="3256133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B8546D-D6C9-A58F-80DE-90356AA3F24A}"/>
              </a:ext>
            </a:extLst>
          </p:cNvPr>
          <p:cNvPicPr>
            <a:picLocks noChangeAspect="1"/>
          </p:cNvPicPr>
          <p:nvPr/>
        </p:nvPicPr>
        <p:blipFill rotWithShape="1">
          <a:blip r:embed="rId3" cstate="email">
            <a:grayscl/>
            <a:extLst>
              <a:ext uri="{28A0092B-C50C-407E-A947-70E740481C1C}">
                <a14:useLocalDpi xmlns:a14="http://schemas.microsoft.com/office/drawing/2010/main"/>
              </a:ext>
            </a:extLst>
          </a:blip>
          <a:srcRect/>
          <a:stretch/>
        </p:blipFill>
        <p:spPr>
          <a:xfrm>
            <a:off x="185464" y="141397"/>
            <a:ext cx="11795145" cy="6464596"/>
          </a:xfrm>
          <a:prstGeom prst="rect">
            <a:avLst/>
          </a:prstGeom>
        </p:spPr>
      </p:pic>
      <p:pic>
        <p:nvPicPr>
          <p:cNvPr id="29" name="Picture Placeholder 28">
            <a:extLst>
              <a:ext uri="{FF2B5EF4-FFF2-40B4-BE49-F238E27FC236}">
                <a16:creationId xmlns:a16="http://schemas.microsoft.com/office/drawing/2014/main" id="{D8D1BE58-0CB5-4B50-B77D-32479130F452}"/>
              </a:ext>
            </a:extLst>
          </p:cNvPr>
          <p:cNvPicPr>
            <a:picLocks noGrp="1" noChangeAspect="1"/>
          </p:cNvPicPr>
          <p:nvPr>
            <p:ph type="pic" sz="quarter" idx="11"/>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a:xfrm>
            <a:off x="6880364" y="1789888"/>
            <a:ext cx="2375525" cy="2382560"/>
          </a:xfrm>
        </p:spPr>
      </p:pic>
      <p:pic>
        <p:nvPicPr>
          <p:cNvPr id="27" name="Picture Placeholder 26">
            <a:extLst>
              <a:ext uri="{FF2B5EF4-FFF2-40B4-BE49-F238E27FC236}">
                <a16:creationId xmlns:a16="http://schemas.microsoft.com/office/drawing/2014/main" id="{1BCDEEBC-B9E8-4321-8A9A-CC14E7D2E701}"/>
              </a:ext>
            </a:extLst>
          </p:cNvPr>
          <p:cNvPicPr>
            <a:picLocks noGrp="1" noChangeAspect="1"/>
          </p:cNvPicPr>
          <p:nvPr>
            <p:ph type="pic" sz="quarter" idx="10"/>
          </p:nvPr>
        </p:nvPicPr>
        <p:blipFill>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a:xfrm>
            <a:off x="2934523" y="1789888"/>
            <a:ext cx="2373922" cy="2382560"/>
          </a:xfrm>
        </p:spPr>
      </p:pic>
      <p:sp>
        <p:nvSpPr>
          <p:cNvPr id="50" name="Title 1">
            <a:extLst>
              <a:ext uri="{FF2B5EF4-FFF2-40B4-BE49-F238E27FC236}">
                <a16:creationId xmlns:a16="http://schemas.microsoft.com/office/drawing/2014/main" id="{6A056FDF-CC6F-4174-A56E-DA5E313FDCCD}"/>
              </a:ext>
            </a:extLst>
          </p:cNvPr>
          <p:cNvSpPr txBox="1">
            <a:spLocks/>
          </p:cNvSpPr>
          <p:nvPr/>
        </p:nvSpPr>
        <p:spPr>
          <a:xfrm>
            <a:off x="837982" y="507860"/>
            <a:ext cx="10596297" cy="453933"/>
          </a:xfrm>
          <a:prstGeom prst="rect">
            <a:avLst/>
          </a:prstGeom>
        </p:spPr>
        <p:txBody>
          <a:bodyPr/>
          <a:lstStyle>
            <a:lvl1pPr algn="ctr" defTabSz="914400" rtl="0" eaLnBrk="1" latinLnBrk="0" hangingPunct="1">
              <a:lnSpc>
                <a:spcPct val="90000"/>
              </a:lnSpc>
              <a:spcBef>
                <a:spcPct val="0"/>
              </a:spcBef>
              <a:buNone/>
              <a:defRPr sz="2500" b="1" kern="1200">
                <a:solidFill>
                  <a:schemeClr val="tx1"/>
                </a:solidFill>
                <a:latin typeface="+mn-lt"/>
                <a:ea typeface="+mj-ea"/>
                <a:cs typeface="+mj-cs"/>
              </a:defRPr>
            </a:lvl1pPr>
          </a:lstStyle>
          <a:p>
            <a:r>
              <a:rPr lang="en-US" sz="5400" b="0" cap="all" dirty="0">
                <a:solidFill>
                  <a:srgbClr val="0070C0"/>
                </a:solidFill>
                <a:latin typeface="Segoe UI Black" panose="020B0A02040204020203" pitchFamily="34" charset="0"/>
                <a:ea typeface="Segoe UI Black" panose="020B0A02040204020203" pitchFamily="34" charset="0"/>
              </a:rPr>
              <a:t>NEXMUV Vision </a:t>
            </a:r>
          </a:p>
        </p:txBody>
      </p:sp>
      <p:sp>
        <p:nvSpPr>
          <p:cNvPr id="51" name="Subtitle 6">
            <a:extLst>
              <a:ext uri="{FF2B5EF4-FFF2-40B4-BE49-F238E27FC236}">
                <a16:creationId xmlns:a16="http://schemas.microsoft.com/office/drawing/2014/main" id="{6DB9C173-11EF-4EB1-83CF-043551E0E7C7}"/>
              </a:ext>
            </a:extLst>
          </p:cNvPr>
          <p:cNvSpPr txBox="1">
            <a:spLocks/>
          </p:cNvSpPr>
          <p:nvPr/>
        </p:nvSpPr>
        <p:spPr>
          <a:xfrm>
            <a:off x="859036" y="1146216"/>
            <a:ext cx="10515341" cy="266560"/>
          </a:xfrm>
          <a:prstGeom prst="rect">
            <a:avLst/>
          </a:prstGeom>
        </p:spPr>
        <p:txBody>
          <a:bodyPr vert="horz" lIns="91416" tIns="45708" rIns="91416" bIns="45708"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nSpc>
                <a:spcPct val="100000"/>
              </a:lnSpc>
              <a:spcBef>
                <a:spcPts val="0"/>
              </a:spcBef>
            </a:pPr>
            <a:r>
              <a:rPr lang="en-US" sz="1600" b="1" dirty="0">
                <a:solidFill>
                  <a:srgbClr val="0070C0"/>
                </a:solidFill>
                <a:latin typeface="+mn-lt"/>
                <a:cs typeface="Arial" panose="020B0604020202020204" pitchFamily="34" charset="0"/>
              </a:rPr>
              <a:t>The traditional moving industry is broken, outdated, inefficient, and unable to change.</a:t>
            </a:r>
          </a:p>
        </p:txBody>
      </p:sp>
      <p:sp>
        <p:nvSpPr>
          <p:cNvPr id="21" name="Oval 8">
            <a:extLst>
              <a:ext uri="{FF2B5EF4-FFF2-40B4-BE49-F238E27FC236}">
                <a16:creationId xmlns:a16="http://schemas.microsoft.com/office/drawing/2014/main" id="{6CBF2081-80AB-40B0-9A1C-B09609879E7C}"/>
              </a:ext>
            </a:extLst>
          </p:cNvPr>
          <p:cNvSpPr>
            <a:spLocks noChangeArrowheads="1"/>
          </p:cNvSpPr>
          <p:nvPr/>
        </p:nvSpPr>
        <p:spPr bwMode="auto">
          <a:xfrm>
            <a:off x="4735816" y="1621707"/>
            <a:ext cx="2717176" cy="2720383"/>
          </a:xfrm>
          <a:prstGeom prst="ellipse">
            <a:avLst/>
          </a:prstGeom>
          <a:solidFill>
            <a:srgbClr val="0070C0"/>
          </a:solidFill>
          <a:ln>
            <a:noFill/>
          </a:ln>
        </p:spPr>
        <p:txBody>
          <a:bodyPr vert="horz" wrap="square" lIns="91416" tIns="45708" rIns="91416" bIns="45708" numCol="1" anchor="t" anchorCtr="0" compatLnSpc="1">
            <a:prstTxWarp prst="textNoShape">
              <a:avLst/>
            </a:prstTxWarp>
          </a:bodyPr>
          <a:lstStyle/>
          <a:p>
            <a:endParaRPr lang="en-US" sz="2399"/>
          </a:p>
        </p:txBody>
      </p:sp>
      <p:grpSp>
        <p:nvGrpSpPr>
          <p:cNvPr id="52" name="Group 51">
            <a:extLst>
              <a:ext uri="{FF2B5EF4-FFF2-40B4-BE49-F238E27FC236}">
                <a16:creationId xmlns:a16="http://schemas.microsoft.com/office/drawing/2014/main" id="{5D96BE7F-E6A5-4BA5-A64F-80A42DC94C98}"/>
              </a:ext>
            </a:extLst>
          </p:cNvPr>
          <p:cNvGrpSpPr/>
          <p:nvPr/>
        </p:nvGrpSpPr>
        <p:grpSpPr>
          <a:xfrm>
            <a:off x="5058188" y="2571502"/>
            <a:ext cx="2065811" cy="1209048"/>
            <a:chOff x="1168126" y="4111909"/>
            <a:chExt cx="2066349" cy="1209363"/>
          </a:xfrm>
        </p:grpSpPr>
        <p:sp>
          <p:nvSpPr>
            <p:cNvPr id="53" name="Shape 1155">
              <a:extLst>
                <a:ext uri="{FF2B5EF4-FFF2-40B4-BE49-F238E27FC236}">
                  <a16:creationId xmlns:a16="http://schemas.microsoft.com/office/drawing/2014/main" id="{A682A24C-9477-4DD6-94B4-0D0C70E140F0}"/>
                </a:ext>
              </a:extLst>
            </p:cNvPr>
            <p:cNvSpPr/>
            <p:nvPr/>
          </p:nvSpPr>
          <p:spPr>
            <a:xfrm>
              <a:off x="1182276" y="4577299"/>
              <a:ext cx="2038051" cy="743973"/>
            </a:xfrm>
            <a:prstGeom prst="rect">
              <a:avLst/>
            </a:prstGeom>
            <a:ln w="12700">
              <a:miter lim="400000"/>
            </a:ln>
            <a:extLst>
              <a:ext uri="{C572A759-6A51-4108-AA02-DFA0A04FC94B}">
                <ma14:wrappingTextBoxFlag xmlns="" xmlns:ma14="http://schemas.microsoft.com/office/mac/drawingml/2011/main" val="1"/>
              </a:ext>
            </a:extLst>
          </p:spPr>
          <p:txBody>
            <a:bodyPr wrap="square" lIns="25393" tIns="25393" rIns="25393" bIns="25393" anchor="ctr">
              <a:spAutoFit/>
            </a:bodyPr>
            <a:lstStyle>
              <a:lvl1pPr>
                <a:lnSpc>
                  <a:spcPct val="120000"/>
                </a:lnSpc>
                <a:defRPr sz="3000" b="0">
                  <a:solidFill>
                    <a:srgbClr val="CDCFD2"/>
                  </a:solidFill>
                </a:defRPr>
              </a:lvl1pPr>
            </a:lstStyle>
            <a:p>
              <a:pPr algn="ctr">
                <a:lnSpc>
                  <a:spcPts val="1799"/>
                </a:lnSpc>
              </a:pPr>
              <a:r>
                <a:rPr lang="en-US" sz="1600" b="1" dirty="0">
                  <a:solidFill>
                    <a:schemeClr val="bg1"/>
                  </a:solidFill>
                  <a:cs typeface="Arial" panose="020B0604020202020204" pitchFamily="34" charset="0"/>
                </a:rPr>
                <a:t>Disrupt a sleepy giant of an inefficient industry</a:t>
              </a:r>
            </a:p>
          </p:txBody>
        </p:sp>
        <p:sp>
          <p:nvSpPr>
            <p:cNvPr id="54" name="Shape 1155">
              <a:extLst>
                <a:ext uri="{FF2B5EF4-FFF2-40B4-BE49-F238E27FC236}">
                  <a16:creationId xmlns:a16="http://schemas.microsoft.com/office/drawing/2014/main" id="{301DE925-1FE0-493A-93DD-E94D54D6719E}"/>
                </a:ext>
              </a:extLst>
            </p:cNvPr>
            <p:cNvSpPr/>
            <p:nvPr/>
          </p:nvSpPr>
          <p:spPr>
            <a:xfrm>
              <a:off x="1168126" y="4111909"/>
              <a:ext cx="2066349" cy="371980"/>
            </a:xfrm>
            <a:prstGeom prst="rect">
              <a:avLst/>
            </a:prstGeom>
            <a:ln w="12700">
              <a:miter lim="400000"/>
            </a:ln>
            <a:extLst>
              <a:ext uri="{C572A759-6A51-4108-AA02-DFA0A04FC94B}">
                <ma14:wrappingTextBoxFlag xmlns="" xmlns:ma14="http://schemas.microsoft.com/office/mac/drawingml/2011/main" val="1"/>
              </a:ext>
            </a:extLst>
          </p:spPr>
          <p:txBody>
            <a:bodyPr wrap="square" lIns="25393" tIns="25393" rIns="25393" bIns="25393" anchor="ctr">
              <a:spAutoFit/>
            </a:bodyPr>
            <a:lstStyle>
              <a:lvl1pPr>
                <a:lnSpc>
                  <a:spcPct val="120000"/>
                </a:lnSpc>
                <a:defRPr sz="3000" b="0">
                  <a:solidFill>
                    <a:srgbClr val="CDCFD2"/>
                  </a:solidFill>
                </a:defRPr>
              </a:lvl1pPr>
            </a:lstStyle>
            <a:p>
              <a:pPr algn="ctr">
                <a:lnSpc>
                  <a:spcPts val="2499"/>
                </a:lnSpc>
              </a:pPr>
              <a:r>
                <a:rPr lang="en-US" sz="2400" b="1" dirty="0">
                  <a:solidFill>
                    <a:schemeClr val="bg1"/>
                  </a:solidFill>
                  <a:latin typeface="Segoe UI Black" panose="020B0A02040204020203" pitchFamily="34" charset="0"/>
                  <a:ea typeface="Segoe UI Black" panose="020B0A02040204020203" pitchFamily="34" charset="0"/>
                  <a:cs typeface="Arial" panose="020B0604020202020204" pitchFamily="34" charset="0"/>
                </a:rPr>
                <a:t>Our Mission</a:t>
              </a:r>
            </a:p>
          </p:txBody>
        </p:sp>
      </p:grpSp>
      <p:grpSp>
        <p:nvGrpSpPr>
          <p:cNvPr id="55" name="Group 54">
            <a:extLst>
              <a:ext uri="{FF2B5EF4-FFF2-40B4-BE49-F238E27FC236}">
                <a16:creationId xmlns:a16="http://schemas.microsoft.com/office/drawing/2014/main" id="{168A0E1B-712D-4216-9E2C-6D9C0608585C}"/>
              </a:ext>
            </a:extLst>
          </p:cNvPr>
          <p:cNvGrpSpPr/>
          <p:nvPr/>
        </p:nvGrpSpPr>
        <p:grpSpPr>
          <a:xfrm>
            <a:off x="9353231" y="2732421"/>
            <a:ext cx="2210840" cy="1240815"/>
            <a:chOff x="2027643" y="1775596"/>
            <a:chExt cx="2063032" cy="1241138"/>
          </a:xfrm>
        </p:grpSpPr>
        <p:sp>
          <p:nvSpPr>
            <p:cNvPr id="56" name="Title 21">
              <a:extLst>
                <a:ext uri="{FF2B5EF4-FFF2-40B4-BE49-F238E27FC236}">
                  <a16:creationId xmlns:a16="http://schemas.microsoft.com/office/drawing/2014/main" id="{E77E037B-693C-4275-9B61-D9E67DDE005F}"/>
                </a:ext>
              </a:extLst>
            </p:cNvPr>
            <p:cNvSpPr txBox="1">
              <a:spLocks/>
            </p:cNvSpPr>
            <p:nvPr/>
          </p:nvSpPr>
          <p:spPr>
            <a:xfrm>
              <a:off x="2027643" y="1775596"/>
              <a:ext cx="2063032" cy="349869"/>
            </a:xfrm>
            <a:prstGeom prst="rect">
              <a:avLst/>
            </a:prstGeom>
          </p:spPr>
          <p:txBody>
            <a:bodyPr/>
            <a:lstStyle>
              <a:lvl1pPr algn="ctr" defTabSz="914400" rtl="0" eaLnBrk="1" latinLnBrk="0" hangingPunct="1">
                <a:lnSpc>
                  <a:spcPct val="90000"/>
                </a:lnSpc>
                <a:spcBef>
                  <a:spcPct val="0"/>
                </a:spcBef>
                <a:buNone/>
                <a:defRPr sz="2800" kern="1200">
                  <a:solidFill>
                    <a:schemeClr val="tx1"/>
                  </a:solidFill>
                  <a:latin typeface="Raleway Black" panose="020B0A03030101060003" pitchFamily="34" charset="0"/>
                  <a:ea typeface="+mj-ea"/>
                  <a:cs typeface="+mj-cs"/>
                </a:defRPr>
              </a:lvl1pPr>
            </a:lstStyle>
            <a:p>
              <a:pPr algn="l">
                <a:lnSpc>
                  <a:spcPct val="100000"/>
                </a:lnSpc>
              </a:pPr>
              <a:r>
                <a:rPr lang="en-GB" sz="2400" b="1" dirty="0">
                  <a:solidFill>
                    <a:srgbClr val="0070C0"/>
                  </a:solidFill>
                  <a:latin typeface="Segoe UI Black" panose="020B0A02040204020203" pitchFamily="34" charset="0"/>
                  <a:ea typeface="Segoe UI Black" panose="020B0A02040204020203" pitchFamily="34" charset="0"/>
                </a:rPr>
                <a:t>Our Goal</a:t>
              </a:r>
              <a:endParaRPr lang="en-US" sz="2400" b="1" dirty="0">
                <a:solidFill>
                  <a:srgbClr val="0070C0"/>
                </a:solidFill>
                <a:latin typeface="Segoe UI Black" panose="020B0A02040204020203" pitchFamily="34" charset="0"/>
                <a:ea typeface="Segoe UI Black" panose="020B0A02040204020203" pitchFamily="34" charset="0"/>
              </a:endParaRPr>
            </a:p>
          </p:txBody>
        </p:sp>
        <p:sp>
          <p:nvSpPr>
            <p:cNvPr id="57" name="Shape 1155">
              <a:extLst>
                <a:ext uri="{FF2B5EF4-FFF2-40B4-BE49-F238E27FC236}">
                  <a16:creationId xmlns:a16="http://schemas.microsoft.com/office/drawing/2014/main" id="{909C5607-51B6-41BD-AAD3-1DB4859D7E53}"/>
                </a:ext>
              </a:extLst>
            </p:cNvPr>
            <p:cNvSpPr/>
            <p:nvPr/>
          </p:nvSpPr>
          <p:spPr>
            <a:xfrm>
              <a:off x="2075269" y="2234279"/>
              <a:ext cx="2015406" cy="782455"/>
            </a:xfrm>
            <a:prstGeom prst="rect">
              <a:avLst/>
            </a:prstGeom>
            <a:ln w="12700">
              <a:miter lim="400000"/>
            </a:ln>
            <a:extLst>
              <a:ext uri="{C572A759-6A51-4108-AA02-DFA0A04FC94B}">
                <ma14:wrappingTextBoxFlag xmlns:ma14="http://schemas.microsoft.com/office/mac/drawingml/2011/main" xmlns="" val="1"/>
              </a:ext>
            </a:extLst>
          </p:spPr>
          <p:txBody>
            <a:bodyPr wrap="square" lIns="25393" tIns="25393" rIns="25393" bIns="25393" anchor="ctr">
              <a:spAutoFit/>
            </a:bodyPr>
            <a:lstStyle>
              <a:lvl1pPr>
                <a:lnSpc>
                  <a:spcPct val="120000"/>
                </a:lnSpc>
                <a:defRPr sz="3000" b="0">
                  <a:solidFill>
                    <a:srgbClr val="CDCFD2"/>
                  </a:solidFill>
                </a:defRPr>
              </a:lvl1pPr>
            </a:lstStyle>
            <a:p>
              <a:pPr>
                <a:lnSpc>
                  <a:spcPts val="1899"/>
                </a:lnSpc>
              </a:pPr>
              <a:r>
                <a:rPr lang="en-US" sz="1600" b="1" dirty="0">
                  <a:solidFill>
                    <a:srgbClr val="0070C0"/>
                  </a:solidFill>
                  <a:cs typeface="Arial" panose="020B0604020202020204" pitchFamily="34" charset="0"/>
                </a:rPr>
                <a:t>Becoming the moving platform of choice</a:t>
              </a:r>
            </a:p>
          </p:txBody>
        </p:sp>
      </p:grpSp>
      <p:grpSp>
        <p:nvGrpSpPr>
          <p:cNvPr id="58" name="Group 57">
            <a:extLst>
              <a:ext uri="{FF2B5EF4-FFF2-40B4-BE49-F238E27FC236}">
                <a16:creationId xmlns:a16="http://schemas.microsoft.com/office/drawing/2014/main" id="{03319E40-4A25-4DDD-A272-46EB73851F48}"/>
              </a:ext>
            </a:extLst>
          </p:cNvPr>
          <p:cNvGrpSpPr/>
          <p:nvPr/>
        </p:nvGrpSpPr>
        <p:grpSpPr>
          <a:xfrm>
            <a:off x="222096" y="2732421"/>
            <a:ext cx="2775972" cy="1240812"/>
            <a:chOff x="1857846" y="1775596"/>
            <a:chExt cx="2280455" cy="1241135"/>
          </a:xfrm>
        </p:grpSpPr>
        <p:sp>
          <p:nvSpPr>
            <p:cNvPr id="59" name="Title 21">
              <a:extLst>
                <a:ext uri="{FF2B5EF4-FFF2-40B4-BE49-F238E27FC236}">
                  <a16:creationId xmlns:a16="http://schemas.microsoft.com/office/drawing/2014/main" id="{88901DBC-BC47-4C1C-BD26-A168190BC579}"/>
                </a:ext>
              </a:extLst>
            </p:cNvPr>
            <p:cNvSpPr txBox="1">
              <a:spLocks/>
            </p:cNvSpPr>
            <p:nvPr/>
          </p:nvSpPr>
          <p:spPr>
            <a:xfrm>
              <a:off x="2075269" y="1775596"/>
              <a:ext cx="2063032" cy="349869"/>
            </a:xfrm>
            <a:prstGeom prst="rect">
              <a:avLst/>
            </a:prstGeom>
          </p:spPr>
          <p:txBody>
            <a:bodyPr/>
            <a:lstStyle>
              <a:lvl1pPr algn="ctr" defTabSz="914400" rtl="0" eaLnBrk="1" latinLnBrk="0" hangingPunct="1">
                <a:lnSpc>
                  <a:spcPct val="90000"/>
                </a:lnSpc>
                <a:spcBef>
                  <a:spcPct val="0"/>
                </a:spcBef>
                <a:buNone/>
                <a:defRPr sz="2800" kern="1200">
                  <a:solidFill>
                    <a:schemeClr val="tx1"/>
                  </a:solidFill>
                  <a:latin typeface="Raleway Black" panose="020B0A03030101060003" pitchFamily="34" charset="0"/>
                  <a:ea typeface="+mj-ea"/>
                  <a:cs typeface="+mj-cs"/>
                </a:defRPr>
              </a:lvl1pPr>
            </a:lstStyle>
            <a:p>
              <a:pPr algn="r">
                <a:lnSpc>
                  <a:spcPct val="100000"/>
                </a:lnSpc>
              </a:pPr>
              <a:r>
                <a:rPr lang="en-GB" sz="2400" b="1" dirty="0">
                  <a:solidFill>
                    <a:srgbClr val="0070C0"/>
                  </a:solidFill>
                  <a:latin typeface="Segoe UI Black" panose="020B0A02040204020203" pitchFamily="34" charset="0"/>
                  <a:ea typeface="Segoe UI Black" panose="020B0A02040204020203" pitchFamily="34" charset="0"/>
                </a:rPr>
                <a:t>Our Vision</a:t>
              </a:r>
              <a:endParaRPr lang="en-US" sz="1999" b="1" dirty="0">
                <a:solidFill>
                  <a:srgbClr val="0070C0"/>
                </a:solidFill>
                <a:latin typeface="Segoe UI Black" panose="020B0A02040204020203" pitchFamily="34" charset="0"/>
                <a:ea typeface="Segoe UI Black" panose="020B0A02040204020203" pitchFamily="34" charset="0"/>
              </a:endParaRPr>
            </a:p>
          </p:txBody>
        </p:sp>
        <p:sp>
          <p:nvSpPr>
            <p:cNvPr id="60" name="Shape 1155">
              <a:extLst>
                <a:ext uri="{FF2B5EF4-FFF2-40B4-BE49-F238E27FC236}">
                  <a16:creationId xmlns:a16="http://schemas.microsoft.com/office/drawing/2014/main" id="{A406167F-DC6C-4986-9268-653F7210EC8F}"/>
                </a:ext>
              </a:extLst>
            </p:cNvPr>
            <p:cNvSpPr/>
            <p:nvPr/>
          </p:nvSpPr>
          <p:spPr>
            <a:xfrm>
              <a:off x="1857846" y="2234276"/>
              <a:ext cx="2232829" cy="782455"/>
            </a:xfrm>
            <a:prstGeom prst="rect">
              <a:avLst/>
            </a:prstGeom>
            <a:ln w="12700">
              <a:miter lim="400000"/>
            </a:ln>
            <a:extLst>
              <a:ext uri="{C572A759-6A51-4108-AA02-DFA0A04FC94B}">
                <ma14:wrappingTextBoxFlag xmlns:ma14="http://schemas.microsoft.com/office/mac/drawingml/2011/main" xmlns="" val="1"/>
              </a:ext>
            </a:extLst>
          </p:spPr>
          <p:txBody>
            <a:bodyPr wrap="square" lIns="25393" tIns="25393" rIns="25393" bIns="25393" anchor="ctr">
              <a:spAutoFit/>
            </a:bodyPr>
            <a:lstStyle>
              <a:lvl1pPr>
                <a:lnSpc>
                  <a:spcPct val="120000"/>
                </a:lnSpc>
                <a:defRPr sz="3000" b="0">
                  <a:solidFill>
                    <a:srgbClr val="CDCFD2"/>
                  </a:solidFill>
                </a:defRPr>
              </a:lvl1pPr>
            </a:lstStyle>
            <a:p>
              <a:pPr algn="r">
                <a:lnSpc>
                  <a:spcPts val="1899"/>
                </a:lnSpc>
              </a:pPr>
              <a:r>
                <a:rPr lang="en-US" sz="1600" b="1" dirty="0">
                  <a:solidFill>
                    <a:srgbClr val="0070C0"/>
                  </a:solidFill>
                  <a:cs typeface="Arial" panose="020B0604020202020204" pitchFamily="34" charset="0"/>
                </a:rPr>
                <a:t>Revolutionize an $86B industry by providing great value to everyone involved</a:t>
              </a:r>
            </a:p>
          </p:txBody>
        </p:sp>
      </p:grpSp>
      <p:sp>
        <p:nvSpPr>
          <p:cNvPr id="33" name="Freeform 12">
            <a:extLst>
              <a:ext uri="{FF2B5EF4-FFF2-40B4-BE49-F238E27FC236}">
                <a16:creationId xmlns:a16="http://schemas.microsoft.com/office/drawing/2014/main" id="{39BBD6EE-28C3-46C0-989C-1788102331CF}"/>
              </a:ext>
            </a:extLst>
          </p:cNvPr>
          <p:cNvSpPr>
            <a:spLocks noEditPoints="1"/>
          </p:cNvSpPr>
          <p:nvPr/>
        </p:nvSpPr>
        <p:spPr bwMode="auto">
          <a:xfrm>
            <a:off x="1949354" y="2057196"/>
            <a:ext cx="697484" cy="567767"/>
          </a:xfrm>
          <a:custGeom>
            <a:avLst/>
            <a:gdLst>
              <a:gd name="T0" fmla="*/ 646 w 709"/>
              <a:gd name="T1" fmla="*/ 287 h 575"/>
              <a:gd name="T2" fmla="*/ 704 w 709"/>
              <a:gd name="T3" fmla="*/ 211 h 575"/>
              <a:gd name="T4" fmla="*/ 706 w 709"/>
              <a:gd name="T5" fmla="*/ 189 h 575"/>
              <a:gd name="T6" fmla="*/ 687 w 709"/>
              <a:gd name="T7" fmla="*/ 178 h 575"/>
              <a:gd name="T8" fmla="*/ 576 w 709"/>
              <a:gd name="T9" fmla="*/ 178 h 575"/>
              <a:gd name="T10" fmla="*/ 559 w 709"/>
              <a:gd name="T11" fmla="*/ 186 h 575"/>
              <a:gd name="T12" fmla="*/ 557 w 709"/>
              <a:gd name="T13" fmla="*/ 189 h 575"/>
              <a:gd name="T14" fmla="*/ 287 w 709"/>
              <a:gd name="T15" fmla="*/ 0 h 575"/>
              <a:gd name="T16" fmla="*/ 0 w 709"/>
              <a:gd name="T17" fmla="*/ 287 h 575"/>
              <a:gd name="T18" fmla="*/ 287 w 709"/>
              <a:gd name="T19" fmla="*/ 575 h 575"/>
              <a:gd name="T20" fmla="*/ 557 w 709"/>
              <a:gd name="T21" fmla="*/ 386 h 575"/>
              <a:gd name="T22" fmla="*/ 559 w 709"/>
              <a:gd name="T23" fmla="*/ 389 h 575"/>
              <a:gd name="T24" fmla="*/ 576 w 709"/>
              <a:gd name="T25" fmla="*/ 397 h 575"/>
              <a:gd name="T26" fmla="*/ 687 w 709"/>
              <a:gd name="T27" fmla="*/ 397 h 575"/>
              <a:gd name="T28" fmla="*/ 706 w 709"/>
              <a:gd name="T29" fmla="*/ 385 h 575"/>
              <a:gd name="T30" fmla="*/ 704 w 709"/>
              <a:gd name="T31" fmla="*/ 364 h 575"/>
              <a:gd name="T32" fmla="*/ 646 w 709"/>
              <a:gd name="T33" fmla="*/ 287 h 575"/>
              <a:gd name="T34" fmla="*/ 526 w 709"/>
              <a:gd name="T35" fmla="*/ 345 h 575"/>
              <a:gd name="T36" fmla="*/ 287 w 709"/>
              <a:gd name="T37" fmla="*/ 533 h 575"/>
              <a:gd name="T38" fmla="*/ 41 w 709"/>
              <a:gd name="T39" fmla="*/ 287 h 575"/>
              <a:gd name="T40" fmla="*/ 287 w 709"/>
              <a:gd name="T41" fmla="*/ 41 h 575"/>
              <a:gd name="T42" fmla="*/ 526 w 709"/>
              <a:gd name="T43" fmla="*/ 230 h 575"/>
              <a:gd name="T44" fmla="*/ 504 w 709"/>
              <a:gd name="T45" fmla="*/ 260 h 575"/>
              <a:gd name="T46" fmla="*/ 499 w 709"/>
              <a:gd name="T47" fmla="*/ 267 h 575"/>
              <a:gd name="T48" fmla="*/ 485 w 709"/>
              <a:gd name="T49" fmla="*/ 267 h 575"/>
              <a:gd name="T50" fmla="*/ 287 w 709"/>
              <a:gd name="T51" fmla="*/ 89 h 575"/>
              <a:gd name="T52" fmla="*/ 89 w 709"/>
              <a:gd name="T53" fmla="*/ 287 h 575"/>
              <a:gd name="T54" fmla="*/ 287 w 709"/>
              <a:gd name="T55" fmla="*/ 486 h 575"/>
              <a:gd name="T56" fmla="*/ 485 w 709"/>
              <a:gd name="T57" fmla="*/ 308 h 575"/>
              <a:gd name="T58" fmla="*/ 499 w 709"/>
              <a:gd name="T59" fmla="*/ 308 h 575"/>
              <a:gd name="T60" fmla="*/ 504 w 709"/>
              <a:gd name="T61" fmla="*/ 315 h 575"/>
              <a:gd name="T62" fmla="*/ 526 w 709"/>
              <a:gd name="T63" fmla="*/ 345 h 575"/>
              <a:gd name="T64" fmla="*/ 395 w 709"/>
              <a:gd name="T65" fmla="*/ 267 h 575"/>
              <a:gd name="T66" fmla="*/ 287 w 709"/>
              <a:gd name="T67" fmla="*/ 178 h 575"/>
              <a:gd name="T68" fmla="*/ 178 w 709"/>
              <a:gd name="T69" fmla="*/ 287 h 575"/>
              <a:gd name="T70" fmla="*/ 287 w 709"/>
              <a:gd name="T71" fmla="*/ 397 h 575"/>
              <a:gd name="T72" fmla="*/ 395 w 709"/>
              <a:gd name="T73" fmla="*/ 308 h 575"/>
              <a:gd name="T74" fmla="*/ 443 w 709"/>
              <a:gd name="T75" fmla="*/ 308 h 575"/>
              <a:gd name="T76" fmla="*/ 287 w 709"/>
              <a:gd name="T77" fmla="*/ 444 h 575"/>
              <a:gd name="T78" fmla="*/ 130 w 709"/>
              <a:gd name="T79" fmla="*/ 287 h 575"/>
              <a:gd name="T80" fmla="*/ 287 w 709"/>
              <a:gd name="T81" fmla="*/ 130 h 575"/>
              <a:gd name="T82" fmla="*/ 443 w 709"/>
              <a:gd name="T83" fmla="*/ 267 h 575"/>
              <a:gd name="T84" fmla="*/ 395 w 709"/>
              <a:gd name="T85" fmla="*/ 267 h 575"/>
              <a:gd name="T86" fmla="*/ 287 w 709"/>
              <a:gd name="T87" fmla="*/ 308 h 575"/>
              <a:gd name="T88" fmla="*/ 352 w 709"/>
              <a:gd name="T89" fmla="*/ 308 h 575"/>
              <a:gd name="T90" fmla="*/ 287 w 709"/>
              <a:gd name="T91" fmla="*/ 355 h 575"/>
              <a:gd name="T92" fmla="*/ 219 w 709"/>
              <a:gd name="T93" fmla="*/ 287 h 575"/>
              <a:gd name="T94" fmla="*/ 287 w 709"/>
              <a:gd name="T95" fmla="*/ 219 h 575"/>
              <a:gd name="T96" fmla="*/ 352 w 709"/>
              <a:gd name="T97" fmla="*/ 267 h 575"/>
              <a:gd name="T98" fmla="*/ 287 w 709"/>
              <a:gd name="T99" fmla="*/ 267 h 575"/>
              <a:gd name="T100" fmla="*/ 266 w 709"/>
              <a:gd name="T101" fmla="*/ 287 h 575"/>
              <a:gd name="T102" fmla="*/ 287 w 709"/>
              <a:gd name="T103" fmla="*/ 308 h 575"/>
              <a:gd name="T104" fmla="*/ 604 w 709"/>
              <a:gd name="T105" fmla="*/ 300 h 575"/>
              <a:gd name="T106" fmla="*/ 646 w 709"/>
              <a:gd name="T107" fmla="*/ 355 h 575"/>
              <a:gd name="T108" fmla="*/ 586 w 709"/>
              <a:gd name="T109" fmla="*/ 355 h 575"/>
              <a:gd name="T110" fmla="*/ 535 w 709"/>
              <a:gd name="T111" fmla="*/ 287 h 575"/>
              <a:gd name="T112" fmla="*/ 586 w 709"/>
              <a:gd name="T113" fmla="*/ 219 h 575"/>
              <a:gd name="T114" fmla="*/ 646 w 709"/>
              <a:gd name="T115" fmla="*/ 219 h 575"/>
              <a:gd name="T116" fmla="*/ 604 w 709"/>
              <a:gd name="T117" fmla="*/ 275 h 575"/>
              <a:gd name="T118" fmla="*/ 604 w 709"/>
              <a:gd name="T119" fmla="*/ 300 h 575"/>
              <a:gd name="T120" fmla="*/ 604 w 709"/>
              <a:gd name="T121" fmla="*/ 300 h 575"/>
              <a:gd name="T122" fmla="*/ 604 w 709"/>
              <a:gd name="T123" fmla="*/ 30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09" h="575">
                <a:moveTo>
                  <a:pt x="646" y="287"/>
                </a:moveTo>
                <a:cubicBezTo>
                  <a:pt x="704" y="211"/>
                  <a:pt x="704" y="211"/>
                  <a:pt x="704" y="211"/>
                </a:cubicBezTo>
                <a:cubicBezTo>
                  <a:pt x="708" y="205"/>
                  <a:pt x="709" y="196"/>
                  <a:pt x="706" y="189"/>
                </a:cubicBezTo>
                <a:cubicBezTo>
                  <a:pt x="702" y="182"/>
                  <a:pt x="695" y="178"/>
                  <a:pt x="687" y="178"/>
                </a:cubicBezTo>
                <a:cubicBezTo>
                  <a:pt x="576" y="178"/>
                  <a:pt x="576" y="178"/>
                  <a:pt x="576" y="178"/>
                </a:cubicBezTo>
                <a:cubicBezTo>
                  <a:pt x="569" y="178"/>
                  <a:pt x="563" y="181"/>
                  <a:pt x="559" y="186"/>
                </a:cubicBezTo>
                <a:cubicBezTo>
                  <a:pt x="557" y="189"/>
                  <a:pt x="557" y="189"/>
                  <a:pt x="557" y="189"/>
                </a:cubicBezTo>
                <a:cubicBezTo>
                  <a:pt x="516" y="77"/>
                  <a:pt x="409" y="0"/>
                  <a:pt x="287" y="0"/>
                </a:cubicBezTo>
                <a:cubicBezTo>
                  <a:pt x="129" y="0"/>
                  <a:pt x="0" y="129"/>
                  <a:pt x="0" y="287"/>
                </a:cubicBezTo>
                <a:cubicBezTo>
                  <a:pt x="0" y="446"/>
                  <a:pt x="129" y="575"/>
                  <a:pt x="287" y="575"/>
                </a:cubicBezTo>
                <a:cubicBezTo>
                  <a:pt x="409" y="575"/>
                  <a:pt x="516" y="497"/>
                  <a:pt x="557" y="386"/>
                </a:cubicBezTo>
                <a:cubicBezTo>
                  <a:pt x="559" y="389"/>
                  <a:pt x="559" y="389"/>
                  <a:pt x="559" y="389"/>
                </a:cubicBezTo>
                <a:cubicBezTo>
                  <a:pt x="563" y="394"/>
                  <a:pt x="569" y="397"/>
                  <a:pt x="576" y="397"/>
                </a:cubicBezTo>
                <a:cubicBezTo>
                  <a:pt x="687" y="397"/>
                  <a:pt x="687" y="397"/>
                  <a:pt x="687" y="397"/>
                </a:cubicBezTo>
                <a:cubicBezTo>
                  <a:pt x="695" y="397"/>
                  <a:pt x="702" y="393"/>
                  <a:pt x="706" y="385"/>
                </a:cubicBezTo>
                <a:cubicBezTo>
                  <a:pt x="709" y="378"/>
                  <a:pt x="708" y="370"/>
                  <a:pt x="704" y="364"/>
                </a:cubicBezTo>
                <a:lnTo>
                  <a:pt x="646" y="287"/>
                </a:lnTo>
                <a:close/>
                <a:moveTo>
                  <a:pt x="526" y="345"/>
                </a:moveTo>
                <a:cubicBezTo>
                  <a:pt x="500" y="454"/>
                  <a:pt x="401" y="533"/>
                  <a:pt x="287" y="533"/>
                </a:cubicBezTo>
                <a:cubicBezTo>
                  <a:pt x="152" y="533"/>
                  <a:pt x="41" y="423"/>
                  <a:pt x="41" y="287"/>
                </a:cubicBezTo>
                <a:cubicBezTo>
                  <a:pt x="41" y="152"/>
                  <a:pt x="152" y="41"/>
                  <a:pt x="287" y="41"/>
                </a:cubicBezTo>
                <a:cubicBezTo>
                  <a:pt x="401" y="41"/>
                  <a:pt x="500" y="120"/>
                  <a:pt x="526" y="230"/>
                </a:cubicBezTo>
                <a:cubicBezTo>
                  <a:pt x="504" y="260"/>
                  <a:pt x="504" y="260"/>
                  <a:pt x="504" y="260"/>
                </a:cubicBezTo>
                <a:cubicBezTo>
                  <a:pt x="499" y="267"/>
                  <a:pt x="499" y="267"/>
                  <a:pt x="499" y="267"/>
                </a:cubicBezTo>
                <a:cubicBezTo>
                  <a:pt x="485" y="267"/>
                  <a:pt x="485" y="267"/>
                  <a:pt x="485" y="267"/>
                </a:cubicBezTo>
                <a:cubicBezTo>
                  <a:pt x="474" y="167"/>
                  <a:pt x="390" y="89"/>
                  <a:pt x="287" y="89"/>
                </a:cubicBezTo>
                <a:cubicBezTo>
                  <a:pt x="178" y="89"/>
                  <a:pt x="89" y="178"/>
                  <a:pt x="89" y="287"/>
                </a:cubicBezTo>
                <a:cubicBezTo>
                  <a:pt x="89" y="397"/>
                  <a:pt x="178" y="486"/>
                  <a:pt x="287" y="486"/>
                </a:cubicBezTo>
                <a:cubicBezTo>
                  <a:pt x="390" y="486"/>
                  <a:pt x="474" y="408"/>
                  <a:pt x="485" y="308"/>
                </a:cubicBezTo>
                <a:cubicBezTo>
                  <a:pt x="499" y="308"/>
                  <a:pt x="499" y="308"/>
                  <a:pt x="499" y="308"/>
                </a:cubicBezTo>
                <a:cubicBezTo>
                  <a:pt x="504" y="315"/>
                  <a:pt x="504" y="315"/>
                  <a:pt x="504" y="315"/>
                </a:cubicBezTo>
                <a:lnTo>
                  <a:pt x="526" y="345"/>
                </a:lnTo>
                <a:close/>
                <a:moveTo>
                  <a:pt x="395" y="267"/>
                </a:moveTo>
                <a:cubicBezTo>
                  <a:pt x="385" y="216"/>
                  <a:pt x="340" y="178"/>
                  <a:pt x="287" y="178"/>
                </a:cubicBezTo>
                <a:cubicBezTo>
                  <a:pt x="227" y="178"/>
                  <a:pt x="178" y="227"/>
                  <a:pt x="178" y="287"/>
                </a:cubicBezTo>
                <a:cubicBezTo>
                  <a:pt x="178" y="348"/>
                  <a:pt x="227" y="397"/>
                  <a:pt x="287" y="397"/>
                </a:cubicBezTo>
                <a:cubicBezTo>
                  <a:pt x="340" y="397"/>
                  <a:pt x="385" y="359"/>
                  <a:pt x="395" y="308"/>
                </a:cubicBezTo>
                <a:cubicBezTo>
                  <a:pt x="443" y="308"/>
                  <a:pt x="443" y="308"/>
                  <a:pt x="443" y="308"/>
                </a:cubicBezTo>
                <a:cubicBezTo>
                  <a:pt x="433" y="385"/>
                  <a:pt x="367" y="444"/>
                  <a:pt x="287" y="444"/>
                </a:cubicBezTo>
                <a:cubicBezTo>
                  <a:pt x="201" y="444"/>
                  <a:pt x="130" y="374"/>
                  <a:pt x="130" y="287"/>
                </a:cubicBezTo>
                <a:cubicBezTo>
                  <a:pt x="130" y="201"/>
                  <a:pt x="201" y="130"/>
                  <a:pt x="287" y="130"/>
                </a:cubicBezTo>
                <a:cubicBezTo>
                  <a:pt x="367" y="130"/>
                  <a:pt x="433" y="190"/>
                  <a:pt x="443" y="267"/>
                </a:cubicBezTo>
                <a:lnTo>
                  <a:pt x="395" y="267"/>
                </a:lnTo>
                <a:close/>
                <a:moveTo>
                  <a:pt x="287" y="308"/>
                </a:moveTo>
                <a:cubicBezTo>
                  <a:pt x="352" y="308"/>
                  <a:pt x="352" y="308"/>
                  <a:pt x="352" y="308"/>
                </a:cubicBezTo>
                <a:cubicBezTo>
                  <a:pt x="343" y="336"/>
                  <a:pt x="317" y="355"/>
                  <a:pt x="287" y="355"/>
                </a:cubicBezTo>
                <a:cubicBezTo>
                  <a:pt x="250" y="355"/>
                  <a:pt x="219" y="325"/>
                  <a:pt x="219" y="287"/>
                </a:cubicBezTo>
                <a:cubicBezTo>
                  <a:pt x="219" y="250"/>
                  <a:pt x="250" y="219"/>
                  <a:pt x="287" y="219"/>
                </a:cubicBezTo>
                <a:cubicBezTo>
                  <a:pt x="317" y="219"/>
                  <a:pt x="343" y="239"/>
                  <a:pt x="352" y="267"/>
                </a:cubicBezTo>
                <a:cubicBezTo>
                  <a:pt x="287" y="267"/>
                  <a:pt x="287" y="267"/>
                  <a:pt x="287" y="267"/>
                </a:cubicBezTo>
                <a:cubicBezTo>
                  <a:pt x="276" y="267"/>
                  <a:pt x="266" y="276"/>
                  <a:pt x="266" y="287"/>
                </a:cubicBezTo>
                <a:cubicBezTo>
                  <a:pt x="266" y="299"/>
                  <a:pt x="276" y="308"/>
                  <a:pt x="287" y="308"/>
                </a:cubicBezTo>
                <a:close/>
                <a:moveTo>
                  <a:pt x="604" y="300"/>
                </a:moveTo>
                <a:cubicBezTo>
                  <a:pt x="646" y="355"/>
                  <a:pt x="646" y="355"/>
                  <a:pt x="646" y="355"/>
                </a:cubicBezTo>
                <a:cubicBezTo>
                  <a:pt x="586" y="355"/>
                  <a:pt x="586" y="355"/>
                  <a:pt x="586" y="355"/>
                </a:cubicBezTo>
                <a:cubicBezTo>
                  <a:pt x="535" y="287"/>
                  <a:pt x="535" y="287"/>
                  <a:pt x="535" y="287"/>
                </a:cubicBezTo>
                <a:cubicBezTo>
                  <a:pt x="586" y="219"/>
                  <a:pt x="586" y="219"/>
                  <a:pt x="586" y="219"/>
                </a:cubicBezTo>
                <a:cubicBezTo>
                  <a:pt x="646" y="219"/>
                  <a:pt x="646" y="219"/>
                  <a:pt x="646" y="219"/>
                </a:cubicBezTo>
                <a:cubicBezTo>
                  <a:pt x="604" y="275"/>
                  <a:pt x="604" y="275"/>
                  <a:pt x="604" y="275"/>
                </a:cubicBezTo>
                <a:cubicBezTo>
                  <a:pt x="598" y="282"/>
                  <a:pt x="598" y="292"/>
                  <a:pt x="604" y="300"/>
                </a:cubicBezTo>
                <a:close/>
                <a:moveTo>
                  <a:pt x="604" y="300"/>
                </a:moveTo>
                <a:cubicBezTo>
                  <a:pt x="604" y="300"/>
                  <a:pt x="604" y="300"/>
                  <a:pt x="604" y="300"/>
                </a:cubicBezTo>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en-US" sz="2399"/>
          </a:p>
        </p:txBody>
      </p:sp>
      <p:grpSp>
        <p:nvGrpSpPr>
          <p:cNvPr id="64" name="Group 63">
            <a:extLst>
              <a:ext uri="{FF2B5EF4-FFF2-40B4-BE49-F238E27FC236}">
                <a16:creationId xmlns:a16="http://schemas.microsoft.com/office/drawing/2014/main" id="{D66BFAD5-25C2-4DEF-B01A-1625AEBFDD4E}"/>
              </a:ext>
            </a:extLst>
          </p:cNvPr>
          <p:cNvGrpSpPr/>
          <p:nvPr/>
        </p:nvGrpSpPr>
        <p:grpSpPr>
          <a:xfrm>
            <a:off x="5830535" y="1916832"/>
            <a:ext cx="521117" cy="523088"/>
            <a:chOff x="2659062" y="1692275"/>
            <a:chExt cx="2098675" cy="2106613"/>
          </a:xfrm>
          <a:solidFill>
            <a:schemeClr val="bg1"/>
          </a:solidFill>
        </p:grpSpPr>
        <p:sp>
          <p:nvSpPr>
            <p:cNvPr id="34" name="Freeform 13">
              <a:extLst>
                <a:ext uri="{FF2B5EF4-FFF2-40B4-BE49-F238E27FC236}">
                  <a16:creationId xmlns:a16="http://schemas.microsoft.com/office/drawing/2014/main" id="{BCAC603E-2C9C-475F-B699-4947BBFBC3D0}"/>
                </a:ext>
              </a:extLst>
            </p:cNvPr>
            <p:cNvSpPr>
              <a:spLocks noEditPoints="1"/>
            </p:cNvSpPr>
            <p:nvPr/>
          </p:nvSpPr>
          <p:spPr bwMode="auto">
            <a:xfrm>
              <a:off x="2752725" y="2192338"/>
              <a:ext cx="1909763" cy="1111250"/>
            </a:xfrm>
            <a:custGeom>
              <a:avLst/>
              <a:gdLst>
                <a:gd name="T0" fmla="*/ 502 w 507"/>
                <a:gd name="T1" fmla="*/ 155 h 294"/>
                <a:gd name="T2" fmla="*/ 507 w 507"/>
                <a:gd name="T3" fmla="*/ 147 h 294"/>
                <a:gd name="T4" fmla="*/ 502 w 507"/>
                <a:gd name="T5" fmla="*/ 138 h 294"/>
                <a:gd name="T6" fmla="*/ 439 w 507"/>
                <a:gd name="T7" fmla="*/ 69 h 294"/>
                <a:gd name="T8" fmla="*/ 254 w 507"/>
                <a:gd name="T9" fmla="*/ 0 h 294"/>
                <a:gd name="T10" fmla="*/ 69 w 507"/>
                <a:gd name="T11" fmla="*/ 69 h 294"/>
                <a:gd name="T12" fmla="*/ 6 w 507"/>
                <a:gd name="T13" fmla="*/ 138 h 294"/>
                <a:gd name="T14" fmla="*/ 0 w 507"/>
                <a:gd name="T15" fmla="*/ 147 h 294"/>
                <a:gd name="T16" fmla="*/ 6 w 507"/>
                <a:gd name="T17" fmla="*/ 155 h 294"/>
                <a:gd name="T18" fmla="*/ 69 w 507"/>
                <a:gd name="T19" fmla="*/ 225 h 294"/>
                <a:gd name="T20" fmla="*/ 254 w 507"/>
                <a:gd name="T21" fmla="*/ 294 h 294"/>
                <a:gd name="T22" fmla="*/ 439 w 507"/>
                <a:gd name="T23" fmla="*/ 225 h 294"/>
                <a:gd name="T24" fmla="*/ 502 w 507"/>
                <a:gd name="T25" fmla="*/ 155 h 294"/>
                <a:gd name="T26" fmla="*/ 417 w 507"/>
                <a:gd name="T27" fmla="*/ 200 h 294"/>
                <a:gd name="T28" fmla="*/ 254 w 507"/>
                <a:gd name="T29" fmla="*/ 261 h 294"/>
                <a:gd name="T30" fmla="*/ 90 w 507"/>
                <a:gd name="T31" fmla="*/ 200 h 294"/>
                <a:gd name="T32" fmla="*/ 39 w 507"/>
                <a:gd name="T33" fmla="*/ 147 h 294"/>
                <a:gd name="T34" fmla="*/ 90 w 507"/>
                <a:gd name="T35" fmla="*/ 93 h 294"/>
                <a:gd name="T36" fmla="*/ 254 w 507"/>
                <a:gd name="T37" fmla="*/ 33 h 294"/>
                <a:gd name="T38" fmla="*/ 417 w 507"/>
                <a:gd name="T39" fmla="*/ 93 h 294"/>
                <a:gd name="T40" fmla="*/ 468 w 507"/>
                <a:gd name="T41" fmla="*/ 147 h 294"/>
                <a:gd name="T42" fmla="*/ 417 w 507"/>
                <a:gd name="T43" fmla="*/ 200 h 294"/>
                <a:gd name="T44" fmla="*/ 417 w 507"/>
                <a:gd name="T45" fmla="*/ 200 h 294"/>
                <a:gd name="T46" fmla="*/ 417 w 507"/>
                <a:gd name="T47" fmla="*/ 20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7" h="294">
                  <a:moveTo>
                    <a:pt x="502" y="155"/>
                  </a:moveTo>
                  <a:cubicBezTo>
                    <a:pt x="507" y="147"/>
                    <a:pt x="507" y="147"/>
                    <a:pt x="507" y="147"/>
                  </a:cubicBezTo>
                  <a:cubicBezTo>
                    <a:pt x="502" y="138"/>
                    <a:pt x="502" y="138"/>
                    <a:pt x="502" y="138"/>
                  </a:cubicBezTo>
                  <a:cubicBezTo>
                    <a:pt x="501" y="137"/>
                    <a:pt x="480" y="103"/>
                    <a:pt x="439" y="69"/>
                  </a:cubicBezTo>
                  <a:cubicBezTo>
                    <a:pt x="385" y="24"/>
                    <a:pt x="321" y="0"/>
                    <a:pt x="254" y="0"/>
                  </a:cubicBezTo>
                  <a:cubicBezTo>
                    <a:pt x="187" y="0"/>
                    <a:pt x="123" y="24"/>
                    <a:pt x="69" y="69"/>
                  </a:cubicBezTo>
                  <a:cubicBezTo>
                    <a:pt x="28" y="103"/>
                    <a:pt x="6" y="137"/>
                    <a:pt x="6" y="138"/>
                  </a:cubicBezTo>
                  <a:cubicBezTo>
                    <a:pt x="0" y="147"/>
                    <a:pt x="0" y="147"/>
                    <a:pt x="0" y="147"/>
                  </a:cubicBezTo>
                  <a:cubicBezTo>
                    <a:pt x="6" y="155"/>
                    <a:pt x="6" y="155"/>
                    <a:pt x="6" y="155"/>
                  </a:cubicBezTo>
                  <a:cubicBezTo>
                    <a:pt x="6" y="157"/>
                    <a:pt x="28" y="191"/>
                    <a:pt x="69" y="225"/>
                  </a:cubicBezTo>
                  <a:cubicBezTo>
                    <a:pt x="123" y="270"/>
                    <a:pt x="187" y="294"/>
                    <a:pt x="254" y="294"/>
                  </a:cubicBezTo>
                  <a:cubicBezTo>
                    <a:pt x="321" y="294"/>
                    <a:pt x="385" y="270"/>
                    <a:pt x="439" y="225"/>
                  </a:cubicBezTo>
                  <a:cubicBezTo>
                    <a:pt x="480" y="191"/>
                    <a:pt x="501" y="157"/>
                    <a:pt x="502" y="155"/>
                  </a:cubicBezTo>
                  <a:close/>
                  <a:moveTo>
                    <a:pt x="417" y="200"/>
                  </a:moveTo>
                  <a:cubicBezTo>
                    <a:pt x="368" y="241"/>
                    <a:pt x="314" y="261"/>
                    <a:pt x="254" y="261"/>
                  </a:cubicBezTo>
                  <a:cubicBezTo>
                    <a:pt x="195" y="261"/>
                    <a:pt x="140" y="241"/>
                    <a:pt x="90" y="200"/>
                  </a:cubicBezTo>
                  <a:cubicBezTo>
                    <a:pt x="65" y="179"/>
                    <a:pt x="48" y="158"/>
                    <a:pt x="39" y="147"/>
                  </a:cubicBezTo>
                  <a:cubicBezTo>
                    <a:pt x="48" y="135"/>
                    <a:pt x="65" y="114"/>
                    <a:pt x="90" y="93"/>
                  </a:cubicBezTo>
                  <a:cubicBezTo>
                    <a:pt x="140" y="53"/>
                    <a:pt x="195" y="33"/>
                    <a:pt x="254" y="33"/>
                  </a:cubicBezTo>
                  <a:cubicBezTo>
                    <a:pt x="314" y="33"/>
                    <a:pt x="368" y="53"/>
                    <a:pt x="417" y="93"/>
                  </a:cubicBezTo>
                  <a:cubicBezTo>
                    <a:pt x="443" y="114"/>
                    <a:pt x="460" y="135"/>
                    <a:pt x="468" y="147"/>
                  </a:cubicBezTo>
                  <a:cubicBezTo>
                    <a:pt x="460" y="158"/>
                    <a:pt x="443" y="179"/>
                    <a:pt x="417" y="200"/>
                  </a:cubicBezTo>
                  <a:close/>
                  <a:moveTo>
                    <a:pt x="417" y="200"/>
                  </a:moveTo>
                  <a:cubicBezTo>
                    <a:pt x="417" y="200"/>
                    <a:pt x="417" y="200"/>
                    <a:pt x="417" y="20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a:p>
          </p:txBody>
        </p:sp>
        <p:sp>
          <p:nvSpPr>
            <p:cNvPr id="36" name="Freeform 14">
              <a:extLst>
                <a:ext uri="{FF2B5EF4-FFF2-40B4-BE49-F238E27FC236}">
                  <a16:creationId xmlns:a16="http://schemas.microsoft.com/office/drawing/2014/main" id="{B6ED431E-DFAF-434C-8E68-48052C03F410}"/>
                </a:ext>
              </a:extLst>
            </p:cNvPr>
            <p:cNvSpPr>
              <a:spLocks noEditPoints="1"/>
            </p:cNvSpPr>
            <p:nvPr/>
          </p:nvSpPr>
          <p:spPr bwMode="auto">
            <a:xfrm>
              <a:off x="3340100" y="2376488"/>
              <a:ext cx="739775" cy="741363"/>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63 h 196"/>
                <a:gd name="T12" fmla="*/ 32 w 196"/>
                <a:gd name="T13" fmla="*/ 98 h 196"/>
                <a:gd name="T14" fmla="*/ 98 w 196"/>
                <a:gd name="T15" fmla="*/ 32 h 196"/>
                <a:gd name="T16" fmla="*/ 163 w 196"/>
                <a:gd name="T17" fmla="*/ 98 h 196"/>
                <a:gd name="T18" fmla="*/ 98 w 196"/>
                <a:gd name="T19" fmla="*/ 163 h 196"/>
                <a:gd name="T20" fmla="*/ 98 w 196"/>
                <a:gd name="T21" fmla="*/ 163 h 196"/>
                <a:gd name="T22" fmla="*/ 98 w 196"/>
                <a:gd name="T23" fmla="*/ 16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63"/>
                  </a:moveTo>
                  <a:cubicBezTo>
                    <a:pt x="62" y="163"/>
                    <a:pt x="32" y="134"/>
                    <a:pt x="32" y="98"/>
                  </a:cubicBezTo>
                  <a:cubicBezTo>
                    <a:pt x="32" y="62"/>
                    <a:pt x="62" y="32"/>
                    <a:pt x="98" y="32"/>
                  </a:cubicBezTo>
                  <a:cubicBezTo>
                    <a:pt x="134" y="32"/>
                    <a:pt x="163" y="62"/>
                    <a:pt x="163" y="98"/>
                  </a:cubicBezTo>
                  <a:cubicBezTo>
                    <a:pt x="163" y="134"/>
                    <a:pt x="134" y="163"/>
                    <a:pt x="98" y="163"/>
                  </a:cubicBezTo>
                  <a:close/>
                  <a:moveTo>
                    <a:pt x="98" y="163"/>
                  </a:moveTo>
                  <a:cubicBezTo>
                    <a:pt x="98" y="163"/>
                    <a:pt x="98" y="163"/>
                    <a:pt x="98" y="1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a:p>
          </p:txBody>
        </p:sp>
        <p:sp>
          <p:nvSpPr>
            <p:cNvPr id="37" name="Freeform 15">
              <a:extLst>
                <a:ext uri="{FF2B5EF4-FFF2-40B4-BE49-F238E27FC236}">
                  <a16:creationId xmlns:a16="http://schemas.microsoft.com/office/drawing/2014/main" id="{ABCB83C9-5F03-4B93-A0A7-BE192F322849}"/>
                </a:ext>
              </a:extLst>
            </p:cNvPr>
            <p:cNvSpPr>
              <a:spLocks noEditPoints="1"/>
            </p:cNvSpPr>
            <p:nvPr/>
          </p:nvSpPr>
          <p:spPr bwMode="auto">
            <a:xfrm>
              <a:off x="2659062" y="1692275"/>
              <a:ext cx="381000" cy="377825"/>
            </a:xfrm>
            <a:custGeom>
              <a:avLst/>
              <a:gdLst>
                <a:gd name="T0" fmla="*/ 78 w 240"/>
                <a:gd name="T1" fmla="*/ 79 h 238"/>
                <a:gd name="T2" fmla="*/ 240 w 240"/>
                <a:gd name="T3" fmla="*/ 79 h 238"/>
                <a:gd name="T4" fmla="*/ 240 w 240"/>
                <a:gd name="T5" fmla="*/ 0 h 238"/>
                <a:gd name="T6" fmla="*/ 0 w 240"/>
                <a:gd name="T7" fmla="*/ 0 h 238"/>
                <a:gd name="T8" fmla="*/ 0 w 240"/>
                <a:gd name="T9" fmla="*/ 238 h 238"/>
                <a:gd name="T10" fmla="*/ 78 w 240"/>
                <a:gd name="T11" fmla="*/ 238 h 238"/>
                <a:gd name="T12" fmla="*/ 78 w 240"/>
                <a:gd name="T13" fmla="*/ 79 h 238"/>
                <a:gd name="T14" fmla="*/ 78 w 240"/>
                <a:gd name="T15" fmla="*/ 79 h 238"/>
                <a:gd name="T16" fmla="*/ 78 w 240"/>
                <a:gd name="T17" fmla="*/ 7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8">
                  <a:moveTo>
                    <a:pt x="78" y="79"/>
                  </a:moveTo>
                  <a:lnTo>
                    <a:pt x="240" y="79"/>
                  </a:lnTo>
                  <a:lnTo>
                    <a:pt x="240" y="0"/>
                  </a:lnTo>
                  <a:lnTo>
                    <a:pt x="0" y="0"/>
                  </a:lnTo>
                  <a:lnTo>
                    <a:pt x="0" y="238"/>
                  </a:lnTo>
                  <a:lnTo>
                    <a:pt x="78" y="238"/>
                  </a:lnTo>
                  <a:lnTo>
                    <a:pt x="78" y="79"/>
                  </a:lnTo>
                  <a:close/>
                  <a:moveTo>
                    <a:pt x="78" y="79"/>
                  </a:moveTo>
                  <a:lnTo>
                    <a:pt x="7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a:p>
          </p:txBody>
        </p:sp>
        <p:sp>
          <p:nvSpPr>
            <p:cNvPr id="41" name="Freeform 16">
              <a:extLst>
                <a:ext uri="{FF2B5EF4-FFF2-40B4-BE49-F238E27FC236}">
                  <a16:creationId xmlns:a16="http://schemas.microsoft.com/office/drawing/2014/main" id="{818A84A7-C8D9-4F16-8E59-431AA2D2C6D6}"/>
                </a:ext>
              </a:extLst>
            </p:cNvPr>
            <p:cNvSpPr>
              <a:spLocks noEditPoints="1"/>
            </p:cNvSpPr>
            <p:nvPr/>
          </p:nvSpPr>
          <p:spPr bwMode="auto">
            <a:xfrm>
              <a:off x="2659062" y="1692275"/>
              <a:ext cx="381000" cy="377825"/>
            </a:xfrm>
            <a:custGeom>
              <a:avLst/>
              <a:gdLst>
                <a:gd name="T0" fmla="*/ 78 w 240"/>
                <a:gd name="T1" fmla="*/ 79 h 238"/>
                <a:gd name="T2" fmla="*/ 240 w 240"/>
                <a:gd name="T3" fmla="*/ 79 h 238"/>
                <a:gd name="T4" fmla="*/ 240 w 240"/>
                <a:gd name="T5" fmla="*/ 0 h 238"/>
                <a:gd name="T6" fmla="*/ 0 w 240"/>
                <a:gd name="T7" fmla="*/ 0 h 238"/>
                <a:gd name="T8" fmla="*/ 0 w 240"/>
                <a:gd name="T9" fmla="*/ 238 h 238"/>
                <a:gd name="T10" fmla="*/ 78 w 240"/>
                <a:gd name="T11" fmla="*/ 238 h 238"/>
                <a:gd name="T12" fmla="*/ 78 w 240"/>
                <a:gd name="T13" fmla="*/ 79 h 238"/>
                <a:gd name="T14" fmla="*/ 78 w 240"/>
                <a:gd name="T15" fmla="*/ 79 h 238"/>
                <a:gd name="T16" fmla="*/ 78 w 240"/>
                <a:gd name="T17" fmla="*/ 7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8">
                  <a:moveTo>
                    <a:pt x="78" y="79"/>
                  </a:moveTo>
                  <a:lnTo>
                    <a:pt x="240" y="79"/>
                  </a:lnTo>
                  <a:lnTo>
                    <a:pt x="240" y="0"/>
                  </a:lnTo>
                  <a:lnTo>
                    <a:pt x="0" y="0"/>
                  </a:lnTo>
                  <a:lnTo>
                    <a:pt x="0" y="238"/>
                  </a:lnTo>
                  <a:lnTo>
                    <a:pt x="78" y="238"/>
                  </a:lnTo>
                  <a:lnTo>
                    <a:pt x="78" y="79"/>
                  </a:lnTo>
                  <a:moveTo>
                    <a:pt x="78" y="79"/>
                  </a:moveTo>
                  <a:lnTo>
                    <a:pt x="78" y="7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a:p>
          </p:txBody>
        </p:sp>
        <p:sp>
          <p:nvSpPr>
            <p:cNvPr id="42" name="Freeform 17">
              <a:extLst>
                <a:ext uri="{FF2B5EF4-FFF2-40B4-BE49-F238E27FC236}">
                  <a16:creationId xmlns:a16="http://schemas.microsoft.com/office/drawing/2014/main" id="{DD40AA36-11DF-4CA4-A8F8-F2D5AFF5BA96}"/>
                </a:ext>
              </a:extLst>
            </p:cNvPr>
            <p:cNvSpPr>
              <a:spLocks noEditPoints="1"/>
            </p:cNvSpPr>
            <p:nvPr/>
          </p:nvSpPr>
          <p:spPr bwMode="auto">
            <a:xfrm>
              <a:off x="4376737" y="1692275"/>
              <a:ext cx="381000" cy="377825"/>
            </a:xfrm>
            <a:custGeom>
              <a:avLst/>
              <a:gdLst>
                <a:gd name="T0" fmla="*/ 0 w 240"/>
                <a:gd name="T1" fmla="*/ 0 h 238"/>
                <a:gd name="T2" fmla="*/ 0 w 240"/>
                <a:gd name="T3" fmla="*/ 79 h 238"/>
                <a:gd name="T4" fmla="*/ 161 w 240"/>
                <a:gd name="T5" fmla="*/ 79 h 238"/>
                <a:gd name="T6" fmla="*/ 161 w 240"/>
                <a:gd name="T7" fmla="*/ 238 h 238"/>
                <a:gd name="T8" fmla="*/ 240 w 240"/>
                <a:gd name="T9" fmla="*/ 238 h 238"/>
                <a:gd name="T10" fmla="*/ 240 w 240"/>
                <a:gd name="T11" fmla="*/ 0 h 238"/>
                <a:gd name="T12" fmla="*/ 0 w 240"/>
                <a:gd name="T13" fmla="*/ 0 h 238"/>
                <a:gd name="T14" fmla="*/ 0 w 240"/>
                <a:gd name="T15" fmla="*/ 0 h 238"/>
                <a:gd name="T16" fmla="*/ 0 w 240"/>
                <a:gd name="T1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8">
                  <a:moveTo>
                    <a:pt x="0" y="0"/>
                  </a:moveTo>
                  <a:lnTo>
                    <a:pt x="0" y="79"/>
                  </a:lnTo>
                  <a:lnTo>
                    <a:pt x="161" y="79"/>
                  </a:lnTo>
                  <a:lnTo>
                    <a:pt x="161" y="238"/>
                  </a:lnTo>
                  <a:lnTo>
                    <a:pt x="240" y="238"/>
                  </a:lnTo>
                  <a:lnTo>
                    <a:pt x="240"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a:p>
          </p:txBody>
        </p:sp>
        <p:sp>
          <p:nvSpPr>
            <p:cNvPr id="43" name="Freeform 18">
              <a:extLst>
                <a:ext uri="{FF2B5EF4-FFF2-40B4-BE49-F238E27FC236}">
                  <a16:creationId xmlns:a16="http://schemas.microsoft.com/office/drawing/2014/main" id="{0C9E072B-2E1C-4A33-A5C2-D348FC86E2BF}"/>
                </a:ext>
              </a:extLst>
            </p:cNvPr>
            <p:cNvSpPr>
              <a:spLocks noEditPoints="1"/>
            </p:cNvSpPr>
            <p:nvPr/>
          </p:nvSpPr>
          <p:spPr bwMode="auto">
            <a:xfrm>
              <a:off x="4376737" y="1692275"/>
              <a:ext cx="381000" cy="377825"/>
            </a:xfrm>
            <a:custGeom>
              <a:avLst/>
              <a:gdLst>
                <a:gd name="T0" fmla="*/ 0 w 240"/>
                <a:gd name="T1" fmla="*/ 0 h 238"/>
                <a:gd name="T2" fmla="*/ 0 w 240"/>
                <a:gd name="T3" fmla="*/ 79 h 238"/>
                <a:gd name="T4" fmla="*/ 161 w 240"/>
                <a:gd name="T5" fmla="*/ 79 h 238"/>
                <a:gd name="T6" fmla="*/ 161 w 240"/>
                <a:gd name="T7" fmla="*/ 238 h 238"/>
                <a:gd name="T8" fmla="*/ 240 w 240"/>
                <a:gd name="T9" fmla="*/ 238 h 238"/>
                <a:gd name="T10" fmla="*/ 240 w 240"/>
                <a:gd name="T11" fmla="*/ 0 h 238"/>
                <a:gd name="T12" fmla="*/ 0 w 240"/>
                <a:gd name="T13" fmla="*/ 0 h 238"/>
                <a:gd name="T14" fmla="*/ 0 w 240"/>
                <a:gd name="T15" fmla="*/ 0 h 238"/>
                <a:gd name="T16" fmla="*/ 0 w 240"/>
                <a:gd name="T1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8">
                  <a:moveTo>
                    <a:pt x="0" y="0"/>
                  </a:moveTo>
                  <a:lnTo>
                    <a:pt x="0" y="79"/>
                  </a:lnTo>
                  <a:lnTo>
                    <a:pt x="161" y="79"/>
                  </a:lnTo>
                  <a:lnTo>
                    <a:pt x="161" y="238"/>
                  </a:lnTo>
                  <a:lnTo>
                    <a:pt x="240" y="238"/>
                  </a:lnTo>
                  <a:lnTo>
                    <a:pt x="240"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a:p>
          </p:txBody>
        </p:sp>
        <p:sp>
          <p:nvSpPr>
            <p:cNvPr id="44" name="Freeform 19">
              <a:extLst>
                <a:ext uri="{FF2B5EF4-FFF2-40B4-BE49-F238E27FC236}">
                  <a16:creationId xmlns:a16="http://schemas.microsoft.com/office/drawing/2014/main" id="{2B449E55-638D-46CE-82C4-E7F3F655C5BA}"/>
                </a:ext>
              </a:extLst>
            </p:cNvPr>
            <p:cNvSpPr>
              <a:spLocks noEditPoints="1"/>
            </p:cNvSpPr>
            <p:nvPr/>
          </p:nvSpPr>
          <p:spPr bwMode="auto">
            <a:xfrm>
              <a:off x="2659062" y="3424238"/>
              <a:ext cx="381000" cy="374650"/>
            </a:xfrm>
            <a:custGeom>
              <a:avLst/>
              <a:gdLst>
                <a:gd name="T0" fmla="*/ 78 w 240"/>
                <a:gd name="T1" fmla="*/ 0 h 236"/>
                <a:gd name="T2" fmla="*/ 0 w 240"/>
                <a:gd name="T3" fmla="*/ 0 h 236"/>
                <a:gd name="T4" fmla="*/ 0 w 240"/>
                <a:gd name="T5" fmla="*/ 236 h 236"/>
                <a:gd name="T6" fmla="*/ 240 w 240"/>
                <a:gd name="T7" fmla="*/ 236 h 236"/>
                <a:gd name="T8" fmla="*/ 240 w 240"/>
                <a:gd name="T9" fmla="*/ 159 h 236"/>
                <a:gd name="T10" fmla="*/ 78 w 240"/>
                <a:gd name="T11" fmla="*/ 159 h 236"/>
                <a:gd name="T12" fmla="*/ 78 w 240"/>
                <a:gd name="T13" fmla="*/ 0 h 236"/>
                <a:gd name="T14" fmla="*/ 78 w 240"/>
                <a:gd name="T15" fmla="*/ 0 h 236"/>
                <a:gd name="T16" fmla="*/ 78 w 240"/>
                <a:gd name="T17"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6">
                  <a:moveTo>
                    <a:pt x="78" y="0"/>
                  </a:moveTo>
                  <a:lnTo>
                    <a:pt x="0" y="0"/>
                  </a:lnTo>
                  <a:lnTo>
                    <a:pt x="0" y="236"/>
                  </a:lnTo>
                  <a:lnTo>
                    <a:pt x="240" y="236"/>
                  </a:lnTo>
                  <a:lnTo>
                    <a:pt x="240" y="159"/>
                  </a:lnTo>
                  <a:lnTo>
                    <a:pt x="78" y="159"/>
                  </a:lnTo>
                  <a:lnTo>
                    <a:pt x="78" y="0"/>
                  </a:lnTo>
                  <a:close/>
                  <a:moveTo>
                    <a:pt x="78" y="0"/>
                  </a:moveTo>
                  <a:lnTo>
                    <a:pt x="7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a:p>
          </p:txBody>
        </p:sp>
        <p:sp>
          <p:nvSpPr>
            <p:cNvPr id="45" name="Freeform 20">
              <a:extLst>
                <a:ext uri="{FF2B5EF4-FFF2-40B4-BE49-F238E27FC236}">
                  <a16:creationId xmlns:a16="http://schemas.microsoft.com/office/drawing/2014/main" id="{8BFB47B4-8E8B-4F35-8714-C59CD4BCCE8C}"/>
                </a:ext>
              </a:extLst>
            </p:cNvPr>
            <p:cNvSpPr>
              <a:spLocks noEditPoints="1"/>
            </p:cNvSpPr>
            <p:nvPr/>
          </p:nvSpPr>
          <p:spPr bwMode="auto">
            <a:xfrm>
              <a:off x="2659062" y="3424238"/>
              <a:ext cx="381000" cy="374650"/>
            </a:xfrm>
            <a:custGeom>
              <a:avLst/>
              <a:gdLst>
                <a:gd name="T0" fmla="*/ 78 w 240"/>
                <a:gd name="T1" fmla="*/ 0 h 236"/>
                <a:gd name="T2" fmla="*/ 0 w 240"/>
                <a:gd name="T3" fmla="*/ 0 h 236"/>
                <a:gd name="T4" fmla="*/ 0 w 240"/>
                <a:gd name="T5" fmla="*/ 236 h 236"/>
                <a:gd name="T6" fmla="*/ 240 w 240"/>
                <a:gd name="T7" fmla="*/ 236 h 236"/>
                <a:gd name="T8" fmla="*/ 240 w 240"/>
                <a:gd name="T9" fmla="*/ 159 h 236"/>
                <a:gd name="T10" fmla="*/ 78 w 240"/>
                <a:gd name="T11" fmla="*/ 159 h 236"/>
                <a:gd name="T12" fmla="*/ 78 w 240"/>
                <a:gd name="T13" fmla="*/ 0 h 236"/>
                <a:gd name="T14" fmla="*/ 78 w 240"/>
                <a:gd name="T15" fmla="*/ 0 h 236"/>
                <a:gd name="T16" fmla="*/ 78 w 240"/>
                <a:gd name="T17"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6">
                  <a:moveTo>
                    <a:pt x="78" y="0"/>
                  </a:moveTo>
                  <a:lnTo>
                    <a:pt x="0" y="0"/>
                  </a:lnTo>
                  <a:lnTo>
                    <a:pt x="0" y="236"/>
                  </a:lnTo>
                  <a:lnTo>
                    <a:pt x="240" y="236"/>
                  </a:lnTo>
                  <a:lnTo>
                    <a:pt x="240" y="159"/>
                  </a:lnTo>
                  <a:lnTo>
                    <a:pt x="78" y="159"/>
                  </a:lnTo>
                  <a:lnTo>
                    <a:pt x="78" y="0"/>
                  </a:lnTo>
                  <a:moveTo>
                    <a:pt x="78" y="0"/>
                  </a:moveTo>
                  <a:lnTo>
                    <a:pt x="78"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a:p>
          </p:txBody>
        </p:sp>
        <p:sp>
          <p:nvSpPr>
            <p:cNvPr id="46" name="Freeform 21">
              <a:extLst>
                <a:ext uri="{FF2B5EF4-FFF2-40B4-BE49-F238E27FC236}">
                  <a16:creationId xmlns:a16="http://schemas.microsoft.com/office/drawing/2014/main" id="{F31C298E-AA6D-4F0C-A178-55078B5817F7}"/>
                </a:ext>
              </a:extLst>
            </p:cNvPr>
            <p:cNvSpPr>
              <a:spLocks noEditPoints="1"/>
            </p:cNvSpPr>
            <p:nvPr/>
          </p:nvSpPr>
          <p:spPr bwMode="auto">
            <a:xfrm>
              <a:off x="4376737" y="3424238"/>
              <a:ext cx="381000" cy="374650"/>
            </a:xfrm>
            <a:custGeom>
              <a:avLst/>
              <a:gdLst>
                <a:gd name="T0" fmla="*/ 161 w 240"/>
                <a:gd name="T1" fmla="*/ 159 h 236"/>
                <a:gd name="T2" fmla="*/ 0 w 240"/>
                <a:gd name="T3" fmla="*/ 159 h 236"/>
                <a:gd name="T4" fmla="*/ 0 w 240"/>
                <a:gd name="T5" fmla="*/ 236 h 236"/>
                <a:gd name="T6" fmla="*/ 240 w 240"/>
                <a:gd name="T7" fmla="*/ 236 h 236"/>
                <a:gd name="T8" fmla="*/ 240 w 240"/>
                <a:gd name="T9" fmla="*/ 0 h 236"/>
                <a:gd name="T10" fmla="*/ 161 w 240"/>
                <a:gd name="T11" fmla="*/ 0 h 236"/>
                <a:gd name="T12" fmla="*/ 161 w 240"/>
                <a:gd name="T13" fmla="*/ 159 h 236"/>
                <a:gd name="T14" fmla="*/ 161 w 240"/>
                <a:gd name="T15" fmla="*/ 159 h 236"/>
                <a:gd name="T16" fmla="*/ 161 w 240"/>
                <a:gd name="T17" fmla="*/ 159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6">
                  <a:moveTo>
                    <a:pt x="161" y="159"/>
                  </a:moveTo>
                  <a:lnTo>
                    <a:pt x="0" y="159"/>
                  </a:lnTo>
                  <a:lnTo>
                    <a:pt x="0" y="236"/>
                  </a:lnTo>
                  <a:lnTo>
                    <a:pt x="240" y="236"/>
                  </a:lnTo>
                  <a:lnTo>
                    <a:pt x="240" y="0"/>
                  </a:lnTo>
                  <a:lnTo>
                    <a:pt x="161" y="0"/>
                  </a:lnTo>
                  <a:lnTo>
                    <a:pt x="161" y="159"/>
                  </a:lnTo>
                  <a:close/>
                  <a:moveTo>
                    <a:pt x="161" y="159"/>
                  </a:moveTo>
                  <a:lnTo>
                    <a:pt x="161"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a:p>
          </p:txBody>
        </p:sp>
        <p:sp>
          <p:nvSpPr>
            <p:cNvPr id="47" name="Freeform 22">
              <a:extLst>
                <a:ext uri="{FF2B5EF4-FFF2-40B4-BE49-F238E27FC236}">
                  <a16:creationId xmlns:a16="http://schemas.microsoft.com/office/drawing/2014/main" id="{93339E91-0E89-4B9B-9CE0-ECE3EAE60C4C}"/>
                </a:ext>
              </a:extLst>
            </p:cNvPr>
            <p:cNvSpPr>
              <a:spLocks noEditPoints="1"/>
            </p:cNvSpPr>
            <p:nvPr/>
          </p:nvSpPr>
          <p:spPr bwMode="auto">
            <a:xfrm>
              <a:off x="4376737" y="3424238"/>
              <a:ext cx="381000" cy="374650"/>
            </a:xfrm>
            <a:custGeom>
              <a:avLst/>
              <a:gdLst>
                <a:gd name="T0" fmla="*/ 161 w 240"/>
                <a:gd name="T1" fmla="*/ 159 h 236"/>
                <a:gd name="T2" fmla="*/ 0 w 240"/>
                <a:gd name="T3" fmla="*/ 159 h 236"/>
                <a:gd name="T4" fmla="*/ 0 w 240"/>
                <a:gd name="T5" fmla="*/ 236 h 236"/>
                <a:gd name="T6" fmla="*/ 240 w 240"/>
                <a:gd name="T7" fmla="*/ 236 h 236"/>
                <a:gd name="T8" fmla="*/ 240 w 240"/>
                <a:gd name="T9" fmla="*/ 0 h 236"/>
                <a:gd name="T10" fmla="*/ 161 w 240"/>
                <a:gd name="T11" fmla="*/ 0 h 236"/>
                <a:gd name="T12" fmla="*/ 161 w 240"/>
                <a:gd name="T13" fmla="*/ 159 h 236"/>
                <a:gd name="T14" fmla="*/ 161 w 240"/>
                <a:gd name="T15" fmla="*/ 159 h 236"/>
                <a:gd name="T16" fmla="*/ 161 w 240"/>
                <a:gd name="T17" fmla="*/ 159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6">
                  <a:moveTo>
                    <a:pt x="161" y="159"/>
                  </a:moveTo>
                  <a:lnTo>
                    <a:pt x="0" y="159"/>
                  </a:lnTo>
                  <a:lnTo>
                    <a:pt x="0" y="236"/>
                  </a:lnTo>
                  <a:lnTo>
                    <a:pt x="240" y="236"/>
                  </a:lnTo>
                  <a:lnTo>
                    <a:pt x="240" y="0"/>
                  </a:lnTo>
                  <a:lnTo>
                    <a:pt x="161" y="0"/>
                  </a:lnTo>
                  <a:lnTo>
                    <a:pt x="161" y="159"/>
                  </a:lnTo>
                  <a:moveTo>
                    <a:pt x="161" y="159"/>
                  </a:moveTo>
                  <a:lnTo>
                    <a:pt x="161" y="15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a:p>
          </p:txBody>
        </p:sp>
      </p:grpSp>
      <p:grpSp>
        <p:nvGrpSpPr>
          <p:cNvPr id="63" name="Group 62">
            <a:extLst>
              <a:ext uri="{FF2B5EF4-FFF2-40B4-BE49-F238E27FC236}">
                <a16:creationId xmlns:a16="http://schemas.microsoft.com/office/drawing/2014/main" id="{8033342A-1C1A-4DC8-8163-A83CBD63327D}"/>
              </a:ext>
            </a:extLst>
          </p:cNvPr>
          <p:cNvGrpSpPr/>
          <p:nvPr/>
        </p:nvGrpSpPr>
        <p:grpSpPr>
          <a:xfrm>
            <a:off x="9570720" y="2014014"/>
            <a:ext cx="628148" cy="694906"/>
            <a:chOff x="8870145" y="1320020"/>
            <a:chExt cx="1971675" cy="2181225"/>
          </a:xfrm>
          <a:solidFill>
            <a:srgbClr val="0070C0"/>
          </a:solidFill>
        </p:grpSpPr>
        <p:sp>
          <p:nvSpPr>
            <p:cNvPr id="48" name="Freeform 23">
              <a:extLst>
                <a:ext uri="{FF2B5EF4-FFF2-40B4-BE49-F238E27FC236}">
                  <a16:creationId xmlns:a16="http://schemas.microsoft.com/office/drawing/2014/main" id="{8A65C2A8-514D-498A-8FB8-2EC2DF72B7CD}"/>
                </a:ext>
              </a:extLst>
            </p:cNvPr>
            <p:cNvSpPr>
              <a:spLocks noEditPoints="1"/>
            </p:cNvSpPr>
            <p:nvPr/>
          </p:nvSpPr>
          <p:spPr bwMode="auto">
            <a:xfrm>
              <a:off x="8913008" y="2442383"/>
              <a:ext cx="93663" cy="87313"/>
            </a:xfrm>
            <a:custGeom>
              <a:avLst/>
              <a:gdLst>
                <a:gd name="T0" fmla="*/ 15 w 25"/>
                <a:gd name="T1" fmla="*/ 23 h 23"/>
                <a:gd name="T2" fmla="*/ 24 w 25"/>
                <a:gd name="T3" fmla="*/ 10 h 23"/>
                <a:gd name="T4" fmla="*/ 24 w 25"/>
                <a:gd name="T5" fmla="*/ 10 h 23"/>
                <a:gd name="T6" fmla="*/ 10 w 25"/>
                <a:gd name="T7" fmla="*/ 1 h 23"/>
                <a:gd name="T8" fmla="*/ 2 w 25"/>
                <a:gd name="T9" fmla="*/ 14 h 23"/>
                <a:gd name="T10" fmla="*/ 2 w 25"/>
                <a:gd name="T11" fmla="*/ 14 h 23"/>
                <a:gd name="T12" fmla="*/ 13 w 25"/>
                <a:gd name="T13" fmla="*/ 23 h 23"/>
                <a:gd name="T14" fmla="*/ 15 w 25"/>
                <a:gd name="T15" fmla="*/ 23 h 23"/>
                <a:gd name="T16" fmla="*/ 15 w 25"/>
                <a:gd name="T17" fmla="*/ 23 h 23"/>
                <a:gd name="T18" fmla="*/ 15 w 25"/>
                <a:gd name="T1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3">
                  <a:moveTo>
                    <a:pt x="15" y="23"/>
                  </a:moveTo>
                  <a:cubicBezTo>
                    <a:pt x="21" y="22"/>
                    <a:pt x="25" y="16"/>
                    <a:pt x="24" y="10"/>
                  </a:cubicBezTo>
                  <a:cubicBezTo>
                    <a:pt x="24" y="10"/>
                    <a:pt x="24" y="10"/>
                    <a:pt x="24" y="10"/>
                  </a:cubicBezTo>
                  <a:cubicBezTo>
                    <a:pt x="22" y="4"/>
                    <a:pt x="17" y="0"/>
                    <a:pt x="10" y="1"/>
                  </a:cubicBezTo>
                  <a:cubicBezTo>
                    <a:pt x="4" y="2"/>
                    <a:pt x="0" y="8"/>
                    <a:pt x="2" y="14"/>
                  </a:cubicBezTo>
                  <a:cubicBezTo>
                    <a:pt x="2" y="14"/>
                    <a:pt x="2" y="14"/>
                    <a:pt x="2" y="14"/>
                  </a:cubicBezTo>
                  <a:cubicBezTo>
                    <a:pt x="3" y="20"/>
                    <a:pt x="7" y="23"/>
                    <a:pt x="13" y="23"/>
                  </a:cubicBezTo>
                  <a:cubicBezTo>
                    <a:pt x="13" y="23"/>
                    <a:pt x="14" y="23"/>
                    <a:pt x="15" y="23"/>
                  </a:cubicBezTo>
                  <a:close/>
                  <a:moveTo>
                    <a:pt x="15" y="23"/>
                  </a:moveTo>
                  <a:cubicBezTo>
                    <a:pt x="15" y="23"/>
                    <a:pt x="15" y="23"/>
                    <a:pt x="15"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b="1"/>
            </a:p>
          </p:txBody>
        </p:sp>
        <p:sp>
          <p:nvSpPr>
            <p:cNvPr id="49" name="Freeform 24">
              <a:extLst>
                <a:ext uri="{FF2B5EF4-FFF2-40B4-BE49-F238E27FC236}">
                  <a16:creationId xmlns:a16="http://schemas.microsoft.com/office/drawing/2014/main" id="{6FC1DF98-A1D3-4B80-88BE-0F9B8A3150DF}"/>
                </a:ext>
              </a:extLst>
            </p:cNvPr>
            <p:cNvSpPr>
              <a:spLocks noEditPoints="1"/>
            </p:cNvSpPr>
            <p:nvPr/>
          </p:nvSpPr>
          <p:spPr bwMode="auto">
            <a:xfrm>
              <a:off x="8870145" y="1320020"/>
              <a:ext cx="1971675" cy="2181225"/>
            </a:xfrm>
            <a:custGeom>
              <a:avLst/>
              <a:gdLst>
                <a:gd name="T0" fmla="*/ 387 w 523"/>
                <a:gd name="T1" fmla="*/ 30 h 577"/>
                <a:gd name="T2" fmla="*/ 37 w 523"/>
                <a:gd name="T3" fmla="*/ 193 h 577"/>
                <a:gd name="T4" fmla="*/ 4 w 523"/>
                <a:gd name="T5" fmla="*/ 267 h 577"/>
                <a:gd name="T6" fmla="*/ 33 w 523"/>
                <a:gd name="T7" fmla="*/ 252 h 577"/>
                <a:gd name="T8" fmla="*/ 68 w 523"/>
                <a:gd name="T9" fmla="*/ 374 h 577"/>
                <a:gd name="T10" fmla="*/ 131 w 523"/>
                <a:gd name="T11" fmla="*/ 446 h 577"/>
                <a:gd name="T12" fmla="*/ 86 w 523"/>
                <a:gd name="T13" fmla="*/ 361 h 577"/>
                <a:gd name="T14" fmla="*/ 99 w 523"/>
                <a:gd name="T15" fmla="*/ 349 h 577"/>
                <a:gd name="T16" fmla="*/ 174 w 523"/>
                <a:gd name="T17" fmla="*/ 404 h 577"/>
                <a:gd name="T18" fmla="*/ 164 w 523"/>
                <a:gd name="T19" fmla="*/ 554 h 577"/>
                <a:gd name="T20" fmla="*/ 99 w 523"/>
                <a:gd name="T21" fmla="*/ 473 h 577"/>
                <a:gd name="T22" fmla="*/ 28 w 523"/>
                <a:gd name="T23" fmla="*/ 330 h 577"/>
                <a:gd name="T24" fmla="*/ 89 w 523"/>
                <a:gd name="T25" fmla="*/ 492 h 577"/>
                <a:gd name="T26" fmla="*/ 140 w 523"/>
                <a:gd name="T27" fmla="*/ 564 h 577"/>
                <a:gd name="T28" fmla="*/ 260 w 523"/>
                <a:gd name="T29" fmla="*/ 577 h 577"/>
                <a:gd name="T30" fmla="*/ 373 w 523"/>
                <a:gd name="T31" fmla="*/ 577 h 577"/>
                <a:gd name="T32" fmla="*/ 380 w 523"/>
                <a:gd name="T33" fmla="*/ 523 h 577"/>
                <a:gd name="T34" fmla="*/ 493 w 523"/>
                <a:gd name="T35" fmla="*/ 409 h 577"/>
                <a:gd name="T36" fmla="*/ 477 w 523"/>
                <a:gd name="T37" fmla="*/ 373 h 577"/>
                <a:gd name="T38" fmla="*/ 362 w 523"/>
                <a:gd name="T39" fmla="*/ 506 h 577"/>
                <a:gd name="T40" fmla="*/ 276 w 523"/>
                <a:gd name="T41" fmla="*/ 554 h 577"/>
                <a:gd name="T42" fmla="*/ 364 w 523"/>
                <a:gd name="T43" fmla="*/ 401 h 577"/>
                <a:gd name="T44" fmla="*/ 432 w 523"/>
                <a:gd name="T45" fmla="*/ 346 h 577"/>
                <a:gd name="T46" fmla="*/ 407 w 523"/>
                <a:gd name="T47" fmla="*/ 407 h 577"/>
                <a:gd name="T48" fmla="*/ 410 w 523"/>
                <a:gd name="T49" fmla="*/ 443 h 577"/>
                <a:gd name="T50" fmla="*/ 461 w 523"/>
                <a:gd name="T51" fmla="*/ 343 h 577"/>
                <a:gd name="T52" fmla="*/ 480 w 523"/>
                <a:gd name="T53" fmla="*/ 259 h 577"/>
                <a:gd name="T54" fmla="*/ 492 w 523"/>
                <a:gd name="T55" fmla="*/ 297 h 577"/>
                <a:gd name="T56" fmla="*/ 521 w 523"/>
                <a:gd name="T57" fmla="*/ 267 h 577"/>
                <a:gd name="T58" fmla="*/ 136 w 523"/>
                <a:gd name="T59" fmla="*/ 358 h 577"/>
                <a:gd name="T60" fmla="*/ 82 w 523"/>
                <a:gd name="T61" fmla="*/ 325 h 577"/>
                <a:gd name="T62" fmla="*/ 56 w 523"/>
                <a:gd name="T63" fmla="*/ 219 h 577"/>
                <a:gd name="T64" fmla="*/ 167 w 523"/>
                <a:gd name="T65" fmla="*/ 217 h 577"/>
                <a:gd name="T66" fmla="*/ 166 w 523"/>
                <a:gd name="T67" fmla="*/ 329 h 577"/>
                <a:gd name="T68" fmla="*/ 256 w 523"/>
                <a:gd name="T69" fmla="*/ 349 h 577"/>
                <a:gd name="T70" fmla="*/ 180 w 523"/>
                <a:gd name="T71" fmla="*/ 383 h 577"/>
                <a:gd name="T72" fmla="*/ 409 w 523"/>
                <a:gd name="T73" fmla="*/ 334 h 577"/>
                <a:gd name="T74" fmla="*/ 344 w 523"/>
                <a:gd name="T75" fmla="*/ 383 h 577"/>
                <a:gd name="T76" fmla="*/ 235 w 523"/>
                <a:gd name="T77" fmla="*/ 405 h 577"/>
                <a:gd name="T78" fmla="*/ 277 w 523"/>
                <a:gd name="T79" fmla="*/ 302 h 577"/>
                <a:gd name="T80" fmla="*/ 161 w 523"/>
                <a:gd name="T81" fmla="*/ 290 h 577"/>
                <a:gd name="T82" fmla="*/ 117 w 523"/>
                <a:gd name="T83" fmla="*/ 203 h 577"/>
                <a:gd name="T84" fmla="*/ 272 w 523"/>
                <a:gd name="T85" fmla="*/ 23 h 577"/>
                <a:gd name="T86" fmla="*/ 371 w 523"/>
                <a:gd name="T87" fmla="*/ 119 h 577"/>
                <a:gd name="T88" fmla="*/ 307 w 523"/>
                <a:gd name="T89" fmla="*/ 177 h 577"/>
                <a:gd name="T90" fmla="*/ 432 w 523"/>
                <a:gd name="T91" fmla="*/ 260 h 577"/>
                <a:gd name="T92" fmla="*/ 430 w 523"/>
                <a:gd name="T93" fmla="*/ 323 h 577"/>
                <a:gd name="T94" fmla="*/ 450 w 523"/>
                <a:gd name="T95" fmla="*/ 247 h 577"/>
                <a:gd name="T96" fmla="*/ 320 w 523"/>
                <a:gd name="T97" fmla="*/ 217 h 577"/>
                <a:gd name="T98" fmla="*/ 390 w 523"/>
                <a:gd name="T99" fmla="*/ 105 h 577"/>
                <a:gd name="T100" fmla="*/ 489 w 523"/>
                <a:gd name="T101" fmla="*/ 229 h 577"/>
                <a:gd name="T102" fmla="*/ 458 w 523"/>
                <a:gd name="T103" fmla="*/ 254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3" h="577">
                  <a:moveTo>
                    <a:pt x="511" y="237"/>
                  </a:moveTo>
                  <a:cubicBezTo>
                    <a:pt x="510" y="155"/>
                    <a:pt x="468" y="82"/>
                    <a:pt x="403" y="40"/>
                  </a:cubicBezTo>
                  <a:cubicBezTo>
                    <a:pt x="402" y="39"/>
                    <a:pt x="390" y="31"/>
                    <a:pt x="387" y="30"/>
                  </a:cubicBezTo>
                  <a:cubicBezTo>
                    <a:pt x="353" y="11"/>
                    <a:pt x="314" y="0"/>
                    <a:pt x="272" y="0"/>
                  </a:cubicBezTo>
                  <a:cubicBezTo>
                    <a:pt x="156" y="0"/>
                    <a:pt x="60" y="83"/>
                    <a:pt x="37" y="192"/>
                  </a:cubicBezTo>
                  <a:cubicBezTo>
                    <a:pt x="37" y="192"/>
                    <a:pt x="37" y="193"/>
                    <a:pt x="37" y="193"/>
                  </a:cubicBezTo>
                  <a:cubicBezTo>
                    <a:pt x="35" y="205"/>
                    <a:pt x="33" y="217"/>
                    <a:pt x="33" y="229"/>
                  </a:cubicBezTo>
                  <a:cubicBezTo>
                    <a:pt x="31" y="229"/>
                    <a:pt x="30" y="229"/>
                    <a:pt x="29" y="230"/>
                  </a:cubicBezTo>
                  <a:cubicBezTo>
                    <a:pt x="13" y="233"/>
                    <a:pt x="0" y="247"/>
                    <a:pt x="4" y="267"/>
                  </a:cubicBezTo>
                  <a:cubicBezTo>
                    <a:pt x="5" y="273"/>
                    <a:pt x="11" y="277"/>
                    <a:pt x="17" y="276"/>
                  </a:cubicBezTo>
                  <a:cubicBezTo>
                    <a:pt x="23" y="275"/>
                    <a:pt x="27" y="269"/>
                    <a:pt x="26" y="263"/>
                  </a:cubicBezTo>
                  <a:cubicBezTo>
                    <a:pt x="25" y="254"/>
                    <a:pt x="31" y="252"/>
                    <a:pt x="33" y="252"/>
                  </a:cubicBezTo>
                  <a:cubicBezTo>
                    <a:pt x="35" y="251"/>
                    <a:pt x="43" y="250"/>
                    <a:pt x="45" y="259"/>
                  </a:cubicBezTo>
                  <a:cubicBezTo>
                    <a:pt x="63" y="343"/>
                    <a:pt x="63" y="343"/>
                    <a:pt x="63" y="343"/>
                  </a:cubicBezTo>
                  <a:cubicBezTo>
                    <a:pt x="60" y="352"/>
                    <a:pt x="61" y="364"/>
                    <a:pt x="68" y="374"/>
                  </a:cubicBezTo>
                  <a:cubicBezTo>
                    <a:pt x="78" y="390"/>
                    <a:pt x="89" y="405"/>
                    <a:pt x="99" y="420"/>
                  </a:cubicBezTo>
                  <a:cubicBezTo>
                    <a:pt x="104" y="428"/>
                    <a:pt x="110" y="435"/>
                    <a:pt x="115" y="443"/>
                  </a:cubicBezTo>
                  <a:cubicBezTo>
                    <a:pt x="118" y="448"/>
                    <a:pt x="125" y="449"/>
                    <a:pt x="131" y="446"/>
                  </a:cubicBezTo>
                  <a:cubicBezTo>
                    <a:pt x="136" y="442"/>
                    <a:pt x="137" y="435"/>
                    <a:pt x="133" y="430"/>
                  </a:cubicBezTo>
                  <a:cubicBezTo>
                    <a:pt x="128" y="422"/>
                    <a:pt x="123" y="415"/>
                    <a:pt x="118" y="407"/>
                  </a:cubicBezTo>
                  <a:cubicBezTo>
                    <a:pt x="108" y="393"/>
                    <a:pt x="97" y="377"/>
                    <a:pt x="86" y="361"/>
                  </a:cubicBezTo>
                  <a:cubicBezTo>
                    <a:pt x="84" y="358"/>
                    <a:pt x="82" y="352"/>
                    <a:pt x="86" y="348"/>
                  </a:cubicBezTo>
                  <a:cubicBezTo>
                    <a:pt x="88" y="346"/>
                    <a:pt x="90" y="346"/>
                    <a:pt x="93" y="346"/>
                  </a:cubicBezTo>
                  <a:cubicBezTo>
                    <a:pt x="95" y="346"/>
                    <a:pt x="97" y="347"/>
                    <a:pt x="99" y="349"/>
                  </a:cubicBezTo>
                  <a:cubicBezTo>
                    <a:pt x="119" y="373"/>
                    <a:pt x="119" y="373"/>
                    <a:pt x="119" y="373"/>
                  </a:cubicBezTo>
                  <a:cubicBezTo>
                    <a:pt x="137" y="394"/>
                    <a:pt x="141" y="396"/>
                    <a:pt x="161" y="401"/>
                  </a:cubicBezTo>
                  <a:cubicBezTo>
                    <a:pt x="164" y="402"/>
                    <a:pt x="169" y="403"/>
                    <a:pt x="174" y="404"/>
                  </a:cubicBezTo>
                  <a:cubicBezTo>
                    <a:pt x="229" y="421"/>
                    <a:pt x="249" y="475"/>
                    <a:pt x="249" y="516"/>
                  </a:cubicBezTo>
                  <a:cubicBezTo>
                    <a:pt x="249" y="554"/>
                    <a:pt x="249" y="554"/>
                    <a:pt x="249" y="554"/>
                  </a:cubicBezTo>
                  <a:cubicBezTo>
                    <a:pt x="164" y="554"/>
                    <a:pt x="164" y="554"/>
                    <a:pt x="164" y="554"/>
                  </a:cubicBezTo>
                  <a:cubicBezTo>
                    <a:pt x="168" y="518"/>
                    <a:pt x="168" y="518"/>
                    <a:pt x="168" y="518"/>
                  </a:cubicBezTo>
                  <a:cubicBezTo>
                    <a:pt x="168" y="513"/>
                    <a:pt x="166" y="509"/>
                    <a:pt x="162" y="506"/>
                  </a:cubicBezTo>
                  <a:cubicBezTo>
                    <a:pt x="99" y="473"/>
                    <a:pt x="99" y="473"/>
                    <a:pt x="99" y="473"/>
                  </a:cubicBezTo>
                  <a:cubicBezTo>
                    <a:pt x="66" y="454"/>
                    <a:pt x="62" y="451"/>
                    <a:pt x="54" y="405"/>
                  </a:cubicBezTo>
                  <a:cubicBezTo>
                    <a:pt x="41" y="339"/>
                    <a:pt x="41" y="339"/>
                    <a:pt x="41" y="339"/>
                  </a:cubicBezTo>
                  <a:cubicBezTo>
                    <a:pt x="40" y="333"/>
                    <a:pt x="34" y="329"/>
                    <a:pt x="28" y="330"/>
                  </a:cubicBezTo>
                  <a:cubicBezTo>
                    <a:pt x="22" y="331"/>
                    <a:pt x="18" y="337"/>
                    <a:pt x="19" y="343"/>
                  </a:cubicBezTo>
                  <a:cubicBezTo>
                    <a:pt x="31" y="409"/>
                    <a:pt x="31" y="409"/>
                    <a:pt x="31" y="409"/>
                  </a:cubicBezTo>
                  <a:cubicBezTo>
                    <a:pt x="41" y="460"/>
                    <a:pt x="48" y="470"/>
                    <a:pt x="89" y="492"/>
                  </a:cubicBezTo>
                  <a:cubicBezTo>
                    <a:pt x="89" y="492"/>
                    <a:pt x="89" y="492"/>
                    <a:pt x="89" y="492"/>
                  </a:cubicBezTo>
                  <a:cubicBezTo>
                    <a:pt x="145" y="523"/>
                    <a:pt x="145" y="523"/>
                    <a:pt x="145" y="523"/>
                  </a:cubicBezTo>
                  <a:cubicBezTo>
                    <a:pt x="140" y="564"/>
                    <a:pt x="140" y="564"/>
                    <a:pt x="140" y="564"/>
                  </a:cubicBezTo>
                  <a:cubicBezTo>
                    <a:pt x="140" y="567"/>
                    <a:pt x="141" y="571"/>
                    <a:pt x="143" y="573"/>
                  </a:cubicBezTo>
                  <a:cubicBezTo>
                    <a:pt x="145" y="575"/>
                    <a:pt x="148" y="577"/>
                    <a:pt x="151" y="577"/>
                  </a:cubicBezTo>
                  <a:cubicBezTo>
                    <a:pt x="260" y="577"/>
                    <a:pt x="260" y="577"/>
                    <a:pt x="260" y="577"/>
                  </a:cubicBezTo>
                  <a:cubicBezTo>
                    <a:pt x="261" y="577"/>
                    <a:pt x="262" y="577"/>
                    <a:pt x="262" y="576"/>
                  </a:cubicBezTo>
                  <a:cubicBezTo>
                    <a:pt x="263" y="577"/>
                    <a:pt x="264" y="577"/>
                    <a:pt x="265" y="577"/>
                  </a:cubicBezTo>
                  <a:cubicBezTo>
                    <a:pt x="373" y="577"/>
                    <a:pt x="373" y="577"/>
                    <a:pt x="373" y="577"/>
                  </a:cubicBezTo>
                  <a:cubicBezTo>
                    <a:pt x="377" y="577"/>
                    <a:pt x="380" y="575"/>
                    <a:pt x="382" y="573"/>
                  </a:cubicBezTo>
                  <a:cubicBezTo>
                    <a:pt x="384" y="571"/>
                    <a:pt x="385" y="567"/>
                    <a:pt x="385" y="564"/>
                  </a:cubicBezTo>
                  <a:cubicBezTo>
                    <a:pt x="380" y="523"/>
                    <a:pt x="380" y="523"/>
                    <a:pt x="380" y="523"/>
                  </a:cubicBezTo>
                  <a:cubicBezTo>
                    <a:pt x="436" y="492"/>
                    <a:pt x="436" y="492"/>
                    <a:pt x="436" y="492"/>
                  </a:cubicBezTo>
                  <a:cubicBezTo>
                    <a:pt x="436" y="492"/>
                    <a:pt x="436" y="492"/>
                    <a:pt x="436" y="492"/>
                  </a:cubicBezTo>
                  <a:cubicBezTo>
                    <a:pt x="476" y="470"/>
                    <a:pt x="483" y="460"/>
                    <a:pt x="493" y="409"/>
                  </a:cubicBezTo>
                  <a:cubicBezTo>
                    <a:pt x="499" y="377"/>
                    <a:pt x="499" y="377"/>
                    <a:pt x="499" y="377"/>
                  </a:cubicBezTo>
                  <a:cubicBezTo>
                    <a:pt x="500" y="371"/>
                    <a:pt x="496" y="365"/>
                    <a:pt x="490" y="364"/>
                  </a:cubicBezTo>
                  <a:cubicBezTo>
                    <a:pt x="484" y="363"/>
                    <a:pt x="478" y="367"/>
                    <a:pt x="477" y="373"/>
                  </a:cubicBezTo>
                  <a:cubicBezTo>
                    <a:pt x="471" y="405"/>
                    <a:pt x="471" y="405"/>
                    <a:pt x="471" y="405"/>
                  </a:cubicBezTo>
                  <a:cubicBezTo>
                    <a:pt x="462" y="451"/>
                    <a:pt x="458" y="454"/>
                    <a:pt x="425" y="473"/>
                  </a:cubicBezTo>
                  <a:cubicBezTo>
                    <a:pt x="362" y="506"/>
                    <a:pt x="362" y="506"/>
                    <a:pt x="362" y="506"/>
                  </a:cubicBezTo>
                  <a:cubicBezTo>
                    <a:pt x="358" y="509"/>
                    <a:pt x="356" y="513"/>
                    <a:pt x="357" y="518"/>
                  </a:cubicBezTo>
                  <a:cubicBezTo>
                    <a:pt x="361" y="554"/>
                    <a:pt x="361" y="554"/>
                    <a:pt x="361" y="554"/>
                  </a:cubicBezTo>
                  <a:cubicBezTo>
                    <a:pt x="276" y="554"/>
                    <a:pt x="276" y="554"/>
                    <a:pt x="276" y="554"/>
                  </a:cubicBezTo>
                  <a:cubicBezTo>
                    <a:pt x="276" y="516"/>
                    <a:pt x="276" y="516"/>
                    <a:pt x="276" y="516"/>
                  </a:cubicBezTo>
                  <a:cubicBezTo>
                    <a:pt x="276" y="475"/>
                    <a:pt x="295" y="421"/>
                    <a:pt x="351" y="404"/>
                  </a:cubicBezTo>
                  <a:cubicBezTo>
                    <a:pt x="356" y="403"/>
                    <a:pt x="360" y="402"/>
                    <a:pt x="364" y="401"/>
                  </a:cubicBezTo>
                  <a:cubicBezTo>
                    <a:pt x="384" y="396"/>
                    <a:pt x="387" y="394"/>
                    <a:pt x="405" y="373"/>
                  </a:cubicBezTo>
                  <a:cubicBezTo>
                    <a:pt x="426" y="349"/>
                    <a:pt x="426" y="349"/>
                    <a:pt x="426" y="349"/>
                  </a:cubicBezTo>
                  <a:cubicBezTo>
                    <a:pt x="428" y="347"/>
                    <a:pt x="430" y="346"/>
                    <a:pt x="432" y="346"/>
                  </a:cubicBezTo>
                  <a:cubicBezTo>
                    <a:pt x="434" y="346"/>
                    <a:pt x="436" y="346"/>
                    <a:pt x="438" y="348"/>
                  </a:cubicBezTo>
                  <a:cubicBezTo>
                    <a:pt x="443" y="352"/>
                    <a:pt x="440" y="358"/>
                    <a:pt x="438" y="361"/>
                  </a:cubicBezTo>
                  <a:cubicBezTo>
                    <a:pt x="427" y="377"/>
                    <a:pt x="417" y="393"/>
                    <a:pt x="407" y="407"/>
                  </a:cubicBezTo>
                  <a:cubicBezTo>
                    <a:pt x="402" y="415"/>
                    <a:pt x="396" y="422"/>
                    <a:pt x="391" y="430"/>
                  </a:cubicBezTo>
                  <a:cubicBezTo>
                    <a:pt x="388" y="435"/>
                    <a:pt x="389" y="442"/>
                    <a:pt x="394" y="446"/>
                  </a:cubicBezTo>
                  <a:cubicBezTo>
                    <a:pt x="399" y="449"/>
                    <a:pt x="406" y="448"/>
                    <a:pt x="410" y="443"/>
                  </a:cubicBezTo>
                  <a:cubicBezTo>
                    <a:pt x="415" y="435"/>
                    <a:pt x="420" y="428"/>
                    <a:pt x="425" y="420"/>
                  </a:cubicBezTo>
                  <a:cubicBezTo>
                    <a:pt x="435" y="405"/>
                    <a:pt x="446" y="390"/>
                    <a:pt x="457" y="374"/>
                  </a:cubicBezTo>
                  <a:cubicBezTo>
                    <a:pt x="463" y="364"/>
                    <a:pt x="465" y="352"/>
                    <a:pt x="461" y="343"/>
                  </a:cubicBezTo>
                  <a:cubicBezTo>
                    <a:pt x="475" y="280"/>
                    <a:pt x="475" y="280"/>
                    <a:pt x="475" y="280"/>
                  </a:cubicBezTo>
                  <a:cubicBezTo>
                    <a:pt x="475" y="280"/>
                    <a:pt x="475" y="280"/>
                    <a:pt x="475" y="280"/>
                  </a:cubicBezTo>
                  <a:cubicBezTo>
                    <a:pt x="480" y="259"/>
                    <a:pt x="480" y="259"/>
                    <a:pt x="480" y="259"/>
                  </a:cubicBezTo>
                  <a:cubicBezTo>
                    <a:pt x="482" y="250"/>
                    <a:pt x="490" y="251"/>
                    <a:pt x="491" y="252"/>
                  </a:cubicBezTo>
                  <a:cubicBezTo>
                    <a:pt x="494" y="252"/>
                    <a:pt x="500" y="254"/>
                    <a:pt x="498" y="263"/>
                  </a:cubicBezTo>
                  <a:cubicBezTo>
                    <a:pt x="492" y="297"/>
                    <a:pt x="492" y="297"/>
                    <a:pt x="492" y="297"/>
                  </a:cubicBezTo>
                  <a:cubicBezTo>
                    <a:pt x="491" y="303"/>
                    <a:pt x="495" y="309"/>
                    <a:pt x="501" y="310"/>
                  </a:cubicBezTo>
                  <a:cubicBezTo>
                    <a:pt x="507" y="311"/>
                    <a:pt x="513" y="307"/>
                    <a:pt x="514" y="301"/>
                  </a:cubicBezTo>
                  <a:cubicBezTo>
                    <a:pt x="521" y="267"/>
                    <a:pt x="521" y="267"/>
                    <a:pt x="521" y="267"/>
                  </a:cubicBezTo>
                  <a:cubicBezTo>
                    <a:pt x="523" y="254"/>
                    <a:pt x="519" y="244"/>
                    <a:pt x="511" y="237"/>
                  </a:cubicBezTo>
                  <a:close/>
                  <a:moveTo>
                    <a:pt x="166" y="379"/>
                  </a:moveTo>
                  <a:cubicBezTo>
                    <a:pt x="151" y="375"/>
                    <a:pt x="151" y="375"/>
                    <a:pt x="136" y="358"/>
                  </a:cubicBezTo>
                  <a:cubicBezTo>
                    <a:pt x="116" y="334"/>
                    <a:pt x="116" y="334"/>
                    <a:pt x="116" y="334"/>
                  </a:cubicBezTo>
                  <a:cubicBezTo>
                    <a:pt x="110" y="328"/>
                    <a:pt x="103" y="324"/>
                    <a:pt x="94" y="323"/>
                  </a:cubicBezTo>
                  <a:cubicBezTo>
                    <a:pt x="90" y="323"/>
                    <a:pt x="86" y="324"/>
                    <a:pt x="82" y="325"/>
                  </a:cubicBezTo>
                  <a:cubicBezTo>
                    <a:pt x="67" y="254"/>
                    <a:pt x="67" y="254"/>
                    <a:pt x="67" y="254"/>
                  </a:cubicBezTo>
                  <a:cubicBezTo>
                    <a:pt x="65" y="246"/>
                    <a:pt x="61" y="240"/>
                    <a:pt x="55" y="235"/>
                  </a:cubicBezTo>
                  <a:cubicBezTo>
                    <a:pt x="55" y="230"/>
                    <a:pt x="55" y="224"/>
                    <a:pt x="56" y="219"/>
                  </a:cubicBezTo>
                  <a:cubicBezTo>
                    <a:pt x="63" y="224"/>
                    <a:pt x="71" y="228"/>
                    <a:pt x="80" y="230"/>
                  </a:cubicBezTo>
                  <a:cubicBezTo>
                    <a:pt x="98" y="234"/>
                    <a:pt x="115" y="231"/>
                    <a:pt x="129" y="222"/>
                  </a:cubicBezTo>
                  <a:cubicBezTo>
                    <a:pt x="138" y="217"/>
                    <a:pt x="159" y="205"/>
                    <a:pt x="167" y="217"/>
                  </a:cubicBezTo>
                  <a:cubicBezTo>
                    <a:pt x="173" y="226"/>
                    <a:pt x="170" y="245"/>
                    <a:pt x="159" y="253"/>
                  </a:cubicBezTo>
                  <a:cubicBezTo>
                    <a:pt x="145" y="263"/>
                    <a:pt x="138" y="277"/>
                    <a:pt x="139" y="292"/>
                  </a:cubicBezTo>
                  <a:cubicBezTo>
                    <a:pt x="140" y="308"/>
                    <a:pt x="151" y="322"/>
                    <a:pt x="166" y="329"/>
                  </a:cubicBezTo>
                  <a:cubicBezTo>
                    <a:pt x="187" y="338"/>
                    <a:pt x="213" y="334"/>
                    <a:pt x="236" y="317"/>
                  </a:cubicBezTo>
                  <a:cubicBezTo>
                    <a:pt x="242" y="313"/>
                    <a:pt x="252" y="308"/>
                    <a:pt x="260" y="316"/>
                  </a:cubicBezTo>
                  <a:cubicBezTo>
                    <a:pt x="266" y="324"/>
                    <a:pt x="267" y="338"/>
                    <a:pt x="256" y="349"/>
                  </a:cubicBezTo>
                  <a:cubicBezTo>
                    <a:pt x="251" y="354"/>
                    <a:pt x="246" y="356"/>
                    <a:pt x="242" y="359"/>
                  </a:cubicBezTo>
                  <a:cubicBezTo>
                    <a:pt x="229" y="366"/>
                    <a:pt x="219" y="373"/>
                    <a:pt x="214" y="398"/>
                  </a:cubicBezTo>
                  <a:cubicBezTo>
                    <a:pt x="204" y="392"/>
                    <a:pt x="193" y="387"/>
                    <a:pt x="180" y="383"/>
                  </a:cubicBezTo>
                  <a:cubicBezTo>
                    <a:pt x="175" y="381"/>
                    <a:pt x="170" y="380"/>
                    <a:pt x="166" y="379"/>
                  </a:cubicBezTo>
                  <a:close/>
                  <a:moveTo>
                    <a:pt x="430" y="323"/>
                  </a:moveTo>
                  <a:cubicBezTo>
                    <a:pt x="422" y="324"/>
                    <a:pt x="414" y="328"/>
                    <a:pt x="409" y="334"/>
                  </a:cubicBezTo>
                  <a:cubicBezTo>
                    <a:pt x="388" y="358"/>
                    <a:pt x="388" y="358"/>
                    <a:pt x="388" y="358"/>
                  </a:cubicBezTo>
                  <a:cubicBezTo>
                    <a:pt x="374" y="375"/>
                    <a:pt x="374" y="375"/>
                    <a:pt x="358" y="379"/>
                  </a:cubicBezTo>
                  <a:cubicBezTo>
                    <a:pt x="354" y="380"/>
                    <a:pt x="350" y="381"/>
                    <a:pt x="344" y="383"/>
                  </a:cubicBezTo>
                  <a:cubicBezTo>
                    <a:pt x="300" y="396"/>
                    <a:pt x="274" y="428"/>
                    <a:pt x="262" y="463"/>
                  </a:cubicBezTo>
                  <a:cubicBezTo>
                    <a:pt x="256" y="445"/>
                    <a:pt x="246" y="428"/>
                    <a:pt x="232" y="414"/>
                  </a:cubicBezTo>
                  <a:cubicBezTo>
                    <a:pt x="234" y="410"/>
                    <a:pt x="235" y="406"/>
                    <a:pt x="235" y="405"/>
                  </a:cubicBezTo>
                  <a:cubicBezTo>
                    <a:pt x="239" y="386"/>
                    <a:pt x="244" y="384"/>
                    <a:pt x="253" y="378"/>
                  </a:cubicBezTo>
                  <a:cubicBezTo>
                    <a:pt x="258" y="375"/>
                    <a:pt x="265" y="372"/>
                    <a:pt x="272" y="365"/>
                  </a:cubicBezTo>
                  <a:cubicBezTo>
                    <a:pt x="292" y="345"/>
                    <a:pt x="290" y="317"/>
                    <a:pt x="277" y="302"/>
                  </a:cubicBezTo>
                  <a:cubicBezTo>
                    <a:pt x="267" y="290"/>
                    <a:pt x="247" y="282"/>
                    <a:pt x="223" y="299"/>
                  </a:cubicBezTo>
                  <a:cubicBezTo>
                    <a:pt x="206" y="311"/>
                    <a:pt x="189" y="314"/>
                    <a:pt x="176" y="308"/>
                  </a:cubicBezTo>
                  <a:cubicBezTo>
                    <a:pt x="168" y="305"/>
                    <a:pt x="162" y="298"/>
                    <a:pt x="161" y="290"/>
                  </a:cubicBezTo>
                  <a:cubicBezTo>
                    <a:pt x="161" y="283"/>
                    <a:pt x="164" y="277"/>
                    <a:pt x="172" y="271"/>
                  </a:cubicBezTo>
                  <a:cubicBezTo>
                    <a:pt x="192" y="257"/>
                    <a:pt x="199" y="225"/>
                    <a:pt x="185" y="205"/>
                  </a:cubicBezTo>
                  <a:cubicBezTo>
                    <a:pt x="180" y="197"/>
                    <a:pt x="161" y="175"/>
                    <a:pt x="117" y="203"/>
                  </a:cubicBezTo>
                  <a:cubicBezTo>
                    <a:pt x="108" y="209"/>
                    <a:pt x="97" y="211"/>
                    <a:pt x="85" y="208"/>
                  </a:cubicBezTo>
                  <a:cubicBezTo>
                    <a:pt x="75" y="206"/>
                    <a:pt x="66" y="200"/>
                    <a:pt x="60" y="192"/>
                  </a:cubicBezTo>
                  <a:cubicBezTo>
                    <a:pt x="82" y="95"/>
                    <a:pt x="169" y="23"/>
                    <a:pt x="272" y="23"/>
                  </a:cubicBezTo>
                  <a:cubicBezTo>
                    <a:pt x="308" y="23"/>
                    <a:pt x="341" y="31"/>
                    <a:pt x="371" y="47"/>
                  </a:cubicBezTo>
                  <a:cubicBezTo>
                    <a:pt x="363" y="54"/>
                    <a:pt x="357" y="63"/>
                    <a:pt x="355" y="74"/>
                  </a:cubicBezTo>
                  <a:cubicBezTo>
                    <a:pt x="353" y="87"/>
                    <a:pt x="358" y="101"/>
                    <a:pt x="371" y="119"/>
                  </a:cubicBezTo>
                  <a:cubicBezTo>
                    <a:pt x="374" y="122"/>
                    <a:pt x="378" y="128"/>
                    <a:pt x="377" y="132"/>
                  </a:cubicBezTo>
                  <a:cubicBezTo>
                    <a:pt x="375" y="139"/>
                    <a:pt x="360" y="146"/>
                    <a:pt x="346" y="152"/>
                  </a:cubicBezTo>
                  <a:cubicBezTo>
                    <a:pt x="332" y="159"/>
                    <a:pt x="317" y="166"/>
                    <a:pt x="307" y="177"/>
                  </a:cubicBezTo>
                  <a:cubicBezTo>
                    <a:pt x="294" y="190"/>
                    <a:pt x="292" y="207"/>
                    <a:pt x="300" y="226"/>
                  </a:cubicBezTo>
                  <a:cubicBezTo>
                    <a:pt x="306" y="240"/>
                    <a:pt x="326" y="261"/>
                    <a:pt x="390" y="236"/>
                  </a:cubicBezTo>
                  <a:cubicBezTo>
                    <a:pt x="407" y="229"/>
                    <a:pt x="416" y="238"/>
                    <a:pt x="432" y="260"/>
                  </a:cubicBezTo>
                  <a:cubicBezTo>
                    <a:pt x="438" y="269"/>
                    <a:pt x="444" y="277"/>
                    <a:pt x="451" y="283"/>
                  </a:cubicBezTo>
                  <a:cubicBezTo>
                    <a:pt x="442" y="325"/>
                    <a:pt x="442" y="325"/>
                    <a:pt x="442" y="325"/>
                  </a:cubicBezTo>
                  <a:cubicBezTo>
                    <a:pt x="438" y="324"/>
                    <a:pt x="434" y="323"/>
                    <a:pt x="430" y="323"/>
                  </a:cubicBezTo>
                  <a:close/>
                  <a:moveTo>
                    <a:pt x="458" y="254"/>
                  </a:moveTo>
                  <a:cubicBezTo>
                    <a:pt x="457" y="257"/>
                    <a:pt x="457" y="257"/>
                    <a:pt x="457" y="257"/>
                  </a:cubicBezTo>
                  <a:cubicBezTo>
                    <a:pt x="455" y="254"/>
                    <a:pt x="452" y="250"/>
                    <a:pt x="450" y="247"/>
                  </a:cubicBezTo>
                  <a:cubicBezTo>
                    <a:pt x="443" y="237"/>
                    <a:pt x="435" y="226"/>
                    <a:pt x="425" y="219"/>
                  </a:cubicBezTo>
                  <a:cubicBezTo>
                    <a:pt x="411" y="210"/>
                    <a:pt x="397" y="209"/>
                    <a:pt x="381" y="215"/>
                  </a:cubicBezTo>
                  <a:cubicBezTo>
                    <a:pt x="349" y="228"/>
                    <a:pt x="326" y="228"/>
                    <a:pt x="320" y="217"/>
                  </a:cubicBezTo>
                  <a:cubicBezTo>
                    <a:pt x="312" y="197"/>
                    <a:pt x="322" y="189"/>
                    <a:pt x="356" y="173"/>
                  </a:cubicBezTo>
                  <a:cubicBezTo>
                    <a:pt x="375" y="164"/>
                    <a:pt x="394" y="155"/>
                    <a:pt x="398" y="137"/>
                  </a:cubicBezTo>
                  <a:cubicBezTo>
                    <a:pt x="401" y="127"/>
                    <a:pt x="398" y="116"/>
                    <a:pt x="390" y="105"/>
                  </a:cubicBezTo>
                  <a:cubicBezTo>
                    <a:pt x="380" y="93"/>
                    <a:pt x="376" y="84"/>
                    <a:pt x="377" y="77"/>
                  </a:cubicBezTo>
                  <a:cubicBezTo>
                    <a:pt x="378" y="72"/>
                    <a:pt x="383" y="66"/>
                    <a:pt x="391" y="59"/>
                  </a:cubicBezTo>
                  <a:cubicBezTo>
                    <a:pt x="447" y="96"/>
                    <a:pt x="485" y="158"/>
                    <a:pt x="489" y="229"/>
                  </a:cubicBezTo>
                  <a:cubicBezTo>
                    <a:pt x="475" y="229"/>
                    <a:pt x="462" y="237"/>
                    <a:pt x="458" y="254"/>
                  </a:cubicBezTo>
                  <a:close/>
                  <a:moveTo>
                    <a:pt x="458" y="254"/>
                  </a:moveTo>
                  <a:cubicBezTo>
                    <a:pt x="458" y="254"/>
                    <a:pt x="458" y="254"/>
                    <a:pt x="458" y="25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b="1"/>
            </a:p>
          </p:txBody>
        </p:sp>
        <p:sp>
          <p:nvSpPr>
            <p:cNvPr id="62" name="Freeform 25">
              <a:extLst>
                <a:ext uri="{FF2B5EF4-FFF2-40B4-BE49-F238E27FC236}">
                  <a16:creationId xmlns:a16="http://schemas.microsoft.com/office/drawing/2014/main" id="{1F9CEF59-9BCF-471F-8401-E278D138E3D2}"/>
                </a:ext>
              </a:extLst>
            </p:cNvPr>
            <p:cNvSpPr>
              <a:spLocks noEditPoints="1"/>
            </p:cNvSpPr>
            <p:nvPr/>
          </p:nvSpPr>
          <p:spPr bwMode="auto">
            <a:xfrm>
              <a:off x="10694183" y="2526520"/>
              <a:ext cx="93663" cy="87313"/>
            </a:xfrm>
            <a:custGeom>
              <a:avLst/>
              <a:gdLst>
                <a:gd name="T0" fmla="*/ 15 w 25"/>
                <a:gd name="T1" fmla="*/ 1 h 23"/>
                <a:gd name="T2" fmla="*/ 2 w 25"/>
                <a:gd name="T3" fmla="*/ 10 h 23"/>
                <a:gd name="T4" fmla="*/ 2 w 25"/>
                <a:gd name="T5" fmla="*/ 10 h 23"/>
                <a:gd name="T6" fmla="*/ 11 w 25"/>
                <a:gd name="T7" fmla="*/ 23 h 23"/>
                <a:gd name="T8" fmla="*/ 13 w 25"/>
                <a:gd name="T9" fmla="*/ 23 h 23"/>
                <a:gd name="T10" fmla="*/ 24 w 25"/>
                <a:gd name="T11" fmla="*/ 14 h 23"/>
                <a:gd name="T12" fmla="*/ 24 w 25"/>
                <a:gd name="T13" fmla="*/ 14 h 23"/>
                <a:gd name="T14" fmla="*/ 15 w 25"/>
                <a:gd name="T15" fmla="*/ 1 h 23"/>
                <a:gd name="T16" fmla="*/ 15 w 25"/>
                <a:gd name="T17" fmla="*/ 1 h 23"/>
                <a:gd name="T18" fmla="*/ 15 w 25"/>
                <a:gd name="T1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3">
                  <a:moveTo>
                    <a:pt x="15" y="1"/>
                  </a:moveTo>
                  <a:cubicBezTo>
                    <a:pt x="9" y="0"/>
                    <a:pt x="3" y="3"/>
                    <a:pt x="2" y="10"/>
                  </a:cubicBezTo>
                  <a:cubicBezTo>
                    <a:pt x="2" y="10"/>
                    <a:pt x="2" y="10"/>
                    <a:pt x="2" y="10"/>
                  </a:cubicBezTo>
                  <a:cubicBezTo>
                    <a:pt x="0" y="16"/>
                    <a:pt x="4" y="22"/>
                    <a:pt x="11" y="23"/>
                  </a:cubicBezTo>
                  <a:cubicBezTo>
                    <a:pt x="11" y="23"/>
                    <a:pt x="12" y="23"/>
                    <a:pt x="13" y="23"/>
                  </a:cubicBezTo>
                  <a:cubicBezTo>
                    <a:pt x="18" y="23"/>
                    <a:pt x="23" y="20"/>
                    <a:pt x="24" y="14"/>
                  </a:cubicBezTo>
                  <a:cubicBezTo>
                    <a:pt x="24" y="14"/>
                    <a:pt x="24" y="14"/>
                    <a:pt x="24" y="14"/>
                  </a:cubicBezTo>
                  <a:cubicBezTo>
                    <a:pt x="25" y="8"/>
                    <a:pt x="21" y="2"/>
                    <a:pt x="15" y="1"/>
                  </a:cubicBezTo>
                  <a:close/>
                  <a:moveTo>
                    <a:pt x="15" y="1"/>
                  </a:moveTo>
                  <a:cubicBezTo>
                    <a:pt x="15" y="1"/>
                    <a:pt x="15" y="1"/>
                    <a:pt x="15"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b="1"/>
            </a:p>
          </p:txBody>
        </p:sp>
      </p:grpSp>
      <p:sp>
        <p:nvSpPr>
          <p:cNvPr id="2" name="Shape 1155">
            <a:extLst>
              <a:ext uri="{FF2B5EF4-FFF2-40B4-BE49-F238E27FC236}">
                <a16:creationId xmlns:a16="http://schemas.microsoft.com/office/drawing/2014/main" id="{1C38BCE6-D673-B5F2-3072-236B17671C16}"/>
              </a:ext>
            </a:extLst>
          </p:cNvPr>
          <p:cNvSpPr/>
          <p:nvPr/>
        </p:nvSpPr>
        <p:spPr>
          <a:xfrm>
            <a:off x="486764" y="3977242"/>
            <a:ext cx="2471636" cy="1736615"/>
          </a:xfrm>
          <a:prstGeom prst="rect">
            <a:avLst/>
          </a:prstGeom>
          <a:ln w="12700">
            <a:miter lim="400000"/>
          </a:ln>
          <a:extLst>
            <a:ext uri="{C572A759-6A51-4108-AA02-DFA0A04FC94B}">
              <ma14:wrappingTextBoxFlag xmlns:ma14="http://schemas.microsoft.com/office/mac/drawingml/2011/main" xmlns="" val="1"/>
            </a:ext>
          </a:extLst>
        </p:spPr>
        <p:txBody>
          <a:bodyPr wrap="square" lIns="25393" tIns="25393" rIns="25393" bIns="25393" anchor="ctr">
            <a:spAutoFit/>
          </a:bodyPr>
          <a:lstStyle>
            <a:lvl1pPr>
              <a:lnSpc>
                <a:spcPct val="120000"/>
              </a:lnSpc>
              <a:defRPr sz="3000" b="0">
                <a:solidFill>
                  <a:srgbClr val="CDCFD2"/>
                </a:solidFill>
              </a:defRPr>
            </a:lvl1pPr>
          </a:lstStyle>
          <a:p>
            <a:pPr algn="r">
              <a:lnSpc>
                <a:spcPts val="1899"/>
              </a:lnSpc>
            </a:pPr>
            <a:r>
              <a:rPr lang="en-US" sz="1400" b="1" dirty="0" err="1">
                <a:solidFill>
                  <a:schemeClr val="bg1"/>
                </a:solidFill>
                <a:cs typeface="Arial" panose="020B0604020202020204" pitchFamily="34" charset="0"/>
              </a:rPr>
              <a:t>NexMuv</a:t>
            </a:r>
            <a:r>
              <a:rPr lang="en-US" sz="1400" b="1" dirty="0">
                <a:solidFill>
                  <a:schemeClr val="bg1"/>
                </a:solidFill>
                <a:cs typeface="Arial" panose="020B0604020202020204" pitchFamily="34" charset="0"/>
              </a:rPr>
              <a:t> Customers - Consumers, Movers, Corporate Clients, and Relocation Management Companies  all receive better value with </a:t>
            </a:r>
            <a:r>
              <a:rPr lang="en-US" sz="1400" b="1" dirty="0" err="1">
                <a:solidFill>
                  <a:schemeClr val="bg1"/>
                </a:solidFill>
                <a:cs typeface="Arial" panose="020B0604020202020204" pitchFamily="34" charset="0"/>
              </a:rPr>
              <a:t>NexMuv</a:t>
            </a:r>
            <a:r>
              <a:rPr lang="en-US" sz="1400" b="1" dirty="0">
                <a:solidFill>
                  <a:schemeClr val="bg1"/>
                </a:solidFill>
                <a:cs typeface="Arial" panose="020B0604020202020204" pitchFamily="34" charset="0"/>
              </a:rPr>
              <a:t> than anywhere else</a:t>
            </a:r>
            <a:r>
              <a:rPr lang="en-US" sz="1400" b="1" dirty="0">
                <a:solidFill>
                  <a:schemeClr val="bg1">
                    <a:lumMod val="50000"/>
                  </a:schemeClr>
                </a:solidFill>
                <a:cs typeface="Arial" panose="020B0604020202020204" pitchFamily="34" charset="0"/>
              </a:rPr>
              <a:t>.</a:t>
            </a:r>
          </a:p>
        </p:txBody>
      </p:sp>
      <p:sp>
        <p:nvSpPr>
          <p:cNvPr id="3" name="Shape 1155">
            <a:extLst>
              <a:ext uri="{FF2B5EF4-FFF2-40B4-BE49-F238E27FC236}">
                <a16:creationId xmlns:a16="http://schemas.microsoft.com/office/drawing/2014/main" id="{2DCFBD69-470B-F535-D548-F1DE5C385603}"/>
              </a:ext>
            </a:extLst>
          </p:cNvPr>
          <p:cNvSpPr/>
          <p:nvPr/>
        </p:nvSpPr>
        <p:spPr>
          <a:xfrm>
            <a:off x="4726260" y="4306861"/>
            <a:ext cx="2726732" cy="1980272"/>
          </a:xfrm>
          <a:prstGeom prst="rect">
            <a:avLst/>
          </a:prstGeom>
          <a:ln w="12700">
            <a:miter lim="400000"/>
          </a:ln>
          <a:extLst>
            <a:ext uri="{C572A759-6A51-4108-AA02-DFA0A04FC94B}">
              <ma14:wrappingTextBoxFlag xmlns:ma14="http://schemas.microsoft.com/office/mac/drawingml/2011/main" xmlns="" val="1"/>
            </a:ext>
          </a:extLst>
        </p:spPr>
        <p:txBody>
          <a:bodyPr wrap="square" lIns="25393" tIns="25393" rIns="25393" bIns="25393" anchor="ctr">
            <a:spAutoFit/>
          </a:bodyPr>
          <a:lstStyle>
            <a:lvl1pPr>
              <a:lnSpc>
                <a:spcPct val="120000"/>
              </a:lnSpc>
              <a:defRPr sz="3000" b="0">
                <a:solidFill>
                  <a:srgbClr val="CDCFD2"/>
                </a:solidFill>
              </a:defRPr>
            </a:lvl1pPr>
          </a:lstStyle>
          <a:p>
            <a:pPr algn="ctr">
              <a:lnSpc>
                <a:spcPts val="1899"/>
              </a:lnSpc>
            </a:pPr>
            <a:r>
              <a:rPr lang="en-US" sz="1400" b="1" dirty="0" err="1">
                <a:solidFill>
                  <a:schemeClr val="bg1"/>
                </a:solidFill>
                <a:cs typeface="Arial" panose="020B0604020202020204" pitchFamily="34" charset="0"/>
              </a:rPr>
              <a:t>NexMuv’s</a:t>
            </a:r>
            <a:r>
              <a:rPr lang="en-US" sz="1400" b="1" dirty="0">
                <a:solidFill>
                  <a:schemeClr val="bg1"/>
                </a:solidFill>
                <a:cs typeface="Arial" panose="020B0604020202020204" pitchFamily="34" charset="0"/>
              </a:rPr>
              <a:t> deep understanding of the professional moving industry, supported by extensive market research has set </a:t>
            </a:r>
            <a:r>
              <a:rPr lang="en-US" sz="1400" b="1" dirty="0" err="1">
                <a:solidFill>
                  <a:schemeClr val="bg1"/>
                </a:solidFill>
                <a:cs typeface="Arial" panose="020B0604020202020204" pitchFamily="34" charset="0"/>
              </a:rPr>
              <a:t>NexMuv</a:t>
            </a:r>
            <a:r>
              <a:rPr lang="en-US" sz="1400" b="1" dirty="0">
                <a:solidFill>
                  <a:schemeClr val="bg1"/>
                </a:solidFill>
                <a:cs typeface="Arial" panose="020B0604020202020204" pitchFamily="34" charset="0"/>
              </a:rPr>
              <a:t> up for ultimate success in disrupting this industry by creating cost-saving efficiencies throughout.</a:t>
            </a:r>
          </a:p>
        </p:txBody>
      </p:sp>
      <p:sp>
        <p:nvSpPr>
          <p:cNvPr id="4" name="Shape 1155">
            <a:extLst>
              <a:ext uri="{FF2B5EF4-FFF2-40B4-BE49-F238E27FC236}">
                <a16:creationId xmlns:a16="http://schemas.microsoft.com/office/drawing/2014/main" id="{DD471263-66FA-8E22-1E93-6FE0DBB226B3}"/>
              </a:ext>
            </a:extLst>
          </p:cNvPr>
          <p:cNvSpPr/>
          <p:nvPr/>
        </p:nvSpPr>
        <p:spPr>
          <a:xfrm>
            <a:off x="9404269" y="3855414"/>
            <a:ext cx="2378775" cy="1980272"/>
          </a:xfrm>
          <a:prstGeom prst="rect">
            <a:avLst/>
          </a:prstGeom>
          <a:ln w="12700">
            <a:miter lim="400000"/>
          </a:ln>
          <a:extLst>
            <a:ext uri="{C572A759-6A51-4108-AA02-DFA0A04FC94B}">
              <ma14:wrappingTextBoxFlag xmlns:ma14="http://schemas.microsoft.com/office/mac/drawingml/2011/main" xmlns="" val="1"/>
            </a:ext>
          </a:extLst>
        </p:spPr>
        <p:txBody>
          <a:bodyPr wrap="square" lIns="25393" tIns="25393" rIns="25393" bIns="25393" anchor="ctr">
            <a:spAutoFit/>
          </a:bodyPr>
          <a:lstStyle>
            <a:lvl1pPr>
              <a:lnSpc>
                <a:spcPct val="120000"/>
              </a:lnSpc>
              <a:defRPr sz="3000" b="0">
                <a:solidFill>
                  <a:srgbClr val="CDCFD2"/>
                </a:solidFill>
              </a:defRPr>
            </a:lvl1pPr>
          </a:lstStyle>
          <a:p>
            <a:pPr>
              <a:lnSpc>
                <a:spcPts val="1899"/>
              </a:lnSpc>
            </a:pPr>
            <a:r>
              <a:rPr lang="en-US" sz="1400" b="1" dirty="0">
                <a:solidFill>
                  <a:schemeClr val="bg1"/>
                </a:solidFill>
                <a:cs typeface="Arial" panose="020B0604020202020204" pitchFamily="34" charset="0"/>
              </a:rPr>
              <a:t>As </a:t>
            </a:r>
            <a:r>
              <a:rPr lang="en-US" sz="1400" b="1" dirty="0" err="1">
                <a:solidFill>
                  <a:schemeClr val="bg1"/>
                </a:solidFill>
                <a:cs typeface="Arial" panose="020B0604020202020204" pitchFamily="34" charset="0"/>
              </a:rPr>
              <a:t>NexMuv’s</a:t>
            </a:r>
            <a:r>
              <a:rPr lang="en-US" sz="1400" b="1" dirty="0">
                <a:solidFill>
                  <a:schemeClr val="bg1"/>
                </a:solidFill>
                <a:cs typeface="Arial" panose="020B0604020202020204" pitchFamily="34" charset="0"/>
              </a:rPr>
              <a:t> market share grows, the customer acquisition cost and operational cost plummets. This creates even more market penetration, more efficiencies, and exponential growth.</a:t>
            </a:r>
          </a:p>
        </p:txBody>
      </p:sp>
      <p:pic>
        <p:nvPicPr>
          <p:cNvPr id="5" name="Google Shape;38;p6">
            <a:extLst>
              <a:ext uri="{FF2B5EF4-FFF2-40B4-BE49-F238E27FC236}">
                <a16:creationId xmlns:a16="http://schemas.microsoft.com/office/drawing/2014/main" id="{82083F32-E449-B46C-D9DB-51930E58D11A}"/>
              </a:ext>
            </a:extLst>
          </p:cNvPr>
          <p:cNvPicPr preferRelativeResize="0"/>
          <p:nvPr/>
        </p:nvPicPr>
        <p:blipFill rotWithShape="1">
          <a:blip r:embed="rId6">
            <a:alphaModFix/>
            <a:duotone>
              <a:schemeClr val="accent1">
                <a:shade val="45000"/>
                <a:satMod val="135000"/>
              </a:schemeClr>
              <a:prstClr val="white"/>
            </a:duotone>
          </a:blip>
          <a:srcRect r="77797" b="-8124"/>
          <a:stretch/>
        </p:blipFill>
        <p:spPr>
          <a:xfrm>
            <a:off x="11062964" y="404664"/>
            <a:ext cx="792088" cy="836093"/>
          </a:xfrm>
          <a:prstGeom prst="rect">
            <a:avLst/>
          </a:prstGeom>
          <a:noFill/>
          <a:ln>
            <a:noFill/>
          </a:ln>
        </p:spPr>
      </p:pic>
    </p:spTree>
    <p:extLst>
      <p:ext uri="{BB962C8B-B14F-4D97-AF65-F5344CB8AC3E}">
        <p14:creationId xmlns:p14="http://schemas.microsoft.com/office/powerpoint/2010/main" val="1632731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5706B-A4FD-DF74-4A56-985F0FA48D82}"/>
              </a:ext>
            </a:extLst>
          </p:cNvPr>
          <p:cNvSpPr>
            <a:spLocks noGrp="1"/>
          </p:cNvSpPr>
          <p:nvPr>
            <p:ph type="title"/>
          </p:nvPr>
        </p:nvSpPr>
        <p:spPr/>
        <p:txBody>
          <a:bodyPr/>
          <a:lstStyle/>
          <a:p>
            <a:r>
              <a:rPr lang="en-US" dirty="0"/>
              <a:t>Moving’s Problems</a:t>
            </a:r>
          </a:p>
        </p:txBody>
      </p:sp>
      <p:grpSp>
        <p:nvGrpSpPr>
          <p:cNvPr id="51" name="Group 50">
            <a:extLst>
              <a:ext uri="{FF2B5EF4-FFF2-40B4-BE49-F238E27FC236}">
                <a16:creationId xmlns:a16="http://schemas.microsoft.com/office/drawing/2014/main" id="{BCBC368F-9E85-0FEF-C7FE-D72F139D0AE8}"/>
              </a:ext>
            </a:extLst>
          </p:cNvPr>
          <p:cNvGrpSpPr/>
          <p:nvPr/>
        </p:nvGrpSpPr>
        <p:grpSpPr>
          <a:xfrm>
            <a:off x="261764" y="1965984"/>
            <a:ext cx="2828574" cy="2808403"/>
            <a:chOff x="261764" y="2439343"/>
            <a:chExt cx="2828574" cy="2808403"/>
          </a:xfrm>
        </p:grpSpPr>
        <p:sp>
          <p:nvSpPr>
            <p:cNvPr id="50" name="Rectangle 49">
              <a:extLst>
                <a:ext uri="{FF2B5EF4-FFF2-40B4-BE49-F238E27FC236}">
                  <a16:creationId xmlns:a16="http://schemas.microsoft.com/office/drawing/2014/main" id="{BCEA05A0-A444-19EA-D4E6-554B19B2CC96}"/>
                </a:ext>
              </a:extLst>
            </p:cNvPr>
            <p:cNvSpPr/>
            <p:nvPr/>
          </p:nvSpPr>
          <p:spPr>
            <a:xfrm>
              <a:off x="261764" y="3789040"/>
              <a:ext cx="2401104" cy="1700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7CE57BF0-C285-978A-57E0-AD2AC612638C}"/>
                </a:ext>
              </a:extLst>
            </p:cNvPr>
            <p:cNvGrpSpPr/>
            <p:nvPr/>
          </p:nvGrpSpPr>
          <p:grpSpPr>
            <a:xfrm>
              <a:off x="281935" y="2439343"/>
              <a:ext cx="2808403" cy="2808403"/>
              <a:chOff x="609441" y="2086000"/>
              <a:chExt cx="2686000" cy="2686000"/>
            </a:xfrm>
            <a:solidFill>
              <a:schemeClr val="bg1"/>
            </a:solidFill>
          </p:grpSpPr>
          <p:sp>
            <p:nvSpPr>
              <p:cNvPr id="4" name="Arc 3">
                <a:extLst>
                  <a:ext uri="{FF2B5EF4-FFF2-40B4-BE49-F238E27FC236}">
                    <a16:creationId xmlns:a16="http://schemas.microsoft.com/office/drawing/2014/main" id="{F7BB05BA-FA86-977C-8A53-25CFD7A8EF52}"/>
                  </a:ext>
                </a:extLst>
              </p:cNvPr>
              <p:cNvSpPr>
                <a:spLocks/>
              </p:cNvSpPr>
              <p:nvPr/>
            </p:nvSpPr>
            <p:spPr>
              <a:xfrm>
                <a:off x="609441" y="2086000"/>
                <a:ext cx="2686000" cy="2686000"/>
              </a:xfrm>
              <a:prstGeom prst="arc">
                <a:avLst>
                  <a:gd name="adj1" fmla="val 10753010"/>
                  <a:gd name="adj2" fmla="val 0"/>
                </a:avLst>
              </a:prstGeom>
              <a:grpFill/>
              <a:ln w="38100" cap="flat" cmpd="sng" algn="ctr">
                <a:solidFill>
                  <a:schemeClr val="accent1"/>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sp>
            <p:nvSpPr>
              <p:cNvPr id="5" name="Arc 4">
                <a:extLst>
                  <a:ext uri="{FF2B5EF4-FFF2-40B4-BE49-F238E27FC236}">
                    <a16:creationId xmlns:a16="http://schemas.microsoft.com/office/drawing/2014/main" id="{FF14DD49-B883-34A0-B9B7-852B69489CDB}"/>
                  </a:ext>
                </a:extLst>
              </p:cNvPr>
              <p:cNvSpPr>
                <a:spLocks/>
              </p:cNvSpPr>
              <p:nvPr/>
            </p:nvSpPr>
            <p:spPr>
              <a:xfrm flipV="1">
                <a:off x="609441" y="2086000"/>
                <a:ext cx="2686000" cy="2686000"/>
              </a:xfrm>
              <a:prstGeom prst="arc">
                <a:avLst>
                  <a:gd name="adj1" fmla="val 10937085"/>
                  <a:gd name="adj2" fmla="val 0"/>
                </a:avLst>
              </a:prstGeom>
              <a:grpFill/>
              <a:ln w="38100" cap="flat" cmpd="sng" algn="ctr">
                <a:solidFill>
                  <a:schemeClr val="accent1"/>
                </a:solidFill>
                <a:prstDash val="sysDot"/>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grpSp>
      </p:grpSp>
      <p:grpSp>
        <p:nvGrpSpPr>
          <p:cNvPr id="53" name="Group 52">
            <a:extLst>
              <a:ext uri="{FF2B5EF4-FFF2-40B4-BE49-F238E27FC236}">
                <a16:creationId xmlns:a16="http://schemas.microsoft.com/office/drawing/2014/main" id="{BEA84AF6-0283-730A-0B2E-F0A39A36F497}"/>
              </a:ext>
            </a:extLst>
          </p:cNvPr>
          <p:cNvGrpSpPr/>
          <p:nvPr/>
        </p:nvGrpSpPr>
        <p:grpSpPr>
          <a:xfrm>
            <a:off x="3133386" y="1965983"/>
            <a:ext cx="2808403" cy="2808403"/>
            <a:chOff x="3133386" y="2439342"/>
            <a:chExt cx="2808403" cy="2808403"/>
          </a:xfrm>
        </p:grpSpPr>
        <p:sp>
          <p:nvSpPr>
            <p:cNvPr id="52" name="Rectangle 51">
              <a:extLst>
                <a:ext uri="{FF2B5EF4-FFF2-40B4-BE49-F238E27FC236}">
                  <a16:creationId xmlns:a16="http://schemas.microsoft.com/office/drawing/2014/main" id="{2F51306D-BC49-AEC9-54B6-7C07140F91F5}"/>
                </a:ext>
              </a:extLst>
            </p:cNvPr>
            <p:cNvSpPr/>
            <p:nvPr/>
          </p:nvSpPr>
          <p:spPr>
            <a:xfrm>
              <a:off x="3189252" y="3762996"/>
              <a:ext cx="2401104" cy="1700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11F06CF3-1AEE-5B33-CCBF-026429EEED18}"/>
                </a:ext>
              </a:extLst>
            </p:cNvPr>
            <p:cNvGrpSpPr/>
            <p:nvPr/>
          </p:nvGrpSpPr>
          <p:grpSpPr>
            <a:xfrm flipV="1">
              <a:off x="3133386" y="2439342"/>
              <a:ext cx="2808403" cy="2808403"/>
              <a:chOff x="2161046" y="2086000"/>
              <a:chExt cx="2686000" cy="2686000"/>
            </a:xfrm>
            <a:solidFill>
              <a:schemeClr val="bg1"/>
            </a:solidFill>
          </p:grpSpPr>
          <p:sp>
            <p:nvSpPr>
              <p:cNvPr id="7" name="Arc 6">
                <a:extLst>
                  <a:ext uri="{FF2B5EF4-FFF2-40B4-BE49-F238E27FC236}">
                    <a16:creationId xmlns:a16="http://schemas.microsoft.com/office/drawing/2014/main" id="{00ED1E41-12B5-EE3D-092D-A69D259CF4A3}"/>
                  </a:ext>
                </a:extLst>
              </p:cNvPr>
              <p:cNvSpPr>
                <a:spLocks/>
              </p:cNvSpPr>
              <p:nvPr/>
            </p:nvSpPr>
            <p:spPr>
              <a:xfrm>
                <a:off x="2161046" y="2086000"/>
                <a:ext cx="2686000" cy="2686000"/>
              </a:xfrm>
              <a:prstGeom prst="arc">
                <a:avLst>
                  <a:gd name="adj1" fmla="val 10753010"/>
                  <a:gd name="adj2" fmla="val 0"/>
                </a:avLst>
              </a:prstGeom>
              <a:grpFill/>
              <a:ln w="38100" cap="flat" cmpd="sng" algn="ctr">
                <a:solidFill>
                  <a:schemeClr val="accent1"/>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alibri"/>
                  <a:ea typeface="+mn-ea"/>
                  <a:cs typeface="+mn-cs"/>
                </a:endParaRPr>
              </a:p>
            </p:txBody>
          </p:sp>
          <p:sp>
            <p:nvSpPr>
              <p:cNvPr id="8" name="Arc 7">
                <a:extLst>
                  <a:ext uri="{FF2B5EF4-FFF2-40B4-BE49-F238E27FC236}">
                    <a16:creationId xmlns:a16="http://schemas.microsoft.com/office/drawing/2014/main" id="{8F28728E-496E-0BDD-B3D2-9A97C95D7D13}"/>
                  </a:ext>
                </a:extLst>
              </p:cNvPr>
              <p:cNvSpPr>
                <a:spLocks/>
              </p:cNvSpPr>
              <p:nvPr/>
            </p:nvSpPr>
            <p:spPr>
              <a:xfrm flipV="1">
                <a:off x="2161046" y="2086000"/>
                <a:ext cx="2686000" cy="2686000"/>
              </a:xfrm>
              <a:prstGeom prst="arc">
                <a:avLst>
                  <a:gd name="adj1" fmla="val 10937085"/>
                  <a:gd name="adj2" fmla="val 0"/>
                </a:avLst>
              </a:prstGeom>
              <a:grpFill/>
              <a:ln w="38100" cap="flat" cmpd="sng" algn="ctr">
                <a:solidFill>
                  <a:schemeClr val="accent1"/>
                </a:solidFill>
                <a:prstDash val="sysDot"/>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grpSp>
      </p:grpSp>
      <p:grpSp>
        <p:nvGrpSpPr>
          <p:cNvPr id="55" name="Group 54">
            <a:extLst>
              <a:ext uri="{FF2B5EF4-FFF2-40B4-BE49-F238E27FC236}">
                <a16:creationId xmlns:a16="http://schemas.microsoft.com/office/drawing/2014/main" id="{8700885E-308F-6CC9-DF14-50EEF537B740}"/>
              </a:ext>
            </a:extLst>
          </p:cNvPr>
          <p:cNvGrpSpPr/>
          <p:nvPr/>
        </p:nvGrpSpPr>
        <p:grpSpPr>
          <a:xfrm>
            <a:off x="5944496" y="1965984"/>
            <a:ext cx="2808403" cy="2808403"/>
            <a:chOff x="5944496" y="2439343"/>
            <a:chExt cx="2808403" cy="2808403"/>
          </a:xfrm>
        </p:grpSpPr>
        <p:sp>
          <p:nvSpPr>
            <p:cNvPr id="54" name="Rectangle 53">
              <a:extLst>
                <a:ext uri="{FF2B5EF4-FFF2-40B4-BE49-F238E27FC236}">
                  <a16:creationId xmlns:a16="http://schemas.microsoft.com/office/drawing/2014/main" id="{CD48CA2C-1D57-D333-C417-9C2B430C0A3D}"/>
                </a:ext>
              </a:extLst>
            </p:cNvPr>
            <p:cNvSpPr/>
            <p:nvPr/>
          </p:nvSpPr>
          <p:spPr>
            <a:xfrm>
              <a:off x="6069572" y="3789040"/>
              <a:ext cx="2401104" cy="1700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9EB6438F-9A05-7E39-F611-1262335659C1}"/>
                </a:ext>
              </a:extLst>
            </p:cNvPr>
            <p:cNvGrpSpPr/>
            <p:nvPr/>
          </p:nvGrpSpPr>
          <p:grpSpPr>
            <a:xfrm>
              <a:off x="5944496" y="2439343"/>
              <a:ext cx="2808403" cy="2808403"/>
              <a:chOff x="609441" y="2086000"/>
              <a:chExt cx="2686000" cy="2686000"/>
            </a:xfrm>
            <a:solidFill>
              <a:schemeClr val="bg1"/>
            </a:solidFill>
          </p:grpSpPr>
          <p:sp>
            <p:nvSpPr>
              <p:cNvPr id="10" name="Arc 9">
                <a:extLst>
                  <a:ext uri="{FF2B5EF4-FFF2-40B4-BE49-F238E27FC236}">
                    <a16:creationId xmlns:a16="http://schemas.microsoft.com/office/drawing/2014/main" id="{7F7A7E22-B01E-D6C4-2232-3C4AC4594733}"/>
                  </a:ext>
                </a:extLst>
              </p:cNvPr>
              <p:cNvSpPr>
                <a:spLocks/>
              </p:cNvSpPr>
              <p:nvPr/>
            </p:nvSpPr>
            <p:spPr>
              <a:xfrm>
                <a:off x="609441" y="2086000"/>
                <a:ext cx="2686000" cy="2686000"/>
              </a:xfrm>
              <a:prstGeom prst="arc">
                <a:avLst>
                  <a:gd name="adj1" fmla="val 10753010"/>
                  <a:gd name="adj2" fmla="val 0"/>
                </a:avLst>
              </a:prstGeom>
              <a:grpFill/>
              <a:ln w="38100" cap="flat" cmpd="sng" algn="ctr">
                <a:solidFill>
                  <a:schemeClr val="accent1"/>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sp>
            <p:nvSpPr>
              <p:cNvPr id="11" name="Arc 10">
                <a:extLst>
                  <a:ext uri="{FF2B5EF4-FFF2-40B4-BE49-F238E27FC236}">
                    <a16:creationId xmlns:a16="http://schemas.microsoft.com/office/drawing/2014/main" id="{84F39E02-7B43-4BB1-626A-CE5BE2DF8C9D}"/>
                  </a:ext>
                </a:extLst>
              </p:cNvPr>
              <p:cNvSpPr>
                <a:spLocks/>
              </p:cNvSpPr>
              <p:nvPr/>
            </p:nvSpPr>
            <p:spPr>
              <a:xfrm flipV="1">
                <a:off x="609441" y="2086000"/>
                <a:ext cx="2686000" cy="2686000"/>
              </a:xfrm>
              <a:prstGeom prst="arc">
                <a:avLst>
                  <a:gd name="adj1" fmla="val 10937085"/>
                  <a:gd name="adj2" fmla="val 0"/>
                </a:avLst>
              </a:prstGeom>
              <a:grpFill/>
              <a:ln w="38100" cap="flat" cmpd="sng" algn="ctr">
                <a:solidFill>
                  <a:schemeClr val="accent1"/>
                </a:solidFill>
                <a:prstDash val="sysDot"/>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grpSp>
      </p:grpSp>
      <p:grpSp>
        <p:nvGrpSpPr>
          <p:cNvPr id="57" name="Group 56">
            <a:extLst>
              <a:ext uri="{FF2B5EF4-FFF2-40B4-BE49-F238E27FC236}">
                <a16:creationId xmlns:a16="http://schemas.microsoft.com/office/drawing/2014/main" id="{8B2CDFB4-267D-D926-906A-7F1EC5539919}"/>
              </a:ext>
            </a:extLst>
          </p:cNvPr>
          <p:cNvGrpSpPr/>
          <p:nvPr/>
        </p:nvGrpSpPr>
        <p:grpSpPr>
          <a:xfrm>
            <a:off x="8782500" y="1965983"/>
            <a:ext cx="2808403" cy="2808403"/>
            <a:chOff x="8782500" y="2439342"/>
            <a:chExt cx="2808403" cy="2808403"/>
          </a:xfrm>
        </p:grpSpPr>
        <p:sp>
          <p:nvSpPr>
            <p:cNvPr id="56" name="Rectangle 55">
              <a:extLst>
                <a:ext uri="{FF2B5EF4-FFF2-40B4-BE49-F238E27FC236}">
                  <a16:creationId xmlns:a16="http://schemas.microsoft.com/office/drawing/2014/main" id="{7380D8AA-D079-BC28-27CE-20912CFF3B3A}"/>
                </a:ext>
              </a:extLst>
            </p:cNvPr>
            <p:cNvSpPr/>
            <p:nvPr/>
          </p:nvSpPr>
          <p:spPr>
            <a:xfrm>
              <a:off x="8877884" y="3690988"/>
              <a:ext cx="2401104" cy="17006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272CC25-A350-DA84-B7D2-D7E7BD649F86}"/>
                </a:ext>
              </a:extLst>
            </p:cNvPr>
            <p:cNvGrpSpPr/>
            <p:nvPr/>
          </p:nvGrpSpPr>
          <p:grpSpPr>
            <a:xfrm flipV="1">
              <a:off x="8782500" y="2439342"/>
              <a:ext cx="2808403" cy="2808403"/>
              <a:chOff x="2161046" y="2086000"/>
              <a:chExt cx="2686000" cy="2686000"/>
            </a:xfrm>
            <a:solidFill>
              <a:schemeClr val="bg1"/>
            </a:solidFill>
          </p:grpSpPr>
          <p:sp>
            <p:nvSpPr>
              <p:cNvPr id="13" name="Arc 12">
                <a:extLst>
                  <a:ext uri="{FF2B5EF4-FFF2-40B4-BE49-F238E27FC236}">
                    <a16:creationId xmlns:a16="http://schemas.microsoft.com/office/drawing/2014/main" id="{F78B894B-304B-0F97-6F0E-D37AC04B30CF}"/>
                  </a:ext>
                </a:extLst>
              </p:cNvPr>
              <p:cNvSpPr>
                <a:spLocks/>
              </p:cNvSpPr>
              <p:nvPr/>
            </p:nvSpPr>
            <p:spPr>
              <a:xfrm>
                <a:off x="2161046" y="2086000"/>
                <a:ext cx="2686000" cy="2686000"/>
              </a:xfrm>
              <a:prstGeom prst="arc">
                <a:avLst>
                  <a:gd name="adj1" fmla="val 10753010"/>
                  <a:gd name="adj2" fmla="val 0"/>
                </a:avLst>
              </a:prstGeom>
              <a:grpFill/>
              <a:ln w="38100" cap="flat" cmpd="sng" algn="ctr">
                <a:solidFill>
                  <a:schemeClr val="accent1"/>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sp>
            <p:nvSpPr>
              <p:cNvPr id="14" name="Arc 13">
                <a:extLst>
                  <a:ext uri="{FF2B5EF4-FFF2-40B4-BE49-F238E27FC236}">
                    <a16:creationId xmlns:a16="http://schemas.microsoft.com/office/drawing/2014/main" id="{8B7F8209-FCA8-E672-BC4E-588EBC869E23}"/>
                  </a:ext>
                </a:extLst>
              </p:cNvPr>
              <p:cNvSpPr>
                <a:spLocks/>
              </p:cNvSpPr>
              <p:nvPr/>
            </p:nvSpPr>
            <p:spPr>
              <a:xfrm flipV="1">
                <a:off x="2161046" y="2086000"/>
                <a:ext cx="2686000" cy="2686000"/>
              </a:xfrm>
              <a:prstGeom prst="arc">
                <a:avLst>
                  <a:gd name="adj1" fmla="val 10937085"/>
                  <a:gd name="adj2" fmla="val 0"/>
                </a:avLst>
              </a:prstGeom>
              <a:grpFill/>
              <a:ln w="38100" cap="flat" cmpd="sng" algn="ctr">
                <a:solidFill>
                  <a:schemeClr val="accent1"/>
                </a:solidFill>
                <a:prstDash val="sysDot"/>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grpSp>
      </p:grpSp>
      <p:sp>
        <p:nvSpPr>
          <p:cNvPr id="15" name="Oval 14">
            <a:extLst>
              <a:ext uri="{FF2B5EF4-FFF2-40B4-BE49-F238E27FC236}">
                <a16:creationId xmlns:a16="http://schemas.microsoft.com/office/drawing/2014/main" id="{CF114E5D-93EF-326D-5C0B-CAD96F34B57B}"/>
              </a:ext>
            </a:extLst>
          </p:cNvPr>
          <p:cNvSpPr/>
          <p:nvPr/>
        </p:nvSpPr>
        <p:spPr>
          <a:xfrm>
            <a:off x="1109327" y="4354757"/>
            <a:ext cx="1108558" cy="1108558"/>
          </a:xfrm>
          <a:prstGeom prst="ellipse">
            <a:avLst/>
          </a:prstGeom>
          <a:solidFill>
            <a:schemeClr val="accent1">
              <a:alpha val="86000"/>
            </a:schemeClr>
          </a:solidFill>
          <a:ln w="25400" cap="flat" cmpd="sng" algn="ctr">
            <a:noFill/>
            <a:prstDash val="solid"/>
          </a:ln>
          <a:effectLst/>
        </p:spPr>
        <p:txBody>
          <a:bodyPr wrap="none"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r>
              <a:rPr kumimoji="0" lang="en-IN" sz="4000" b="1" i="0" u="none" strike="noStrike" kern="0" cap="none" spc="0" normalizeH="0" baseline="0" noProof="0" dirty="0">
                <a:ln>
                  <a:noFill/>
                </a:ln>
                <a:solidFill>
                  <a:prstClr val="white"/>
                </a:solidFill>
                <a:effectLst/>
                <a:uLnTx/>
                <a:uFillTx/>
                <a:latin typeface="Century Gothic" panose="020B0502020202020204" pitchFamily="34" charset="0"/>
              </a:rPr>
              <a:t>01</a:t>
            </a:r>
          </a:p>
        </p:txBody>
      </p:sp>
      <p:sp>
        <p:nvSpPr>
          <p:cNvPr id="16" name="Oval 15">
            <a:extLst>
              <a:ext uri="{FF2B5EF4-FFF2-40B4-BE49-F238E27FC236}">
                <a16:creationId xmlns:a16="http://schemas.microsoft.com/office/drawing/2014/main" id="{980C4E72-7935-6979-73FE-86A612280F74}"/>
              </a:ext>
            </a:extLst>
          </p:cNvPr>
          <p:cNvSpPr/>
          <p:nvPr/>
        </p:nvSpPr>
        <p:spPr>
          <a:xfrm>
            <a:off x="3960778" y="1245443"/>
            <a:ext cx="1108558" cy="1108558"/>
          </a:xfrm>
          <a:prstGeom prst="ellipse">
            <a:avLst/>
          </a:prstGeom>
          <a:solidFill>
            <a:schemeClr val="accent1">
              <a:alpha val="86000"/>
            </a:schemeClr>
          </a:solidFill>
          <a:ln w="25400" cap="flat" cmpd="sng" algn="ctr">
            <a:noFill/>
            <a:prstDash val="solid"/>
          </a:ln>
          <a:effectLst/>
        </p:spPr>
        <p:txBody>
          <a:bodyPr wrap="none"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r>
              <a:rPr kumimoji="0" lang="en-IN" sz="4000" b="1" i="0" u="none" strike="noStrike" kern="0" cap="none" spc="0" normalizeH="0" baseline="0" noProof="0" dirty="0">
                <a:ln>
                  <a:noFill/>
                </a:ln>
                <a:solidFill>
                  <a:prstClr val="white"/>
                </a:solidFill>
                <a:effectLst/>
                <a:uLnTx/>
                <a:uFillTx/>
                <a:latin typeface="Century Gothic" panose="020B0502020202020204" pitchFamily="34" charset="0"/>
              </a:rPr>
              <a:t>02</a:t>
            </a:r>
          </a:p>
        </p:txBody>
      </p:sp>
      <p:sp>
        <p:nvSpPr>
          <p:cNvPr id="17" name="Oval 16">
            <a:extLst>
              <a:ext uri="{FF2B5EF4-FFF2-40B4-BE49-F238E27FC236}">
                <a16:creationId xmlns:a16="http://schemas.microsoft.com/office/drawing/2014/main" id="{10752254-3146-98A8-4955-E628A0D6A8D0}"/>
              </a:ext>
            </a:extLst>
          </p:cNvPr>
          <p:cNvSpPr/>
          <p:nvPr/>
        </p:nvSpPr>
        <p:spPr>
          <a:xfrm>
            <a:off x="6766017" y="4396098"/>
            <a:ext cx="1108558" cy="1108558"/>
          </a:xfrm>
          <a:prstGeom prst="ellipse">
            <a:avLst/>
          </a:prstGeom>
          <a:solidFill>
            <a:schemeClr val="accent1">
              <a:alpha val="86000"/>
            </a:schemeClr>
          </a:solidFill>
          <a:ln w="25400" cap="flat" cmpd="sng" algn="ctr">
            <a:noFill/>
            <a:prstDash val="solid"/>
          </a:ln>
          <a:effectLst/>
        </p:spPr>
        <p:txBody>
          <a:bodyPr wrap="none"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r>
              <a:rPr kumimoji="0" lang="en-IN" sz="4000" b="1" i="0" u="none" strike="noStrike" kern="0" cap="none" spc="0" normalizeH="0" baseline="0" noProof="0" dirty="0">
                <a:ln>
                  <a:noFill/>
                </a:ln>
                <a:solidFill>
                  <a:prstClr val="white"/>
                </a:solidFill>
                <a:effectLst/>
                <a:uLnTx/>
                <a:uFillTx/>
                <a:latin typeface="Century Gothic" panose="020B0502020202020204" pitchFamily="34" charset="0"/>
              </a:rPr>
              <a:t>03</a:t>
            </a:r>
          </a:p>
        </p:txBody>
      </p:sp>
      <p:sp>
        <p:nvSpPr>
          <p:cNvPr id="18" name="Oval 17">
            <a:extLst>
              <a:ext uri="{FF2B5EF4-FFF2-40B4-BE49-F238E27FC236}">
                <a16:creationId xmlns:a16="http://schemas.microsoft.com/office/drawing/2014/main" id="{B052D4EE-130B-3199-DA4D-E3E0103488B5}"/>
              </a:ext>
            </a:extLst>
          </p:cNvPr>
          <p:cNvSpPr/>
          <p:nvPr/>
        </p:nvSpPr>
        <p:spPr>
          <a:xfrm>
            <a:off x="9609892" y="1245443"/>
            <a:ext cx="1108558" cy="1108558"/>
          </a:xfrm>
          <a:prstGeom prst="ellipse">
            <a:avLst/>
          </a:prstGeom>
          <a:solidFill>
            <a:schemeClr val="accent1">
              <a:alpha val="86000"/>
            </a:schemeClr>
          </a:solidFill>
          <a:ln w="25400" cap="flat" cmpd="sng" algn="ctr">
            <a:noFill/>
            <a:prstDash val="solid"/>
          </a:ln>
          <a:effectLst/>
        </p:spPr>
        <p:txBody>
          <a:bodyPr wrap="none"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r>
              <a:rPr kumimoji="0" lang="en-IN" sz="4000" b="1" i="0" u="none" strike="noStrike" kern="0" cap="none" spc="0" normalizeH="0" baseline="0" noProof="0" dirty="0">
                <a:ln>
                  <a:noFill/>
                </a:ln>
                <a:solidFill>
                  <a:prstClr val="white"/>
                </a:solidFill>
                <a:effectLst/>
                <a:uLnTx/>
                <a:uFillTx/>
                <a:latin typeface="Century Gothic" panose="020B0502020202020204" pitchFamily="34" charset="0"/>
              </a:rPr>
              <a:t>04</a:t>
            </a:r>
          </a:p>
        </p:txBody>
      </p:sp>
      <p:sp>
        <p:nvSpPr>
          <p:cNvPr id="19" name="Freeform: Shape 18">
            <a:extLst>
              <a:ext uri="{FF2B5EF4-FFF2-40B4-BE49-F238E27FC236}">
                <a16:creationId xmlns:a16="http://schemas.microsoft.com/office/drawing/2014/main" id="{690E14E6-6249-753F-2EC6-62D4CCD0A048}"/>
              </a:ext>
            </a:extLst>
          </p:cNvPr>
          <p:cNvSpPr/>
          <p:nvPr/>
        </p:nvSpPr>
        <p:spPr>
          <a:xfrm>
            <a:off x="2323655" y="3027649"/>
            <a:ext cx="1178469" cy="736307"/>
          </a:xfrm>
          <a:custGeom>
            <a:avLst/>
            <a:gdLst>
              <a:gd name="connsiteX0" fmla="*/ 0 w 1016000"/>
              <a:gd name="connsiteY0" fmla="*/ 497840 h 660400"/>
              <a:gd name="connsiteX1" fmla="*/ 218440 w 1016000"/>
              <a:gd name="connsiteY1" fmla="*/ 162560 h 660400"/>
              <a:gd name="connsiteX2" fmla="*/ 680720 w 1016000"/>
              <a:gd name="connsiteY2" fmla="*/ 162560 h 660400"/>
              <a:gd name="connsiteX3" fmla="*/ 680720 w 1016000"/>
              <a:gd name="connsiteY3" fmla="*/ 0 h 660400"/>
              <a:gd name="connsiteX4" fmla="*/ 1016000 w 1016000"/>
              <a:gd name="connsiteY4" fmla="*/ 325120 h 660400"/>
              <a:gd name="connsiteX5" fmla="*/ 690880 w 1016000"/>
              <a:gd name="connsiteY5" fmla="*/ 660400 h 660400"/>
              <a:gd name="connsiteX6" fmla="*/ 690880 w 1016000"/>
              <a:gd name="connsiteY6" fmla="*/ 508000 h 660400"/>
              <a:gd name="connsiteX7" fmla="*/ 0 w 1016000"/>
              <a:gd name="connsiteY7" fmla="*/ 497840 h 660400"/>
              <a:gd name="connsiteX0" fmla="*/ 0 w 1031240"/>
              <a:gd name="connsiteY0" fmla="*/ 518795 h 660400"/>
              <a:gd name="connsiteX1" fmla="*/ 233680 w 1031240"/>
              <a:gd name="connsiteY1" fmla="*/ 162560 h 660400"/>
              <a:gd name="connsiteX2" fmla="*/ 695960 w 1031240"/>
              <a:gd name="connsiteY2" fmla="*/ 162560 h 660400"/>
              <a:gd name="connsiteX3" fmla="*/ 695960 w 1031240"/>
              <a:gd name="connsiteY3" fmla="*/ 0 h 660400"/>
              <a:gd name="connsiteX4" fmla="*/ 1031240 w 1031240"/>
              <a:gd name="connsiteY4" fmla="*/ 325120 h 660400"/>
              <a:gd name="connsiteX5" fmla="*/ 706120 w 1031240"/>
              <a:gd name="connsiteY5" fmla="*/ 660400 h 660400"/>
              <a:gd name="connsiteX6" fmla="*/ 706120 w 1031240"/>
              <a:gd name="connsiteY6" fmla="*/ 508000 h 660400"/>
              <a:gd name="connsiteX7" fmla="*/ 0 w 1031240"/>
              <a:gd name="connsiteY7" fmla="*/ 518795 h 660400"/>
              <a:gd name="connsiteX0" fmla="*/ 0 w 1031240"/>
              <a:gd name="connsiteY0" fmla="*/ 518795 h 660400"/>
              <a:gd name="connsiteX1" fmla="*/ 233680 w 1031240"/>
              <a:gd name="connsiteY1" fmla="*/ 162560 h 660400"/>
              <a:gd name="connsiteX2" fmla="*/ 695960 w 1031240"/>
              <a:gd name="connsiteY2" fmla="*/ 162560 h 660400"/>
              <a:gd name="connsiteX3" fmla="*/ 695960 w 1031240"/>
              <a:gd name="connsiteY3" fmla="*/ 0 h 660400"/>
              <a:gd name="connsiteX4" fmla="*/ 1031240 w 1031240"/>
              <a:gd name="connsiteY4" fmla="*/ 325120 h 660400"/>
              <a:gd name="connsiteX5" fmla="*/ 706120 w 1031240"/>
              <a:gd name="connsiteY5" fmla="*/ 660400 h 660400"/>
              <a:gd name="connsiteX6" fmla="*/ 704215 w 1031240"/>
              <a:gd name="connsiteY6" fmla="*/ 517525 h 660400"/>
              <a:gd name="connsiteX7" fmla="*/ 0 w 1031240"/>
              <a:gd name="connsiteY7" fmla="*/ 518795 h 660400"/>
              <a:gd name="connsiteX0" fmla="*/ 0 w 1031240"/>
              <a:gd name="connsiteY0" fmla="*/ 518795 h 681355"/>
              <a:gd name="connsiteX1" fmla="*/ 233680 w 1031240"/>
              <a:gd name="connsiteY1" fmla="*/ 162560 h 681355"/>
              <a:gd name="connsiteX2" fmla="*/ 695960 w 1031240"/>
              <a:gd name="connsiteY2" fmla="*/ 162560 h 681355"/>
              <a:gd name="connsiteX3" fmla="*/ 695960 w 1031240"/>
              <a:gd name="connsiteY3" fmla="*/ 0 h 681355"/>
              <a:gd name="connsiteX4" fmla="*/ 1031240 w 1031240"/>
              <a:gd name="connsiteY4" fmla="*/ 325120 h 681355"/>
              <a:gd name="connsiteX5" fmla="*/ 702310 w 1031240"/>
              <a:gd name="connsiteY5" fmla="*/ 681355 h 681355"/>
              <a:gd name="connsiteX6" fmla="*/ 704215 w 1031240"/>
              <a:gd name="connsiteY6" fmla="*/ 517525 h 681355"/>
              <a:gd name="connsiteX7" fmla="*/ 0 w 1031240"/>
              <a:gd name="connsiteY7" fmla="*/ 518795 h 681355"/>
              <a:gd name="connsiteX0" fmla="*/ 0 w 1042670"/>
              <a:gd name="connsiteY0" fmla="*/ 518795 h 681355"/>
              <a:gd name="connsiteX1" fmla="*/ 233680 w 1042670"/>
              <a:gd name="connsiteY1" fmla="*/ 162560 h 681355"/>
              <a:gd name="connsiteX2" fmla="*/ 695960 w 1042670"/>
              <a:gd name="connsiteY2" fmla="*/ 162560 h 681355"/>
              <a:gd name="connsiteX3" fmla="*/ 695960 w 1042670"/>
              <a:gd name="connsiteY3" fmla="*/ 0 h 681355"/>
              <a:gd name="connsiteX4" fmla="*/ 1042670 w 1042670"/>
              <a:gd name="connsiteY4" fmla="*/ 342265 h 681355"/>
              <a:gd name="connsiteX5" fmla="*/ 702310 w 1042670"/>
              <a:gd name="connsiteY5" fmla="*/ 681355 h 681355"/>
              <a:gd name="connsiteX6" fmla="*/ 704215 w 1042670"/>
              <a:gd name="connsiteY6" fmla="*/ 517525 h 681355"/>
              <a:gd name="connsiteX7" fmla="*/ 0 w 1042670"/>
              <a:gd name="connsiteY7" fmla="*/ 518795 h 681355"/>
              <a:gd name="connsiteX0" fmla="*/ 0 w 1042670"/>
              <a:gd name="connsiteY0" fmla="*/ 518795 h 681355"/>
              <a:gd name="connsiteX1" fmla="*/ 233680 w 1042670"/>
              <a:gd name="connsiteY1" fmla="*/ 162560 h 681355"/>
              <a:gd name="connsiteX2" fmla="*/ 695960 w 1042670"/>
              <a:gd name="connsiteY2" fmla="*/ 162560 h 681355"/>
              <a:gd name="connsiteX3" fmla="*/ 695960 w 1042670"/>
              <a:gd name="connsiteY3" fmla="*/ 0 h 681355"/>
              <a:gd name="connsiteX4" fmla="*/ 1042670 w 1042670"/>
              <a:gd name="connsiteY4" fmla="*/ 338455 h 681355"/>
              <a:gd name="connsiteX5" fmla="*/ 702310 w 1042670"/>
              <a:gd name="connsiteY5" fmla="*/ 681355 h 681355"/>
              <a:gd name="connsiteX6" fmla="*/ 704215 w 1042670"/>
              <a:gd name="connsiteY6" fmla="*/ 517525 h 681355"/>
              <a:gd name="connsiteX7" fmla="*/ 0 w 1042670"/>
              <a:gd name="connsiteY7" fmla="*/ 518795 h 681355"/>
              <a:gd name="connsiteX0" fmla="*/ 0 w 1042670"/>
              <a:gd name="connsiteY0" fmla="*/ 518795 h 681355"/>
              <a:gd name="connsiteX1" fmla="*/ 233680 w 1042670"/>
              <a:gd name="connsiteY1" fmla="*/ 162560 h 681355"/>
              <a:gd name="connsiteX2" fmla="*/ 650996 w 1042670"/>
              <a:gd name="connsiteY2" fmla="*/ 173990 h 681355"/>
              <a:gd name="connsiteX3" fmla="*/ 695960 w 1042670"/>
              <a:gd name="connsiteY3" fmla="*/ 0 h 681355"/>
              <a:gd name="connsiteX4" fmla="*/ 1042670 w 1042670"/>
              <a:gd name="connsiteY4" fmla="*/ 338455 h 681355"/>
              <a:gd name="connsiteX5" fmla="*/ 702310 w 1042670"/>
              <a:gd name="connsiteY5" fmla="*/ 681355 h 681355"/>
              <a:gd name="connsiteX6" fmla="*/ 704215 w 1042670"/>
              <a:gd name="connsiteY6" fmla="*/ 517525 h 681355"/>
              <a:gd name="connsiteX7" fmla="*/ 0 w 1042670"/>
              <a:gd name="connsiteY7" fmla="*/ 518795 h 681355"/>
              <a:gd name="connsiteX0" fmla="*/ 0 w 1042670"/>
              <a:gd name="connsiteY0" fmla="*/ 524510 h 687070"/>
              <a:gd name="connsiteX1" fmla="*/ 233680 w 1042670"/>
              <a:gd name="connsiteY1" fmla="*/ 168275 h 687070"/>
              <a:gd name="connsiteX2" fmla="*/ 650996 w 1042670"/>
              <a:gd name="connsiteY2" fmla="*/ 179705 h 687070"/>
              <a:gd name="connsiteX3" fmla="*/ 648855 w 1042670"/>
              <a:gd name="connsiteY3" fmla="*/ 0 h 687070"/>
              <a:gd name="connsiteX4" fmla="*/ 1042670 w 1042670"/>
              <a:gd name="connsiteY4" fmla="*/ 344170 h 687070"/>
              <a:gd name="connsiteX5" fmla="*/ 702310 w 1042670"/>
              <a:gd name="connsiteY5" fmla="*/ 687070 h 687070"/>
              <a:gd name="connsiteX6" fmla="*/ 704215 w 1042670"/>
              <a:gd name="connsiteY6" fmla="*/ 523240 h 687070"/>
              <a:gd name="connsiteX7" fmla="*/ 0 w 1042670"/>
              <a:gd name="connsiteY7" fmla="*/ 524510 h 687070"/>
              <a:gd name="connsiteX0" fmla="*/ 0 w 1042670"/>
              <a:gd name="connsiteY0" fmla="*/ 524510 h 694690"/>
              <a:gd name="connsiteX1" fmla="*/ 233680 w 1042670"/>
              <a:gd name="connsiteY1" fmla="*/ 168275 h 694690"/>
              <a:gd name="connsiteX2" fmla="*/ 650996 w 1042670"/>
              <a:gd name="connsiteY2" fmla="*/ 179705 h 694690"/>
              <a:gd name="connsiteX3" fmla="*/ 648855 w 1042670"/>
              <a:gd name="connsiteY3" fmla="*/ 0 h 694690"/>
              <a:gd name="connsiteX4" fmla="*/ 1042670 w 1042670"/>
              <a:gd name="connsiteY4" fmla="*/ 344170 h 694690"/>
              <a:gd name="connsiteX5" fmla="*/ 655206 w 1042670"/>
              <a:gd name="connsiteY5" fmla="*/ 694690 h 694690"/>
              <a:gd name="connsiteX6" fmla="*/ 704215 w 1042670"/>
              <a:gd name="connsiteY6" fmla="*/ 523240 h 694690"/>
              <a:gd name="connsiteX7" fmla="*/ 0 w 1042670"/>
              <a:gd name="connsiteY7" fmla="*/ 524510 h 694690"/>
              <a:gd name="connsiteX0" fmla="*/ 0 w 1042670"/>
              <a:gd name="connsiteY0" fmla="*/ 524510 h 694690"/>
              <a:gd name="connsiteX1" fmla="*/ 233680 w 1042670"/>
              <a:gd name="connsiteY1" fmla="*/ 168275 h 694690"/>
              <a:gd name="connsiteX2" fmla="*/ 650996 w 1042670"/>
              <a:gd name="connsiteY2" fmla="*/ 179705 h 694690"/>
              <a:gd name="connsiteX3" fmla="*/ 648855 w 1042670"/>
              <a:gd name="connsiteY3" fmla="*/ 0 h 694690"/>
              <a:gd name="connsiteX4" fmla="*/ 1042670 w 1042670"/>
              <a:gd name="connsiteY4" fmla="*/ 344170 h 694690"/>
              <a:gd name="connsiteX5" fmla="*/ 655206 w 1042670"/>
              <a:gd name="connsiteY5" fmla="*/ 694690 h 694690"/>
              <a:gd name="connsiteX6" fmla="*/ 659252 w 1042670"/>
              <a:gd name="connsiteY6" fmla="*/ 517525 h 694690"/>
              <a:gd name="connsiteX7" fmla="*/ 0 w 1042670"/>
              <a:gd name="connsiteY7" fmla="*/ 524510 h 694690"/>
              <a:gd name="connsiteX0" fmla="*/ 0 w 1040529"/>
              <a:gd name="connsiteY0" fmla="*/ 524510 h 694690"/>
              <a:gd name="connsiteX1" fmla="*/ 233680 w 1040529"/>
              <a:gd name="connsiteY1" fmla="*/ 168275 h 694690"/>
              <a:gd name="connsiteX2" fmla="*/ 650996 w 1040529"/>
              <a:gd name="connsiteY2" fmla="*/ 179705 h 694690"/>
              <a:gd name="connsiteX3" fmla="*/ 648855 w 1040529"/>
              <a:gd name="connsiteY3" fmla="*/ 0 h 694690"/>
              <a:gd name="connsiteX4" fmla="*/ 1040529 w 1040529"/>
              <a:gd name="connsiteY4" fmla="*/ 342265 h 694690"/>
              <a:gd name="connsiteX5" fmla="*/ 655206 w 1040529"/>
              <a:gd name="connsiteY5" fmla="*/ 694690 h 694690"/>
              <a:gd name="connsiteX6" fmla="*/ 659252 w 1040529"/>
              <a:gd name="connsiteY6" fmla="*/ 517525 h 694690"/>
              <a:gd name="connsiteX7" fmla="*/ 0 w 1040529"/>
              <a:gd name="connsiteY7" fmla="*/ 524510 h 694690"/>
              <a:gd name="connsiteX0" fmla="*/ 0 w 1040529"/>
              <a:gd name="connsiteY0" fmla="*/ 524510 h 704215"/>
              <a:gd name="connsiteX1" fmla="*/ 233680 w 1040529"/>
              <a:gd name="connsiteY1" fmla="*/ 168275 h 704215"/>
              <a:gd name="connsiteX2" fmla="*/ 650996 w 1040529"/>
              <a:gd name="connsiteY2" fmla="*/ 179705 h 704215"/>
              <a:gd name="connsiteX3" fmla="*/ 648855 w 1040529"/>
              <a:gd name="connsiteY3" fmla="*/ 0 h 704215"/>
              <a:gd name="connsiteX4" fmla="*/ 1040529 w 1040529"/>
              <a:gd name="connsiteY4" fmla="*/ 342265 h 704215"/>
              <a:gd name="connsiteX5" fmla="*/ 655206 w 1040529"/>
              <a:gd name="connsiteY5" fmla="*/ 704215 h 704215"/>
              <a:gd name="connsiteX6" fmla="*/ 659252 w 1040529"/>
              <a:gd name="connsiteY6" fmla="*/ 517525 h 704215"/>
              <a:gd name="connsiteX7" fmla="*/ 0 w 1040529"/>
              <a:gd name="connsiteY7" fmla="*/ 524510 h 704215"/>
              <a:gd name="connsiteX0" fmla="*/ 0 w 1046952"/>
              <a:gd name="connsiteY0" fmla="*/ 524510 h 704215"/>
              <a:gd name="connsiteX1" fmla="*/ 233680 w 1046952"/>
              <a:gd name="connsiteY1" fmla="*/ 168275 h 704215"/>
              <a:gd name="connsiteX2" fmla="*/ 650996 w 1046952"/>
              <a:gd name="connsiteY2" fmla="*/ 179705 h 704215"/>
              <a:gd name="connsiteX3" fmla="*/ 648855 w 1046952"/>
              <a:gd name="connsiteY3" fmla="*/ 0 h 704215"/>
              <a:gd name="connsiteX4" fmla="*/ 1046952 w 1046952"/>
              <a:gd name="connsiteY4" fmla="*/ 342265 h 704215"/>
              <a:gd name="connsiteX5" fmla="*/ 655206 w 1046952"/>
              <a:gd name="connsiteY5" fmla="*/ 704215 h 704215"/>
              <a:gd name="connsiteX6" fmla="*/ 659252 w 1046952"/>
              <a:gd name="connsiteY6" fmla="*/ 517525 h 704215"/>
              <a:gd name="connsiteX7" fmla="*/ 0 w 1046952"/>
              <a:gd name="connsiteY7" fmla="*/ 524510 h 704215"/>
              <a:gd name="connsiteX0" fmla="*/ 0 w 1046952"/>
              <a:gd name="connsiteY0" fmla="*/ 524510 h 704215"/>
              <a:gd name="connsiteX1" fmla="*/ 233680 w 1046952"/>
              <a:gd name="connsiteY1" fmla="*/ 168275 h 704215"/>
              <a:gd name="connsiteX2" fmla="*/ 650996 w 1046952"/>
              <a:gd name="connsiteY2" fmla="*/ 179705 h 704215"/>
              <a:gd name="connsiteX3" fmla="*/ 648855 w 1046952"/>
              <a:gd name="connsiteY3" fmla="*/ 0 h 704215"/>
              <a:gd name="connsiteX4" fmla="*/ 1046952 w 1046952"/>
              <a:gd name="connsiteY4" fmla="*/ 342265 h 704215"/>
              <a:gd name="connsiteX5" fmla="*/ 655206 w 1046952"/>
              <a:gd name="connsiteY5" fmla="*/ 704215 h 704215"/>
              <a:gd name="connsiteX6" fmla="*/ 659252 w 1046952"/>
              <a:gd name="connsiteY6" fmla="*/ 517525 h 704215"/>
              <a:gd name="connsiteX7" fmla="*/ 0 w 1046952"/>
              <a:gd name="connsiteY7" fmla="*/ 524510 h 704215"/>
              <a:gd name="connsiteX0" fmla="*/ 0 w 1046952"/>
              <a:gd name="connsiteY0" fmla="*/ 524510 h 704215"/>
              <a:gd name="connsiteX1" fmla="*/ 233680 w 1046952"/>
              <a:gd name="connsiteY1" fmla="*/ 168275 h 704215"/>
              <a:gd name="connsiteX2" fmla="*/ 646714 w 1046952"/>
              <a:gd name="connsiteY2" fmla="*/ 164465 h 704215"/>
              <a:gd name="connsiteX3" fmla="*/ 648855 w 1046952"/>
              <a:gd name="connsiteY3" fmla="*/ 0 h 704215"/>
              <a:gd name="connsiteX4" fmla="*/ 1046952 w 1046952"/>
              <a:gd name="connsiteY4" fmla="*/ 342265 h 704215"/>
              <a:gd name="connsiteX5" fmla="*/ 655206 w 1046952"/>
              <a:gd name="connsiteY5" fmla="*/ 704215 h 704215"/>
              <a:gd name="connsiteX6" fmla="*/ 659252 w 1046952"/>
              <a:gd name="connsiteY6" fmla="*/ 517525 h 704215"/>
              <a:gd name="connsiteX7" fmla="*/ 0 w 1046952"/>
              <a:gd name="connsiteY7" fmla="*/ 524510 h 704215"/>
              <a:gd name="connsiteX0" fmla="*/ 0 w 1046952"/>
              <a:gd name="connsiteY0" fmla="*/ 524510 h 704215"/>
              <a:gd name="connsiteX1" fmla="*/ 233680 w 1046952"/>
              <a:gd name="connsiteY1" fmla="*/ 168275 h 704215"/>
              <a:gd name="connsiteX2" fmla="*/ 644573 w 1046952"/>
              <a:gd name="connsiteY2" fmla="*/ 168275 h 704215"/>
              <a:gd name="connsiteX3" fmla="*/ 648855 w 1046952"/>
              <a:gd name="connsiteY3" fmla="*/ 0 h 704215"/>
              <a:gd name="connsiteX4" fmla="*/ 1046952 w 1046952"/>
              <a:gd name="connsiteY4" fmla="*/ 342265 h 704215"/>
              <a:gd name="connsiteX5" fmla="*/ 655206 w 1046952"/>
              <a:gd name="connsiteY5" fmla="*/ 704215 h 704215"/>
              <a:gd name="connsiteX6" fmla="*/ 659252 w 1046952"/>
              <a:gd name="connsiteY6" fmla="*/ 517525 h 704215"/>
              <a:gd name="connsiteX7" fmla="*/ 0 w 1046952"/>
              <a:gd name="connsiteY7" fmla="*/ 524510 h 704215"/>
              <a:gd name="connsiteX0" fmla="*/ 0 w 1046952"/>
              <a:gd name="connsiteY0" fmla="*/ 524510 h 704215"/>
              <a:gd name="connsiteX1" fmla="*/ 233680 w 1046952"/>
              <a:gd name="connsiteY1" fmla="*/ 168275 h 704215"/>
              <a:gd name="connsiteX2" fmla="*/ 644573 w 1046952"/>
              <a:gd name="connsiteY2" fmla="*/ 168275 h 704215"/>
              <a:gd name="connsiteX3" fmla="*/ 648855 w 1046952"/>
              <a:gd name="connsiteY3" fmla="*/ 0 h 704215"/>
              <a:gd name="connsiteX4" fmla="*/ 1046952 w 1046952"/>
              <a:gd name="connsiteY4" fmla="*/ 342265 h 704215"/>
              <a:gd name="connsiteX5" fmla="*/ 655206 w 1046952"/>
              <a:gd name="connsiteY5" fmla="*/ 704215 h 704215"/>
              <a:gd name="connsiteX6" fmla="*/ 650687 w 1046952"/>
              <a:gd name="connsiteY6" fmla="*/ 519430 h 704215"/>
              <a:gd name="connsiteX7" fmla="*/ 0 w 1046952"/>
              <a:gd name="connsiteY7" fmla="*/ 524510 h 70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6952" h="704215">
                <a:moveTo>
                  <a:pt x="0" y="524510"/>
                </a:moveTo>
                <a:lnTo>
                  <a:pt x="233680" y="168275"/>
                </a:lnTo>
                <a:lnTo>
                  <a:pt x="644573" y="168275"/>
                </a:lnTo>
                <a:cubicBezTo>
                  <a:pt x="643859" y="108373"/>
                  <a:pt x="649569" y="59902"/>
                  <a:pt x="648855" y="0"/>
                </a:cubicBezTo>
                <a:lnTo>
                  <a:pt x="1046952" y="342265"/>
                </a:lnTo>
                <a:lnTo>
                  <a:pt x="655206" y="704215"/>
                </a:lnTo>
                <a:cubicBezTo>
                  <a:pt x="656555" y="645160"/>
                  <a:pt x="649338" y="578485"/>
                  <a:pt x="650687" y="519430"/>
                </a:cubicBezTo>
                <a:lnTo>
                  <a:pt x="0" y="524510"/>
                </a:lnTo>
                <a:close/>
              </a:path>
            </a:pathLst>
          </a:custGeom>
          <a:solidFill>
            <a:srgbClr val="FFCF01"/>
          </a:solidFill>
          <a:ln w="25400" cap="flat" cmpd="sng" algn="ctr">
            <a:solidFill>
              <a:schemeClr val="accent1"/>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cxnSp>
        <p:nvCxnSpPr>
          <p:cNvPr id="20" name="Straight Connector 19">
            <a:extLst>
              <a:ext uri="{FF2B5EF4-FFF2-40B4-BE49-F238E27FC236}">
                <a16:creationId xmlns:a16="http://schemas.microsoft.com/office/drawing/2014/main" id="{97E40239-2EFC-06B5-D4FE-5797B8FDFA33}"/>
              </a:ext>
            </a:extLst>
          </p:cNvPr>
          <p:cNvCxnSpPr>
            <a:cxnSpLocks/>
          </p:cNvCxnSpPr>
          <p:nvPr/>
        </p:nvCxnSpPr>
        <p:spPr>
          <a:xfrm flipV="1">
            <a:off x="632388" y="3582937"/>
            <a:ext cx="2437688" cy="1"/>
          </a:xfrm>
          <a:prstGeom prst="line">
            <a:avLst/>
          </a:prstGeom>
          <a:noFill/>
          <a:ln w="28575" cap="flat" cmpd="sng" algn="ctr">
            <a:solidFill>
              <a:schemeClr val="accent1"/>
            </a:solidFill>
            <a:prstDash val="solid"/>
          </a:ln>
          <a:effectLst/>
        </p:spPr>
      </p:cxnSp>
      <p:cxnSp>
        <p:nvCxnSpPr>
          <p:cNvPr id="21" name="Straight Connector 20">
            <a:extLst>
              <a:ext uri="{FF2B5EF4-FFF2-40B4-BE49-F238E27FC236}">
                <a16:creationId xmlns:a16="http://schemas.microsoft.com/office/drawing/2014/main" id="{E13EC1B9-BF7F-02EF-8444-0B0061C62AEB}"/>
              </a:ext>
            </a:extLst>
          </p:cNvPr>
          <p:cNvCxnSpPr>
            <a:cxnSpLocks/>
          </p:cNvCxnSpPr>
          <p:nvPr/>
        </p:nvCxnSpPr>
        <p:spPr>
          <a:xfrm flipV="1">
            <a:off x="2282328" y="3212975"/>
            <a:ext cx="787748" cy="1"/>
          </a:xfrm>
          <a:prstGeom prst="line">
            <a:avLst/>
          </a:prstGeom>
          <a:noFill/>
          <a:ln w="28575" cap="flat" cmpd="sng" algn="ctr">
            <a:solidFill>
              <a:schemeClr val="accent1"/>
            </a:solidFill>
            <a:prstDash val="solid"/>
          </a:ln>
          <a:effectLst/>
        </p:spPr>
      </p:cxnSp>
      <p:sp>
        <p:nvSpPr>
          <p:cNvPr id="22" name="Freeform: Shape 21">
            <a:extLst>
              <a:ext uri="{FF2B5EF4-FFF2-40B4-BE49-F238E27FC236}">
                <a16:creationId xmlns:a16="http://schemas.microsoft.com/office/drawing/2014/main" id="{15B9AAE1-64B8-2CAA-1108-B171FC218279}"/>
              </a:ext>
            </a:extLst>
          </p:cNvPr>
          <p:cNvSpPr/>
          <p:nvPr/>
        </p:nvSpPr>
        <p:spPr>
          <a:xfrm>
            <a:off x="3053191" y="3006062"/>
            <a:ext cx="378444" cy="760873"/>
          </a:xfrm>
          <a:custGeom>
            <a:avLst/>
            <a:gdLst>
              <a:gd name="connsiteX0" fmla="*/ 0 w 361950"/>
              <a:gd name="connsiteY0" fmla="*/ 186690 h 727710"/>
              <a:gd name="connsiteX1" fmla="*/ 0 w 361950"/>
              <a:gd name="connsiteY1" fmla="*/ 0 h 727710"/>
              <a:gd name="connsiteX2" fmla="*/ 361950 w 361950"/>
              <a:gd name="connsiteY2" fmla="*/ 361950 h 727710"/>
              <a:gd name="connsiteX3" fmla="*/ 3810 w 361950"/>
              <a:gd name="connsiteY3" fmla="*/ 727710 h 727710"/>
              <a:gd name="connsiteX4" fmla="*/ 3810 w 361950"/>
              <a:gd name="connsiteY4" fmla="*/ 546735 h 727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950" h="727710">
                <a:moveTo>
                  <a:pt x="0" y="186690"/>
                </a:moveTo>
                <a:lnTo>
                  <a:pt x="0" y="0"/>
                </a:lnTo>
                <a:lnTo>
                  <a:pt x="361950" y="361950"/>
                </a:lnTo>
                <a:lnTo>
                  <a:pt x="3810" y="727710"/>
                </a:lnTo>
                <a:lnTo>
                  <a:pt x="3810" y="546735"/>
                </a:lnTo>
              </a:path>
            </a:pathLst>
          </a:custGeom>
          <a:noFill/>
          <a:ln w="28575" cap="flat" cmpd="sng" algn="ctr">
            <a:solidFill>
              <a:schemeClr val="accent1"/>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FFADCD9D-4CC8-87B7-2E09-1584BAC108BF}"/>
              </a:ext>
            </a:extLst>
          </p:cNvPr>
          <p:cNvSpPr txBox="1">
            <a:spLocks/>
          </p:cNvSpPr>
          <p:nvPr/>
        </p:nvSpPr>
        <p:spPr>
          <a:xfrm>
            <a:off x="405780" y="3573016"/>
            <a:ext cx="2586086" cy="830997"/>
          </a:xfrm>
          <a:prstGeom prst="rect">
            <a:avLst/>
          </a:prstGeom>
          <a:noFill/>
        </p:spPr>
        <p:txBody>
          <a:bodyPr wrap="square" rtlCol="0">
            <a:spAutoFit/>
          </a:bodyPr>
          <a:lstStyle/>
          <a:p>
            <a:pPr algn="ctr" defTabSz="1218987"/>
            <a:r>
              <a:rPr lang="en-US" sz="1200" kern="0" dirty="0">
                <a:solidFill>
                  <a:prstClr val="black">
                    <a:lumMod val="50000"/>
                    <a:lumOff val="50000"/>
                  </a:prstClr>
                </a:solidFill>
                <a:latin typeface="Century Gothic" panose="020B0502020202020204" pitchFamily="34" charset="0"/>
                <a:cs typeface="Arial" pitchFamily="34" charset="0"/>
              </a:rPr>
              <a:t>Moving cost has skyrocketed over the last three years. Charges have increased 38% since 2018.</a:t>
            </a:r>
          </a:p>
        </p:txBody>
      </p:sp>
      <p:sp>
        <p:nvSpPr>
          <p:cNvPr id="24" name="Freeform: Shape 23">
            <a:extLst>
              <a:ext uri="{FF2B5EF4-FFF2-40B4-BE49-F238E27FC236}">
                <a16:creationId xmlns:a16="http://schemas.microsoft.com/office/drawing/2014/main" id="{928320CA-6E44-5216-2357-94498C0D6750}"/>
              </a:ext>
            </a:extLst>
          </p:cNvPr>
          <p:cNvSpPr/>
          <p:nvPr/>
        </p:nvSpPr>
        <p:spPr>
          <a:xfrm>
            <a:off x="5322591" y="3052733"/>
            <a:ext cx="973941" cy="736307"/>
          </a:xfrm>
          <a:custGeom>
            <a:avLst/>
            <a:gdLst>
              <a:gd name="connsiteX0" fmla="*/ 0 w 1016000"/>
              <a:gd name="connsiteY0" fmla="*/ 497840 h 660400"/>
              <a:gd name="connsiteX1" fmla="*/ 218440 w 1016000"/>
              <a:gd name="connsiteY1" fmla="*/ 162560 h 660400"/>
              <a:gd name="connsiteX2" fmla="*/ 680720 w 1016000"/>
              <a:gd name="connsiteY2" fmla="*/ 162560 h 660400"/>
              <a:gd name="connsiteX3" fmla="*/ 680720 w 1016000"/>
              <a:gd name="connsiteY3" fmla="*/ 0 h 660400"/>
              <a:gd name="connsiteX4" fmla="*/ 1016000 w 1016000"/>
              <a:gd name="connsiteY4" fmla="*/ 325120 h 660400"/>
              <a:gd name="connsiteX5" fmla="*/ 690880 w 1016000"/>
              <a:gd name="connsiteY5" fmla="*/ 660400 h 660400"/>
              <a:gd name="connsiteX6" fmla="*/ 690880 w 1016000"/>
              <a:gd name="connsiteY6" fmla="*/ 508000 h 660400"/>
              <a:gd name="connsiteX7" fmla="*/ 0 w 1016000"/>
              <a:gd name="connsiteY7" fmla="*/ 497840 h 660400"/>
              <a:gd name="connsiteX0" fmla="*/ 0 w 1031240"/>
              <a:gd name="connsiteY0" fmla="*/ 518795 h 660400"/>
              <a:gd name="connsiteX1" fmla="*/ 233680 w 1031240"/>
              <a:gd name="connsiteY1" fmla="*/ 162560 h 660400"/>
              <a:gd name="connsiteX2" fmla="*/ 695960 w 1031240"/>
              <a:gd name="connsiteY2" fmla="*/ 162560 h 660400"/>
              <a:gd name="connsiteX3" fmla="*/ 695960 w 1031240"/>
              <a:gd name="connsiteY3" fmla="*/ 0 h 660400"/>
              <a:gd name="connsiteX4" fmla="*/ 1031240 w 1031240"/>
              <a:gd name="connsiteY4" fmla="*/ 325120 h 660400"/>
              <a:gd name="connsiteX5" fmla="*/ 706120 w 1031240"/>
              <a:gd name="connsiteY5" fmla="*/ 660400 h 660400"/>
              <a:gd name="connsiteX6" fmla="*/ 706120 w 1031240"/>
              <a:gd name="connsiteY6" fmla="*/ 508000 h 660400"/>
              <a:gd name="connsiteX7" fmla="*/ 0 w 1031240"/>
              <a:gd name="connsiteY7" fmla="*/ 518795 h 660400"/>
              <a:gd name="connsiteX0" fmla="*/ 0 w 1031240"/>
              <a:gd name="connsiteY0" fmla="*/ 518795 h 660400"/>
              <a:gd name="connsiteX1" fmla="*/ 233680 w 1031240"/>
              <a:gd name="connsiteY1" fmla="*/ 162560 h 660400"/>
              <a:gd name="connsiteX2" fmla="*/ 695960 w 1031240"/>
              <a:gd name="connsiteY2" fmla="*/ 162560 h 660400"/>
              <a:gd name="connsiteX3" fmla="*/ 695960 w 1031240"/>
              <a:gd name="connsiteY3" fmla="*/ 0 h 660400"/>
              <a:gd name="connsiteX4" fmla="*/ 1031240 w 1031240"/>
              <a:gd name="connsiteY4" fmla="*/ 325120 h 660400"/>
              <a:gd name="connsiteX5" fmla="*/ 706120 w 1031240"/>
              <a:gd name="connsiteY5" fmla="*/ 660400 h 660400"/>
              <a:gd name="connsiteX6" fmla="*/ 704215 w 1031240"/>
              <a:gd name="connsiteY6" fmla="*/ 517525 h 660400"/>
              <a:gd name="connsiteX7" fmla="*/ 0 w 1031240"/>
              <a:gd name="connsiteY7" fmla="*/ 518795 h 660400"/>
              <a:gd name="connsiteX0" fmla="*/ 0 w 1031240"/>
              <a:gd name="connsiteY0" fmla="*/ 518795 h 681355"/>
              <a:gd name="connsiteX1" fmla="*/ 233680 w 1031240"/>
              <a:gd name="connsiteY1" fmla="*/ 162560 h 681355"/>
              <a:gd name="connsiteX2" fmla="*/ 695960 w 1031240"/>
              <a:gd name="connsiteY2" fmla="*/ 162560 h 681355"/>
              <a:gd name="connsiteX3" fmla="*/ 695960 w 1031240"/>
              <a:gd name="connsiteY3" fmla="*/ 0 h 681355"/>
              <a:gd name="connsiteX4" fmla="*/ 1031240 w 1031240"/>
              <a:gd name="connsiteY4" fmla="*/ 325120 h 681355"/>
              <a:gd name="connsiteX5" fmla="*/ 702310 w 1031240"/>
              <a:gd name="connsiteY5" fmla="*/ 681355 h 681355"/>
              <a:gd name="connsiteX6" fmla="*/ 704215 w 1031240"/>
              <a:gd name="connsiteY6" fmla="*/ 517525 h 681355"/>
              <a:gd name="connsiteX7" fmla="*/ 0 w 1031240"/>
              <a:gd name="connsiteY7" fmla="*/ 518795 h 681355"/>
              <a:gd name="connsiteX0" fmla="*/ 0 w 1042670"/>
              <a:gd name="connsiteY0" fmla="*/ 518795 h 681355"/>
              <a:gd name="connsiteX1" fmla="*/ 233680 w 1042670"/>
              <a:gd name="connsiteY1" fmla="*/ 162560 h 681355"/>
              <a:gd name="connsiteX2" fmla="*/ 695960 w 1042670"/>
              <a:gd name="connsiteY2" fmla="*/ 162560 h 681355"/>
              <a:gd name="connsiteX3" fmla="*/ 695960 w 1042670"/>
              <a:gd name="connsiteY3" fmla="*/ 0 h 681355"/>
              <a:gd name="connsiteX4" fmla="*/ 1042670 w 1042670"/>
              <a:gd name="connsiteY4" fmla="*/ 342265 h 681355"/>
              <a:gd name="connsiteX5" fmla="*/ 702310 w 1042670"/>
              <a:gd name="connsiteY5" fmla="*/ 681355 h 681355"/>
              <a:gd name="connsiteX6" fmla="*/ 704215 w 1042670"/>
              <a:gd name="connsiteY6" fmla="*/ 517525 h 681355"/>
              <a:gd name="connsiteX7" fmla="*/ 0 w 1042670"/>
              <a:gd name="connsiteY7" fmla="*/ 518795 h 681355"/>
              <a:gd name="connsiteX0" fmla="*/ 0 w 1042670"/>
              <a:gd name="connsiteY0" fmla="*/ 518795 h 681355"/>
              <a:gd name="connsiteX1" fmla="*/ 233680 w 1042670"/>
              <a:gd name="connsiteY1" fmla="*/ 162560 h 681355"/>
              <a:gd name="connsiteX2" fmla="*/ 695960 w 1042670"/>
              <a:gd name="connsiteY2" fmla="*/ 162560 h 681355"/>
              <a:gd name="connsiteX3" fmla="*/ 695960 w 1042670"/>
              <a:gd name="connsiteY3" fmla="*/ 0 h 681355"/>
              <a:gd name="connsiteX4" fmla="*/ 1042670 w 1042670"/>
              <a:gd name="connsiteY4" fmla="*/ 338455 h 681355"/>
              <a:gd name="connsiteX5" fmla="*/ 702310 w 1042670"/>
              <a:gd name="connsiteY5" fmla="*/ 681355 h 681355"/>
              <a:gd name="connsiteX6" fmla="*/ 704215 w 1042670"/>
              <a:gd name="connsiteY6" fmla="*/ 517525 h 681355"/>
              <a:gd name="connsiteX7" fmla="*/ 0 w 1042670"/>
              <a:gd name="connsiteY7" fmla="*/ 518795 h 681355"/>
              <a:gd name="connsiteX0" fmla="*/ 0 w 1042670"/>
              <a:gd name="connsiteY0" fmla="*/ 518795 h 681355"/>
              <a:gd name="connsiteX1" fmla="*/ 233680 w 1042670"/>
              <a:gd name="connsiteY1" fmla="*/ 162560 h 681355"/>
              <a:gd name="connsiteX2" fmla="*/ 650996 w 1042670"/>
              <a:gd name="connsiteY2" fmla="*/ 173990 h 681355"/>
              <a:gd name="connsiteX3" fmla="*/ 695960 w 1042670"/>
              <a:gd name="connsiteY3" fmla="*/ 0 h 681355"/>
              <a:gd name="connsiteX4" fmla="*/ 1042670 w 1042670"/>
              <a:gd name="connsiteY4" fmla="*/ 338455 h 681355"/>
              <a:gd name="connsiteX5" fmla="*/ 702310 w 1042670"/>
              <a:gd name="connsiteY5" fmla="*/ 681355 h 681355"/>
              <a:gd name="connsiteX6" fmla="*/ 704215 w 1042670"/>
              <a:gd name="connsiteY6" fmla="*/ 517525 h 681355"/>
              <a:gd name="connsiteX7" fmla="*/ 0 w 1042670"/>
              <a:gd name="connsiteY7" fmla="*/ 518795 h 681355"/>
              <a:gd name="connsiteX0" fmla="*/ 0 w 1042670"/>
              <a:gd name="connsiteY0" fmla="*/ 524510 h 687070"/>
              <a:gd name="connsiteX1" fmla="*/ 233680 w 1042670"/>
              <a:gd name="connsiteY1" fmla="*/ 168275 h 687070"/>
              <a:gd name="connsiteX2" fmla="*/ 650996 w 1042670"/>
              <a:gd name="connsiteY2" fmla="*/ 179705 h 687070"/>
              <a:gd name="connsiteX3" fmla="*/ 648855 w 1042670"/>
              <a:gd name="connsiteY3" fmla="*/ 0 h 687070"/>
              <a:gd name="connsiteX4" fmla="*/ 1042670 w 1042670"/>
              <a:gd name="connsiteY4" fmla="*/ 344170 h 687070"/>
              <a:gd name="connsiteX5" fmla="*/ 702310 w 1042670"/>
              <a:gd name="connsiteY5" fmla="*/ 687070 h 687070"/>
              <a:gd name="connsiteX6" fmla="*/ 704215 w 1042670"/>
              <a:gd name="connsiteY6" fmla="*/ 523240 h 687070"/>
              <a:gd name="connsiteX7" fmla="*/ 0 w 1042670"/>
              <a:gd name="connsiteY7" fmla="*/ 524510 h 687070"/>
              <a:gd name="connsiteX0" fmla="*/ 0 w 1042670"/>
              <a:gd name="connsiteY0" fmla="*/ 524510 h 694690"/>
              <a:gd name="connsiteX1" fmla="*/ 233680 w 1042670"/>
              <a:gd name="connsiteY1" fmla="*/ 168275 h 694690"/>
              <a:gd name="connsiteX2" fmla="*/ 650996 w 1042670"/>
              <a:gd name="connsiteY2" fmla="*/ 179705 h 694690"/>
              <a:gd name="connsiteX3" fmla="*/ 648855 w 1042670"/>
              <a:gd name="connsiteY3" fmla="*/ 0 h 694690"/>
              <a:gd name="connsiteX4" fmla="*/ 1042670 w 1042670"/>
              <a:gd name="connsiteY4" fmla="*/ 344170 h 694690"/>
              <a:gd name="connsiteX5" fmla="*/ 655206 w 1042670"/>
              <a:gd name="connsiteY5" fmla="*/ 694690 h 694690"/>
              <a:gd name="connsiteX6" fmla="*/ 704215 w 1042670"/>
              <a:gd name="connsiteY6" fmla="*/ 523240 h 694690"/>
              <a:gd name="connsiteX7" fmla="*/ 0 w 1042670"/>
              <a:gd name="connsiteY7" fmla="*/ 524510 h 694690"/>
              <a:gd name="connsiteX0" fmla="*/ 0 w 1042670"/>
              <a:gd name="connsiteY0" fmla="*/ 524510 h 694690"/>
              <a:gd name="connsiteX1" fmla="*/ 233680 w 1042670"/>
              <a:gd name="connsiteY1" fmla="*/ 168275 h 694690"/>
              <a:gd name="connsiteX2" fmla="*/ 650996 w 1042670"/>
              <a:gd name="connsiteY2" fmla="*/ 179705 h 694690"/>
              <a:gd name="connsiteX3" fmla="*/ 648855 w 1042670"/>
              <a:gd name="connsiteY3" fmla="*/ 0 h 694690"/>
              <a:gd name="connsiteX4" fmla="*/ 1042670 w 1042670"/>
              <a:gd name="connsiteY4" fmla="*/ 344170 h 694690"/>
              <a:gd name="connsiteX5" fmla="*/ 655206 w 1042670"/>
              <a:gd name="connsiteY5" fmla="*/ 694690 h 694690"/>
              <a:gd name="connsiteX6" fmla="*/ 659252 w 1042670"/>
              <a:gd name="connsiteY6" fmla="*/ 517525 h 694690"/>
              <a:gd name="connsiteX7" fmla="*/ 0 w 1042670"/>
              <a:gd name="connsiteY7" fmla="*/ 524510 h 694690"/>
              <a:gd name="connsiteX0" fmla="*/ 0 w 1040529"/>
              <a:gd name="connsiteY0" fmla="*/ 524510 h 694690"/>
              <a:gd name="connsiteX1" fmla="*/ 233680 w 1040529"/>
              <a:gd name="connsiteY1" fmla="*/ 168275 h 694690"/>
              <a:gd name="connsiteX2" fmla="*/ 650996 w 1040529"/>
              <a:gd name="connsiteY2" fmla="*/ 179705 h 694690"/>
              <a:gd name="connsiteX3" fmla="*/ 648855 w 1040529"/>
              <a:gd name="connsiteY3" fmla="*/ 0 h 694690"/>
              <a:gd name="connsiteX4" fmla="*/ 1040529 w 1040529"/>
              <a:gd name="connsiteY4" fmla="*/ 342265 h 694690"/>
              <a:gd name="connsiteX5" fmla="*/ 655206 w 1040529"/>
              <a:gd name="connsiteY5" fmla="*/ 694690 h 694690"/>
              <a:gd name="connsiteX6" fmla="*/ 659252 w 1040529"/>
              <a:gd name="connsiteY6" fmla="*/ 517525 h 694690"/>
              <a:gd name="connsiteX7" fmla="*/ 0 w 1040529"/>
              <a:gd name="connsiteY7" fmla="*/ 524510 h 694690"/>
              <a:gd name="connsiteX0" fmla="*/ 0 w 1040529"/>
              <a:gd name="connsiteY0" fmla="*/ 524510 h 704215"/>
              <a:gd name="connsiteX1" fmla="*/ 233680 w 1040529"/>
              <a:gd name="connsiteY1" fmla="*/ 168275 h 704215"/>
              <a:gd name="connsiteX2" fmla="*/ 650996 w 1040529"/>
              <a:gd name="connsiteY2" fmla="*/ 179705 h 704215"/>
              <a:gd name="connsiteX3" fmla="*/ 648855 w 1040529"/>
              <a:gd name="connsiteY3" fmla="*/ 0 h 704215"/>
              <a:gd name="connsiteX4" fmla="*/ 1040529 w 1040529"/>
              <a:gd name="connsiteY4" fmla="*/ 342265 h 704215"/>
              <a:gd name="connsiteX5" fmla="*/ 655206 w 1040529"/>
              <a:gd name="connsiteY5" fmla="*/ 704215 h 704215"/>
              <a:gd name="connsiteX6" fmla="*/ 659252 w 1040529"/>
              <a:gd name="connsiteY6" fmla="*/ 517525 h 704215"/>
              <a:gd name="connsiteX7" fmla="*/ 0 w 1040529"/>
              <a:gd name="connsiteY7" fmla="*/ 524510 h 704215"/>
              <a:gd name="connsiteX0" fmla="*/ 0 w 1046952"/>
              <a:gd name="connsiteY0" fmla="*/ 524510 h 704215"/>
              <a:gd name="connsiteX1" fmla="*/ 233680 w 1046952"/>
              <a:gd name="connsiteY1" fmla="*/ 168275 h 704215"/>
              <a:gd name="connsiteX2" fmla="*/ 650996 w 1046952"/>
              <a:gd name="connsiteY2" fmla="*/ 179705 h 704215"/>
              <a:gd name="connsiteX3" fmla="*/ 648855 w 1046952"/>
              <a:gd name="connsiteY3" fmla="*/ 0 h 704215"/>
              <a:gd name="connsiteX4" fmla="*/ 1046952 w 1046952"/>
              <a:gd name="connsiteY4" fmla="*/ 342265 h 704215"/>
              <a:gd name="connsiteX5" fmla="*/ 655206 w 1046952"/>
              <a:gd name="connsiteY5" fmla="*/ 704215 h 704215"/>
              <a:gd name="connsiteX6" fmla="*/ 659252 w 1046952"/>
              <a:gd name="connsiteY6" fmla="*/ 517525 h 704215"/>
              <a:gd name="connsiteX7" fmla="*/ 0 w 1046952"/>
              <a:gd name="connsiteY7" fmla="*/ 524510 h 704215"/>
              <a:gd name="connsiteX0" fmla="*/ 0 w 1046952"/>
              <a:gd name="connsiteY0" fmla="*/ 524510 h 704215"/>
              <a:gd name="connsiteX1" fmla="*/ 233680 w 1046952"/>
              <a:gd name="connsiteY1" fmla="*/ 168275 h 704215"/>
              <a:gd name="connsiteX2" fmla="*/ 650996 w 1046952"/>
              <a:gd name="connsiteY2" fmla="*/ 179705 h 704215"/>
              <a:gd name="connsiteX3" fmla="*/ 648855 w 1046952"/>
              <a:gd name="connsiteY3" fmla="*/ 0 h 704215"/>
              <a:gd name="connsiteX4" fmla="*/ 1046952 w 1046952"/>
              <a:gd name="connsiteY4" fmla="*/ 342265 h 704215"/>
              <a:gd name="connsiteX5" fmla="*/ 655206 w 1046952"/>
              <a:gd name="connsiteY5" fmla="*/ 704215 h 704215"/>
              <a:gd name="connsiteX6" fmla="*/ 659252 w 1046952"/>
              <a:gd name="connsiteY6" fmla="*/ 517525 h 704215"/>
              <a:gd name="connsiteX7" fmla="*/ 0 w 1046952"/>
              <a:gd name="connsiteY7" fmla="*/ 524510 h 704215"/>
              <a:gd name="connsiteX0" fmla="*/ 0 w 1046952"/>
              <a:gd name="connsiteY0" fmla="*/ 524510 h 704215"/>
              <a:gd name="connsiteX1" fmla="*/ 233680 w 1046952"/>
              <a:gd name="connsiteY1" fmla="*/ 168275 h 704215"/>
              <a:gd name="connsiteX2" fmla="*/ 646714 w 1046952"/>
              <a:gd name="connsiteY2" fmla="*/ 164465 h 704215"/>
              <a:gd name="connsiteX3" fmla="*/ 648855 w 1046952"/>
              <a:gd name="connsiteY3" fmla="*/ 0 h 704215"/>
              <a:gd name="connsiteX4" fmla="*/ 1046952 w 1046952"/>
              <a:gd name="connsiteY4" fmla="*/ 342265 h 704215"/>
              <a:gd name="connsiteX5" fmla="*/ 655206 w 1046952"/>
              <a:gd name="connsiteY5" fmla="*/ 704215 h 704215"/>
              <a:gd name="connsiteX6" fmla="*/ 659252 w 1046952"/>
              <a:gd name="connsiteY6" fmla="*/ 517525 h 704215"/>
              <a:gd name="connsiteX7" fmla="*/ 0 w 1046952"/>
              <a:gd name="connsiteY7" fmla="*/ 524510 h 704215"/>
              <a:gd name="connsiteX0" fmla="*/ 0 w 1046952"/>
              <a:gd name="connsiteY0" fmla="*/ 524510 h 704215"/>
              <a:gd name="connsiteX1" fmla="*/ 233680 w 1046952"/>
              <a:gd name="connsiteY1" fmla="*/ 168275 h 704215"/>
              <a:gd name="connsiteX2" fmla="*/ 644573 w 1046952"/>
              <a:gd name="connsiteY2" fmla="*/ 168275 h 704215"/>
              <a:gd name="connsiteX3" fmla="*/ 648855 w 1046952"/>
              <a:gd name="connsiteY3" fmla="*/ 0 h 704215"/>
              <a:gd name="connsiteX4" fmla="*/ 1046952 w 1046952"/>
              <a:gd name="connsiteY4" fmla="*/ 342265 h 704215"/>
              <a:gd name="connsiteX5" fmla="*/ 655206 w 1046952"/>
              <a:gd name="connsiteY5" fmla="*/ 704215 h 704215"/>
              <a:gd name="connsiteX6" fmla="*/ 659252 w 1046952"/>
              <a:gd name="connsiteY6" fmla="*/ 517525 h 704215"/>
              <a:gd name="connsiteX7" fmla="*/ 0 w 1046952"/>
              <a:gd name="connsiteY7" fmla="*/ 524510 h 704215"/>
              <a:gd name="connsiteX0" fmla="*/ 0 w 1046952"/>
              <a:gd name="connsiteY0" fmla="*/ 524510 h 704215"/>
              <a:gd name="connsiteX1" fmla="*/ 233680 w 1046952"/>
              <a:gd name="connsiteY1" fmla="*/ 168275 h 704215"/>
              <a:gd name="connsiteX2" fmla="*/ 644573 w 1046952"/>
              <a:gd name="connsiteY2" fmla="*/ 168275 h 704215"/>
              <a:gd name="connsiteX3" fmla="*/ 648855 w 1046952"/>
              <a:gd name="connsiteY3" fmla="*/ 0 h 704215"/>
              <a:gd name="connsiteX4" fmla="*/ 1046952 w 1046952"/>
              <a:gd name="connsiteY4" fmla="*/ 342265 h 704215"/>
              <a:gd name="connsiteX5" fmla="*/ 655206 w 1046952"/>
              <a:gd name="connsiteY5" fmla="*/ 704215 h 704215"/>
              <a:gd name="connsiteX6" fmla="*/ 650687 w 1046952"/>
              <a:gd name="connsiteY6" fmla="*/ 519430 h 704215"/>
              <a:gd name="connsiteX7" fmla="*/ 0 w 1046952"/>
              <a:gd name="connsiteY7" fmla="*/ 524510 h 70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6952" h="704215">
                <a:moveTo>
                  <a:pt x="0" y="524510"/>
                </a:moveTo>
                <a:lnTo>
                  <a:pt x="233680" y="168275"/>
                </a:lnTo>
                <a:lnTo>
                  <a:pt x="644573" y="168275"/>
                </a:lnTo>
                <a:cubicBezTo>
                  <a:pt x="643859" y="108373"/>
                  <a:pt x="649569" y="59902"/>
                  <a:pt x="648855" y="0"/>
                </a:cubicBezTo>
                <a:lnTo>
                  <a:pt x="1046952" y="342265"/>
                </a:lnTo>
                <a:lnTo>
                  <a:pt x="655206" y="704215"/>
                </a:lnTo>
                <a:cubicBezTo>
                  <a:pt x="656555" y="645160"/>
                  <a:pt x="649338" y="578485"/>
                  <a:pt x="650687" y="519430"/>
                </a:cubicBezTo>
                <a:lnTo>
                  <a:pt x="0" y="524510"/>
                </a:lnTo>
                <a:close/>
              </a:path>
            </a:pathLst>
          </a:custGeom>
          <a:solidFill>
            <a:schemeClr val="accent1"/>
          </a:solidFill>
          <a:ln w="25400" cap="flat" cmpd="sng" algn="ctr">
            <a:solidFill>
              <a:schemeClr val="accent1"/>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cxnSp>
        <p:nvCxnSpPr>
          <p:cNvPr id="25" name="Straight Connector 24">
            <a:extLst>
              <a:ext uri="{FF2B5EF4-FFF2-40B4-BE49-F238E27FC236}">
                <a16:creationId xmlns:a16="http://schemas.microsoft.com/office/drawing/2014/main" id="{31B9EE1C-E8F2-60FA-830E-3089A36D6DBE}"/>
              </a:ext>
            </a:extLst>
          </p:cNvPr>
          <p:cNvCxnSpPr>
            <a:cxnSpLocks/>
          </p:cNvCxnSpPr>
          <p:nvPr/>
        </p:nvCxnSpPr>
        <p:spPr>
          <a:xfrm flipV="1">
            <a:off x="3537640" y="3573391"/>
            <a:ext cx="2437688" cy="1"/>
          </a:xfrm>
          <a:prstGeom prst="line">
            <a:avLst/>
          </a:prstGeom>
          <a:noFill/>
          <a:ln w="28575" cap="flat" cmpd="sng" algn="ctr">
            <a:solidFill>
              <a:schemeClr val="accent1"/>
            </a:solidFill>
            <a:prstDash val="solid"/>
          </a:ln>
          <a:effectLst/>
        </p:spPr>
      </p:cxnSp>
      <p:cxnSp>
        <p:nvCxnSpPr>
          <p:cNvPr id="26" name="Straight Connector 25">
            <a:extLst>
              <a:ext uri="{FF2B5EF4-FFF2-40B4-BE49-F238E27FC236}">
                <a16:creationId xmlns:a16="http://schemas.microsoft.com/office/drawing/2014/main" id="{A84AAB91-B385-6C45-7AC6-DCCBD7DFA5E1}"/>
              </a:ext>
            </a:extLst>
          </p:cNvPr>
          <p:cNvCxnSpPr>
            <a:cxnSpLocks/>
          </p:cNvCxnSpPr>
          <p:nvPr/>
        </p:nvCxnSpPr>
        <p:spPr>
          <a:xfrm flipV="1">
            <a:off x="5115809" y="3217848"/>
            <a:ext cx="787748" cy="1"/>
          </a:xfrm>
          <a:prstGeom prst="line">
            <a:avLst/>
          </a:prstGeom>
          <a:noFill/>
          <a:ln w="28575" cap="flat" cmpd="sng" algn="ctr">
            <a:solidFill>
              <a:schemeClr val="accent1"/>
            </a:solidFill>
            <a:prstDash val="solid"/>
          </a:ln>
          <a:effectLst/>
        </p:spPr>
      </p:cxnSp>
      <p:sp>
        <p:nvSpPr>
          <p:cNvPr id="27" name="Freeform: Shape 26">
            <a:extLst>
              <a:ext uri="{FF2B5EF4-FFF2-40B4-BE49-F238E27FC236}">
                <a16:creationId xmlns:a16="http://schemas.microsoft.com/office/drawing/2014/main" id="{CD236CBF-DA57-F744-C439-4DD3F3F43673}"/>
              </a:ext>
            </a:extLst>
          </p:cNvPr>
          <p:cNvSpPr/>
          <p:nvPr/>
        </p:nvSpPr>
        <p:spPr>
          <a:xfrm>
            <a:off x="5910469" y="3006062"/>
            <a:ext cx="378444" cy="760873"/>
          </a:xfrm>
          <a:custGeom>
            <a:avLst/>
            <a:gdLst>
              <a:gd name="connsiteX0" fmla="*/ 0 w 361950"/>
              <a:gd name="connsiteY0" fmla="*/ 186690 h 727710"/>
              <a:gd name="connsiteX1" fmla="*/ 0 w 361950"/>
              <a:gd name="connsiteY1" fmla="*/ 0 h 727710"/>
              <a:gd name="connsiteX2" fmla="*/ 361950 w 361950"/>
              <a:gd name="connsiteY2" fmla="*/ 361950 h 727710"/>
              <a:gd name="connsiteX3" fmla="*/ 3810 w 361950"/>
              <a:gd name="connsiteY3" fmla="*/ 727710 h 727710"/>
              <a:gd name="connsiteX4" fmla="*/ 3810 w 361950"/>
              <a:gd name="connsiteY4" fmla="*/ 546735 h 727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950" h="727710">
                <a:moveTo>
                  <a:pt x="0" y="186690"/>
                </a:moveTo>
                <a:lnTo>
                  <a:pt x="0" y="0"/>
                </a:lnTo>
                <a:lnTo>
                  <a:pt x="361950" y="361950"/>
                </a:lnTo>
                <a:lnTo>
                  <a:pt x="3810" y="727710"/>
                </a:lnTo>
                <a:lnTo>
                  <a:pt x="3810" y="546735"/>
                </a:lnTo>
              </a:path>
            </a:pathLst>
          </a:custGeom>
          <a:noFill/>
          <a:ln w="28575" cap="flat" cmpd="sng" algn="ctr">
            <a:solidFill>
              <a:schemeClr val="accent1"/>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sp>
        <p:nvSpPr>
          <p:cNvPr id="28" name="TextBox 27">
            <a:extLst>
              <a:ext uri="{FF2B5EF4-FFF2-40B4-BE49-F238E27FC236}">
                <a16:creationId xmlns:a16="http://schemas.microsoft.com/office/drawing/2014/main" id="{76E249D6-D0D6-EF2A-EB62-5859438A0AB1}"/>
              </a:ext>
            </a:extLst>
          </p:cNvPr>
          <p:cNvSpPr txBox="1">
            <a:spLocks/>
          </p:cNvSpPr>
          <p:nvPr/>
        </p:nvSpPr>
        <p:spPr>
          <a:xfrm>
            <a:off x="3239014" y="3565465"/>
            <a:ext cx="2516076" cy="1015663"/>
          </a:xfrm>
          <a:prstGeom prst="rect">
            <a:avLst/>
          </a:prstGeom>
          <a:noFill/>
        </p:spPr>
        <p:txBody>
          <a:bodyPr wrap="square" rtlCol="0">
            <a:spAutoFit/>
          </a:bodyPr>
          <a:lstStyle/>
          <a:p>
            <a:pPr algn="ctr" defTabSz="1218987"/>
            <a:r>
              <a:rPr lang="en-US" sz="1200" kern="0" dirty="0">
                <a:solidFill>
                  <a:prstClr val="black">
                    <a:lumMod val="50000"/>
                    <a:lumOff val="50000"/>
                  </a:prstClr>
                </a:solidFill>
                <a:latin typeface="Century Gothic" panose="020B0502020202020204" pitchFamily="34" charset="0"/>
                <a:cs typeface="Arial" pitchFamily="34" charset="0"/>
              </a:rPr>
              <a:t>Long-haul driver shortages and limited equipment coupled with growing demand has pushed capacity to a </a:t>
            </a:r>
          </a:p>
          <a:p>
            <a:pPr algn="ctr" defTabSz="1218987"/>
            <a:r>
              <a:rPr lang="en-US" sz="1200" kern="0" dirty="0">
                <a:solidFill>
                  <a:prstClr val="black">
                    <a:lumMod val="50000"/>
                    <a:lumOff val="50000"/>
                  </a:prstClr>
                </a:solidFill>
                <a:latin typeface="Century Gothic" panose="020B0502020202020204" pitchFamily="34" charset="0"/>
                <a:cs typeface="Arial" pitchFamily="34" charset="0"/>
              </a:rPr>
              <a:t>crisis state</a:t>
            </a:r>
          </a:p>
        </p:txBody>
      </p:sp>
      <p:sp>
        <p:nvSpPr>
          <p:cNvPr id="29" name="Freeform: Shape 28">
            <a:extLst>
              <a:ext uri="{FF2B5EF4-FFF2-40B4-BE49-F238E27FC236}">
                <a16:creationId xmlns:a16="http://schemas.microsoft.com/office/drawing/2014/main" id="{7BE71ECF-9B05-6BD6-253E-CE29A9A4ED7D}"/>
              </a:ext>
            </a:extLst>
          </p:cNvPr>
          <p:cNvSpPr/>
          <p:nvPr/>
        </p:nvSpPr>
        <p:spPr>
          <a:xfrm>
            <a:off x="8139505" y="2996952"/>
            <a:ext cx="973941" cy="736307"/>
          </a:xfrm>
          <a:custGeom>
            <a:avLst/>
            <a:gdLst>
              <a:gd name="connsiteX0" fmla="*/ 0 w 1016000"/>
              <a:gd name="connsiteY0" fmla="*/ 497840 h 660400"/>
              <a:gd name="connsiteX1" fmla="*/ 218440 w 1016000"/>
              <a:gd name="connsiteY1" fmla="*/ 162560 h 660400"/>
              <a:gd name="connsiteX2" fmla="*/ 680720 w 1016000"/>
              <a:gd name="connsiteY2" fmla="*/ 162560 h 660400"/>
              <a:gd name="connsiteX3" fmla="*/ 680720 w 1016000"/>
              <a:gd name="connsiteY3" fmla="*/ 0 h 660400"/>
              <a:gd name="connsiteX4" fmla="*/ 1016000 w 1016000"/>
              <a:gd name="connsiteY4" fmla="*/ 325120 h 660400"/>
              <a:gd name="connsiteX5" fmla="*/ 690880 w 1016000"/>
              <a:gd name="connsiteY5" fmla="*/ 660400 h 660400"/>
              <a:gd name="connsiteX6" fmla="*/ 690880 w 1016000"/>
              <a:gd name="connsiteY6" fmla="*/ 508000 h 660400"/>
              <a:gd name="connsiteX7" fmla="*/ 0 w 1016000"/>
              <a:gd name="connsiteY7" fmla="*/ 497840 h 660400"/>
              <a:gd name="connsiteX0" fmla="*/ 0 w 1031240"/>
              <a:gd name="connsiteY0" fmla="*/ 518795 h 660400"/>
              <a:gd name="connsiteX1" fmla="*/ 233680 w 1031240"/>
              <a:gd name="connsiteY1" fmla="*/ 162560 h 660400"/>
              <a:gd name="connsiteX2" fmla="*/ 695960 w 1031240"/>
              <a:gd name="connsiteY2" fmla="*/ 162560 h 660400"/>
              <a:gd name="connsiteX3" fmla="*/ 695960 w 1031240"/>
              <a:gd name="connsiteY3" fmla="*/ 0 h 660400"/>
              <a:gd name="connsiteX4" fmla="*/ 1031240 w 1031240"/>
              <a:gd name="connsiteY4" fmla="*/ 325120 h 660400"/>
              <a:gd name="connsiteX5" fmla="*/ 706120 w 1031240"/>
              <a:gd name="connsiteY5" fmla="*/ 660400 h 660400"/>
              <a:gd name="connsiteX6" fmla="*/ 706120 w 1031240"/>
              <a:gd name="connsiteY6" fmla="*/ 508000 h 660400"/>
              <a:gd name="connsiteX7" fmla="*/ 0 w 1031240"/>
              <a:gd name="connsiteY7" fmla="*/ 518795 h 660400"/>
              <a:gd name="connsiteX0" fmla="*/ 0 w 1031240"/>
              <a:gd name="connsiteY0" fmla="*/ 518795 h 660400"/>
              <a:gd name="connsiteX1" fmla="*/ 233680 w 1031240"/>
              <a:gd name="connsiteY1" fmla="*/ 162560 h 660400"/>
              <a:gd name="connsiteX2" fmla="*/ 695960 w 1031240"/>
              <a:gd name="connsiteY2" fmla="*/ 162560 h 660400"/>
              <a:gd name="connsiteX3" fmla="*/ 695960 w 1031240"/>
              <a:gd name="connsiteY3" fmla="*/ 0 h 660400"/>
              <a:gd name="connsiteX4" fmla="*/ 1031240 w 1031240"/>
              <a:gd name="connsiteY4" fmla="*/ 325120 h 660400"/>
              <a:gd name="connsiteX5" fmla="*/ 706120 w 1031240"/>
              <a:gd name="connsiteY5" fmla="*/ 660400 h 660400"/>
              <a:gd name="connsiteX6" fmla="*/ 704215 w 1031240"/>
              <a:gd name="connsiteY6" fmla="*/ 517525 h 660400"/>
              <a:gd name="connsiteX7" fmla="*/ 0 w 1031240"/>
              <a:gd name="connsiteY7" fmla="*/ 518795 h 660400"/>
              <a:gd name="connsiteX0" fmla="*/ 0 w 1031240"/>
              <a:gd name="connsiteY0" fmla="*/ 518795 h 681355"/>
              <a:gd name="connsiteX1" fmla="*/ 233680 w 1031240"/>
              <a:gd name="connsiteY1" fmla="*/ 162560 h 681355"/>
              <a:gd name="connsiteX2" fmla="*/ 695960 w 1031240"/>
              <a:gd name="connsiteY2" fmla="*/ 162560 h 681355"/>
              <a:gd name="connsiteX3" fmla="*/ 695960 w 1031240"/>
              <a:gd name="connsiteY3" fmla="*/ 0 h 681355"/>
              <a:gd name="connsiteX4" fmla="*/ 1031240 w 1031240"/>
              <a:gd name="connsiteY4" fmla="*/ 325120 h 681355"/>
              <a:gd name="connsiteX5" fmla="*/ 702310 w 1031240"/>
              <a:gd name="connsiteY5" fmla="*/ 681355 h 681355"/>
              <a:gd name="connsiteX6" fmla="*/ 704215 w 1031240"/>
              <a:gd name="connsiteY6" fmla="*/ 517525 h 681355"/>
              <a:gd name="connsiteX7" fmla="*/ 0 w 1031240"/>
              <a:gd name="connsiteY7" fmla="*/ 518795 h 681355"/>
              <a:gd name="connsiteX0" fmla="*/ 0 w 1042670"/>
              <a:gd name="connsiteY0" fmla="*/ 518795 h 681355"/>
              <a:gd name="connsiteX1" fmla="*/ 233680 w 1042670"/>
              <a:gd name="connsiteY1" fmla="*/ 162560 h 681355"/>
              <a:gd name="connsiteX2" fmla="*/ 695960 w 1042670"/>
              <a:gd name="connsiteY2" fmla="*/ 162560 h 681355"/>
              <a:gd name="connsiteX3" fmla="*/ 695960 w 1042670"/>
              <a:gd name="connsiteY3" fmla="*/ 0 h 681355"/>
              <a:gd name="connsiteX4" fmla="*/ 1042670 w 1042670"/>
              <a:gd name="connsiteY4" fmla="*/ 342265 h 681355"/>
              <a:gd name="connsiteX5" fmla="*/ 702310 w 1042670"/>
              <a:gd name="connsiteY5" fmla="*/ 681355 h 681355"/>
              <a:gd name="connsiteX6" fmla="*/ 704215 w 1042670"/>
              <a:gd name="connsiteY6" fmla="*/ 517525 h 681355"/>
              <a:gd name="connsiteX7" fmla="*/ 0 w 1042670"/>
              <a:gd name="connsiteY7" fmla="*/ 518795 h 681355"/>
              <a:gd name="connsiteX0" fmla="*/ 0 w 1042670"/>
              <a:gd name="connsiteY0" fmla="*/ 518795 h 681355"/>
              <a:gd name="connsiteX1" fmla="*/ 233680 w 1042670"/>
              <a:gd name="connsiteY1" fmla="*/ 162560 h 681355"/>
              <a:gd name="connsiteX2" fmla="*/ 695960 w 1042670"/>
              <a:gd name="connsiteY2" fmla="*/ 162560 h 681355"/>
              <a:gd name="connsiteX3" fmla="*/ 695960 w 1042670"/>
              <a:gd name="connsiteY3" fmla="*/ 0 h 681355"/>
              <a:gd name="connsiteX4" fmla="*/ 1042670 w 1042670"/>
              <a:gd name="connsiteY4" fmla="*/ 338455 h 681355"/>
              <a:gd name="connsiteX5" fmla="*/ 702310 w 1042670"/>
              <a:gd name="connsiteY5" fmla="*/ 681355 h 681355"/>
              <a:gd name="connsiteX6" fmla="*/ 704215 w 1042670"/>
              <a:gd name="connsiteY6" fmla="*/ 517525 h 681355"/>
              <a:gd name="connsiteX7" fmla="*/ 0 w 1042670"/>
              <a:gd name="connsiteY7" fmla="*/ 518795 h 681355"/>
              <a:gd name="connsiteX0" fmla="*/ 0 w 1042670"/>
              <a:gd name="connsiteY0" fmla="*/ 518795 h 681355"/>
              <a:gd name="connsiteX1" fmla="*/ 233680 w 1042670"/>
              <a:gd name="connsiteY1" fmla="*/ 162560 h 681355"/>
              <a:gd name="connsiteX2" fmla="*/ 650996 w 1042670"/>
              <a:gd name="connsiteY2" fmla="*/ 173990 h 681355"/>
              <a:gd name="connsiteX3" fmla="*/ 695960 w 1042670"/>
              <a:gd name="connsiteY3" fmla="*/ 0 h 681355"/>
              <a:gd name="connsiteX4" fmla="*/ 1042670 w 1042670"/>
              <a:gd name="connsiteY4" fmla="*/ 338455 h 681355"/>
              <a:gd name="connsiteX5" fmla="*/ 702310 w 1042670"/>
              <a:gd name="connsiteY5" fmla="*/ 681355 h 681355"/>
              <a:gd name="connsiteX6" fmla="*/ 704215 w 1042670"/>
              <a:gd name="connsiteY6" fmla="*/ 517525 h 681355"/>
              <a:gd name="connsiteX7" fmla="*/ 0 w 1042670"/>
              <a:gd name="connsiteY7" fmla="*/ 518795 h 681355"/>
              <a:gd name="connsiteX0" fmla="*/ 0 w 1042670"/>
              <a:gd name="connsiteY0" fmla="*/ 524510 h 687070"/>
              <a:gd name="connsiteX1" fmla="*/ 233680 w 1042670"/>
              <a:gd name="connsiteY1" fmla="*/ 168275 h 687070"/>
              <a:gd name="connsiteX2" fmla="*/ 650996 w 1042670"/>
              <a:gd name="connsiteY2" fmla="*/ 179705 h 687070"/>
              <a:gd name="connsiteX3" fmla="*/ 648855 w 1042670"/>
              <a:gd name="connsiteY3" fmla="*/ 0 h 687070"/>
              <a:gd name="connsiteX4" fmla="*/ 1042670 w 1042670"/>
              <a:gd name="connsiteY4" fmla="*/ 344170 h 687070"/>
              <a:gd name="connsiteX5" fmla="*/ 702310 w 1042670"/>
              <a:gd name="connsiteY5" fmla="*/ 687070 h 687070"/>
              <a:gd name="connsiteX6" fmla="*/ 704215 w 1042670"/>
              <a:gd name="connsiteY6" fmla="*/ 523240 h 687070"/>
              <a:gd name="connsiteX7" fmla="*/ 0 w 1042670"/>
              <a:gd name="connsiteY7" fmla="*/ 524510 h 687070"/>
              <a:gd name="connsiteX0" fmla="*/ 0 w 1042670"/>
              <a:gd name="connsiteY0" fmla="*/ 524510 h 694690"/>
              <a:gd name="connsiteX1" fmla="*/ 233680 w 1042670"/>
              <a:gd name="connsiteY1" fmla="*/ 168275 h 694690"/>
              <a:gd name="connsiteX2" fmla="*/ 650996 w 1042670"/>
              <a:gd name="connsiteY2" fmla="*/ 179705 h 694690"/>
              <a:gd name="connsiteX3" fmla="*/ 648855 w 1042670"/>
              <a:gd name="connsiteY3" fmla="*/ 0 h 694690"/>
              <a:gd name="connsiteX4" fmla="*/ 1042670 w 1042670"/>
              <a:gd name="connsiteY4" fmla="*/ 344170 h 694690"/>
              <a:gd name="connsiteX5" fmla="*/ 655206 w 1042670"/>
              <a:gd name="connsiteY5" fmla="*/ 694690 h 694690"/>
              <a:gd name="connsiteX6" fmla="*/ 704215 w 1042670"/>
              <a:gd name="connsiteY6" fmla="*/ 523240 h 694690"/>
              <a:gd name="connsiteX7" fmla="*/ 0 w 1042670"/>
              <a:gd name="connsiteY7" fmla="*/ 524510 h 694690"/>
              <a:gd name="connsiteX0" fmla="*/ 0 w 1042670"/>
              <a:gd name="connsiteY0" fmla="*/ 524510 h 694690"/>
              <a:gd name="connsiteX1" fmla="*/ 233680 w 1042670"/>
              <a:gd name="connsiteY1" fmla="*/ 168275 h 694690"/>
              <a:gd name="connsiteX2" fmla="*/ 650996 w 1042670"/>
              <a:gd name="connsiteY2" fmla="*/ 179705 h 694690"/>
              <a:gd name="connsiteX3" fmla="*/ 648855 w 1042670"/>
              <a:gd name="connsiteY3" fmla="*/ 0 h 694690"/>
              <a:gd name="connsiteX4" fmla="*/ 1042670 w 1042670"/>
              <a:gd name="connsiteY4" fmla="*/ 344170 h 694690"/>
              <a:gd name="connsiteX5" fmla="*/ 655206 w 1042670"/>
              <a:gd name="connsiteY5" fmla="*/ 694690 h 694690"/>
              <a:gd name="connsiteX6" fmla="*/ 659252 w 1042670"/>
              <a:gd name="connsiteY6" fmla="*/ 517525 h 694690"/>
              <a:gd name="connsiteX7" fmla="*/ 0 w 1042670"/>
              <a:gd name="connsiteY7" fmla="*/ 524510 h 694690"/>
              <a:gd name="connsiteX0" fmla="*/ 0 w 1040529"/>
              <a:gd name="connsiteY0" fmla="*/ 524510 h 694690"/>
              <a:gd name="connsiteX1" fmla="*/ 233680 w 1040529"/>
              <a:gd name="connsiteY1" fmla="*/ 168275 h 694690"/>
              <a:gd name="connsiteX2" fmla="*/ 650996 w 1040529"/>
              <a:gd name="connsiteY2" fmla="*/ 179705 h 694690"/>
              <a:gd name="connsiteX3" fmla="*/ 648855 w 1040529"/>
              <a:gd name="connsiteY3" fmla="*/ 0 h 694690"/>
              <a:gd name="connsiteX4" fmla="*/ 1040529 w 1040529"/>
              <a:gd name="connsiteY4" fmla="*/ 342265 h 694690"/>
              <a:gd name="connsiteX5" fmla="*/ 655206 w 1040529"/>
              <a:gd name="connsiteY5" fmla="*/ 694690 h 694690"/>
              <a:gd name="connsiteX6" fmla="*/ 659252 w 1040529"/>
              <a:gd name="connsiteY6" fmla="*/ 517525 h 694690"/>
              <a:gd name="connsiteX7" fmla="*/ 0 w 1040529"/>
              <a:gd name="connsiteY7" fmla="*/ 524510 h 694690"/>
              <a:gd name="connsiteX0" fmla="*/ 0 w 1040529"/>
              <a:gd name="connsiteY0" fmla="*/ 524510 h 704215"/>
              <a:gd name="connsiteX1" fmla="*/ 233680 w 1040529"/>
              <a:gd name="connsiteY1" fmla="*/ 168275 h 704215"/>
              <a:gd name="connsiteX2" fmla="*/ 650996 w 1040529"/>
              <a:gd name="connsiteY2" fmla="*/ 179705 h 704215"/>
              <a:gd name="connsiteX3" fmla="*/ 648855 w 1040529"/>
              <a:gd name="connsiteY3" fmla="*/ 0 h 704215"/>
              <a:gd name="connsiteX4" fmla="*/ 1040529 w 1040529"/>
              <a:gd name="connsiteY4" fmla="*/ 342265 h 704215"/>
              <a:gd name="connsiteX5" fmla="*/ 655206 w 1040529"/>
              <a:gd name="connsiteY5" fmla="*/ 704215 h 704215"/>
              <a:gd name="connsiteX6" fmla="*/ 659252 w 1040529"/>
              <a:gd name="connsiteY6" fmla="*/ 517525 h 704215"/>
              <a:gd name="connsiteX7" fmla="*/ 0 w 1040529"/>
              <a:gd name="connsiteY7" fmla="*/ 524510 h 704215"/>
              <a:gd name="connsiteX0" fmla="*/ 0 w 1046952"/>
              <a:gd name="connsiteY0" fmla="*/ 524510 h 704215"/>
              <a:gd name="connsiteX1" fmla="*/ 233680 w 1046952"/>
              <a:gd name="connsiteY1" fmla="*/ 168275 h 704215"/>
              <a:gd name="connsiteX2" fmla="*/ 650996 w 1046952"/>
              <a:gd name="connsiteY2" fmla="*/ 179705 h 704215"/>
              <a:gd name="connsiteX3" fmla="*/ 648855 w 1046952"/>
              <a:gd name="connsiteY3" fmla="*/ 0 h 704215"/>
              <a:gd name="connsiteX4" fmla="*/ 1046952 w 1046952"/>
              <a:gd name="connsiteY4" fmla="*/ 342265 h 704215"/>
              <a:gd name="connsiteX5" fmla="*/ 655206 w 1046952"/>
              <a:gd name="connsiteY5" fmla="*/ 704215 h 704215"/>
              <a:gd name="connsiteX6" fmla="*/ 659252 w 1046952"/>
              <a:gd name="connsiteY6" fmla="*/ 517525 h 704215"/>
              <a:gd name="connsiteX7" fmla="*/ 0 w 1046952"/>
              <a:gd name="connsiteY7" fmla="*/ 524510 h 704215"/>
              <a:gd name="connsiteX0" fmla="*/ 0 w 1046952"/>
              <a:gd name="connsiteY0" fmla="*/ 524510 h 704215"/>
              <a:gd name="connsiteX1" fmla="*/ 233680 w 1046952"/>
              <a:gd name="connsiteY1" fmla="*/ 168275 h 704215"/>
              <a:gd name="connsiteX2" fmla="*/ 650996 w 1046952"/>
              <a:gd name="connsiteY2" fmla="*/ 179705 h 704215"/>
              <a:gd name="connsiteX3" fmla="*/ 648855 w 1046952"/>
              <a:gd name="connsiteY3" fmla="*/ 0 h 704215"/>
              <a:gd name="connsiteX4" fmla="*/ 1046952 w 1046952"/>
              <a:gd name="connsiteY4" fmla="*/ 342265 h 704215"/>
              <a:gd name="connsiteX5" fmla="*/ 655206 w 1046952"/>
              <a:gd name="connsiteY5" fmla="*/ 704215 h 704215"/>
              <a:gd name="connsiteX6" fmla="*/ 659252 w 1046952"/>
              <a:gd name="connsiteY6" fmla="*/ 517525 h 704215"/>
              <a:gd name="connsiteX7" fmla="*/ 0 w 1046952"/>
              <a:gd name="connsiteY7" fmla="*/ 524510 h 704215"/>
              <a:gd name="connsiteX0" fmla="*/ 0 w 1046952"/>
              <a:gd name="connsiteY0" fmla="*/ 524510 h 704215"/>
              <a:gd name="connsiteX1" fmla="*/ 233680 w 1046952"/>
              <a:gd name="connsiteY1" fmla="*/ 168275 h 704215"/>
              <a:gd name="connsiteX2" fmla="*/ 646714 w 1046952"/>
              <a:gd name="connsiteY2" fmla="*/ 164465 h 704215"/>
              <a:gd name="connsiteX3" fmla="*/ 648855 w 1046952"/>
              <a:gd name="connsiteY3" fmla="*/ 0 h 704215"/>
              <a:gd name="connsiteX4" fmla="*/ 1046952 w 1046952"/>
              <a:gd name="connsiteY4" fmla="*/ 342265 h 704215"/>
              <a:gd name="connsiteX5" fmla="*/ 655206 w 1046952"/>
              <a:gd name="connsiteY5" fmla="*/ 704215 h 704215"/>
              <a:gd name="connsiteX6" fmla="*/ 659252 w 1046952"/>
              <a:gd name="connsiteY6" fmla="*/ 517525 h 704215"/>
              <a:gd name="connsiteX7" fmla="*/ 0 w 1046952"/>
              <a:gd name="connsiteY7" fmla="*/ 524510 h 704215"/>
              <a:gd name="connsiteX0" fmla="*/ 0 w 1046952"/>
              <a:gd name="connsiteY0" fmla="*/ 524510 h 704215"/>
              <a:gd name="connsiteX1" fmla="*/ 233680 w 1046952"/>
              <a:gd name="connsiteY1" fmla="*/ 168275 h 704215"/>
              <a:gd name="connsiteX2" fmla="*/ 644573 w 1046952"/>
              <a:gd name="connsiteY2" fmla="*/ 168275 h 704215"/>
              <a:gd name="connsiteX3" fmla="*/ 648855 w 1046952"/>
              <a:gd name="connsiteY3" fmla="*/ 0 h 704215"/>
              <a:gd name="connsiteX4" fmla="*/ 1046952 w 1046952"/>
              <a:gd name="connsiteY4" fmla="*/ 342265 h 704215"/>
              <a:gd name="connsiteX5" fmla="*/ 655206 w 1046952"/>
              <a:gd name="connsiteY5" fmla="*/ 704215 h 704215"/>
              <a:gd name="connsiteX6" fmla="*/ 659252 w 1046952"/>
              <a:gd name="connsiteY6" fmla="*/ 517525 h 704215"/>
              <a:gd name="connsiteX7" fmla="*/ 0 w 1046952"/>
              <a:gd name="connsiteY7" fmla="*/ 524510 h 704215"/>
              <a:gd name="connsiteX0" fmla="*/ 0 w 1046952"/>
              <a:gd name="connsiteY0" fmla="*/ 524510 h 704215"/>
              <a:gd name="connsiteX1" fmla="*/ 233680 w 1046952"/>
              <a:gd name="connsiteY1" fmla="*/ 168275 h 704215"/>
              <a:gd name="connsiteX2" fmla="*/ 644573 w 1046952"/>
              <a:gd name="connsiteY2" fmla="*/ 168275 h 704215"/>
              <a:gd name="connsiteX3" fmla="*/ 648855 w 1046952"/>
              <a:gd name="connsiteY3" fmla="*/ 0 h 704215"/>
              <a:gd name="connsiteX4" fmla="*/ 1046952 w 1046952"/>
              <a:gd name="connsiteY4" fmla="*/ 342265 h 704215"/>
              <a:gd name="connsiteX5" fmla="*/ 655206 w 1046952"/>
              <a:gd name="connsiteY5" fmla="*/ 704215 h 704215"/>
              <a:gd name="connsiteX6" fmla="*/ 650687 w 1046952"/>
              <a:gd name="connsiteY6" fmla="*/ 519430 h 704215"/>
              <a:gd name="connsiteX7" fmla="*/ 0 w 1046952"/>
              <a:gd name="connsiteY7" fmla="*/ 524510 h 70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6952" h="704215">
                <a:moveTo>
                  <a:pt x="0" y="524510"/>
                </a:moveTo>
                <a:lnTo>
                  <a:pt x="233680" y="168275"/>
                </a:lnTo>
                <a:lnTo>
                  <a:pt x="644573" y="168275"/>
                </a:lnTo>
                <a:cubicBezTo>
                  <a:pt x="643859" y="108373"/>
                  <a:pt x="649569" y="59902"/>
                  <a:pt x="648855" y="0"/>
                </a:cubicBezTo>
                <a:lnTo>
                  <a:pt x="1046952" y="342265"/>
                </a:lnTo>
                <a:lnTo>
                  <a:pt x="655206" y="704215"/>
                </a:lnTo>
                <a:cubicBezTo>
                  <a:pt x="656555" y="645160"/>
                  <a:pt x="649338" y="578485"/>
                  <a:pt x="650687" y="519430"/>
                </a:cubicBezTo>
                <a:lnTo>
                  <a:pt x="0" y="524510"/>
                </a:lnTo>
                <a:close/>
              </a:path>
            </a:pathLst>
          </a:custGeom>
          <a:solidFill>
            <a:schemeClr val="accent1"/>
          </a:solidFill>
          <a:ln w="25400" cap="flat" cmpd="sng" algn="ctr">
            <a:solidFill>
              <a:schemeClr val="accent1"/>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0" name="Straight Connector 29">
            <a:extLst>
              <a:ext uri="{FF2B5EF4-FFF2-40B4-BE49-F238E27FC236}">
                <a16:creationId xmlns:a16="http://schemas.microsoft.com/office/drawing/2014/main" id="{50C92A68-D508-555B-C0FE-96048053BBA7}"/>
              </a:ext>
            </a:extLst>
          </p:cNvPr>
          <p:cNvCxnSpPr>
            <a:cxnSpLocks/>
          </p:cNvCxnSpPr>
          <p:nvPr/>
        </p:nvCxnSpPr>
        <p:spPr>
          <a:xfrm flipV="1">
            <a:off x="6295166" y="3563866"/>
            <a:ext cx="2437688" cy="1"/>
          </a:xfrm>
          <a:prstGeom prst="line">
            <a:avLst/>
          </a:prstGeom>
          <a:noFill/>
          <a:ln w="28575" cap="flat" cmpd="sng" algn="ctr">
            <a:solidFill>
              <a:schemeClr val="accent1"/>
            </a:solidFill>
            <a:prstDash val="solid"/>
          </a:ln>
          <a:effectLst/>
        </p:spPr>
      </p:cxnSp>
      <p:cxnSp>
        <p:nvCxnSpPr>
          <p:cNvPr id="31" name="Straight Connector 30">
            <a:extLst>
              <a:ext uri="{FF2B5EF4-FFF2-40B4-BE49-F238E27FC236}">
                <a16:creationId xmlns:a16="http://schemas.microsoft.com/office/drawing/2014/main" id="{4E9A365C-DAE4-FEB9-0F02-972FC1FC8363}"/>
              </a:ext>
            </a:extLst>
          </p:cNvPr>
          <p:cNvCxnSpPr>
            <a:cxnSpLocks/>
          </p:cNvCxnSpPr>
          <p:nvPr/>
        </p:nvCxnSpPr>
        <p:spPr>
          <a:xfrm flipV="1">
            <a:off x="7875573" y="3208323"/>
            <a:ext cx="787748" cy="1"/>
          </a:xfrm>
          <a:prstGeom prst="line">
            <a:avLst/>
          </a:prstGeom>
          <a:noFill/>
          <a:ln w="28575" cap="flat" cmpd="sng" algn="ctr">
            <a:solidFill>
              <a:schemeClr val="accent1"/>
            </a:solidFill>
            <a:prstDash val="solid"/>
          </a:ln>
          <a:effectLst/>
        </p:spPr>
      </p:cxnSp>
      <p:sp>
        <p:nvSpPr>
          <p:cNvPr id="32" name="Freeform: Shape 31">
            <a:extLst>
              <a:ext uri="{FF2B5EF4-FFF2-40B4-BE49-F238E27FC236}">
                <a16:creationId xmlns:a16="http://schemas.microsoft.com/office/drawing/2014/main" id="{350DAC93-6E19-70DB-FDA1-96DF0C59E1E2}"/>
              </a:ext>
            </a:extLst>
          </p:cNvPr>
          <p:cNvSpPr/>
          <p:nvPr/>
        </p:nvSpPr>
        <p:spPr>
          <a:xfrm>
            <a:off x="8727383" y="3019509"/>
            <a:ext cx="378444" cy="760873"/>
          </a:xfrm>
          <a:custGeom>
            <a:avLst/>
            <a:gdLst>
              <a:gd name="connsiteX0" fmla="*/ 0 w 361950"/>
              <a:gd name="connsiteY0" fmla="*/ 186690 h 727710"/>
              <a:gd name="connsiteX1" fmla="*/ 0 w 361950"/>
              <a:gd name="connsiteY1" fmla="*/ 0 h 727710"/>
              <a:gd name="connsiteX2" fmla="*/ 361950 w 361950"/>
              <a:gd name="connsiteY2" fmla="*/ 361950 h 727710"/>
              <a:gd name="connsiteX3" fmla="*/ 3810 w 361950"/>
              <a:gd name="connsiteY3" fmla="*/ 727710 h 727710"/>
              <a:gd name="connsiteX4" fmla="*/ 3810 w 361950"/>
              <a:gd name="connsiteY4" fmla="*/ 546735 h 727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950" h="727710">
                <a:moveTo>
                  <a:pt x="0" y="186690"/>
                </a:moveTo>
                <a:lnTo>
                  <a:pt x="0" y="0"/>
                </a:lnTo>
                <a:lnTo>
                  <a:pt x="361950" y="361950"/>
                </a:lnTo>
                <a:lnTo>
                  <a:pt x="3810" y="727710"/>
                </a:lnTo>
                <a:lnTo>
                  <a:pt x="3810" y="546735"/>
                </a:lnTo>
              </a:path>
            </a:pathLst>
          </a:custGeom>
          <a:noFill/>
          <a:ln w="28575" cap="flat" cmpd="sng" algn="ctr">
            <a:solidFill>
              <a:schemeClr val="accent1"/>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cxnSp>
        <p:nvCxnSpPr>
          <p:cNvPr id="33" name="Straight Connector 32">
            <a:extLst>
              <a:ext uri="{FF2B5EF4-FFF2-40B4-BE49-F238E27FC236}">
                <a16:creationId xmlns:a16="http://schemas.microsoft.com/office/drawing/2014/main" id="{5F17E13D-4821-E37E-13B0-2E7BF6CE88FA}"/>
              </a:ext>
            </a:extLst>
          </p:cNvPr>
          <p:cNvCxnSpPr>
            <a:cxnSpLocks/>
          </p:cNvCxnSpPr>
          <p:nvPr/>
        </p:nvCxnSpPr>
        <p:spPr>
          <a:xfrm flipV="1">
            <a:off x="9357569" y="3640066"/>
            <a:ext cx="2084727" cy="1"/>
          </a:xfrm>
          <a:prstGeom prst="line">
            <a:avLst/>
          </a:prstGeom>
          <a:noFill/>
          <a:ln w="28575" cap="flat" cmpd="sng" algn="ctr">
            <a:solidFill>
              <a:schemeClr val="accent1"/>
            </a:solidFill>
            <a:prstDash val="solid"/>
          </a:ln>
          <a:effectLst/>
        </p:spPr>
      </p:cxnSp>
      <p:sp>
        <p:nvSpPr>
          <p:cNvPr id="34" name="TextBox 33">
            <a:extLst>
              <a:ext uri="{FF2B5EF4-FFF2-40B4-BE49-F238E27FC236}">
                <a16:creationId xmlns:a16="http://schemas.microsoft.com/office/drawing/2014/main" id="{6B48A3A8-070E-8A0E-64F3-E0D5DD661AF7}"/>
              </a:ext>
            </a:extLst>
          </p:cNvPr>
          <p:cNvSpPr txBox="1">
            <a:spLocks/>
          </p:cNvSpPr>
          <p:nvPr/>
        </p:nvSpPr>
        <p:spPr>
          <a:xfrm>
            <a:off x="8974732" y="3637473"/>
            <a:ext cx="2443369" cy="1015663"/>
          </a:xfrm>
          <a:prstGeom prst="rect">
            <a:avLst/>
          </a:prstGeom>
          <a:noFill/>
        </p:spPr>
        <p:txBody>
          <a:bodyPr wrap="square" rtlCol="0">
            <a:spAutoFit/>
          </a:bodyPr>
          <a:lstStyle/>
          <a:p>
            <a:pPr algn="ctr" defTabSz="1218987"/>
            <a:r>
              <a:rPr lang="en-US" sz="1200" kern="0" dirty="0">
                <a:solidFill>
                  <a:prstClr val="black">
                    <a:lumMod val="50000"/>
                    <a:lumOff val="50000"/>
                  </a:prstClr>
                </a:solidFill>
                <a:latin typeface="Century Gothic" panose="020B0502020202020204" pitchFamily="34" charset="0"/>
                <a:cs typeface="Arial" pitchFamily="34" charset="0"/>
              </a:rPr>
              <a:t>Too many margin layers...van line, agent, driver and help. In addition, charges are convoluted and </a:t>
            </a:r>
          </a:p>
          <a:p>
            <a:pPr algn="ctr" defTabSz="1218987"/>
            <a:r>
              <a:rPr lang="en-US" sz="1200" kern="0" dirty="0">
                <a:solidFill>
                  <a:prstClr val="black">
                    <a:lumMod val="50000"/>
                    <a:lumOff val="50000"/>
                  </a:prstClr>
                </a:solidFill>
                <a:latin typeface="Century Gothic" panose="020B0502020202020204" pitchFamily="34" charset="0"/>
                <a:cs typeface="Arial" pitchFamily="34" charset="0"/>
              </a:rPr>
              <a:t>confusing</a:t>
            </a:r>
          </a:p>
        </p:txBody>
      </p:sp>
      <p:sp>
        <p:nvSpPr>
          <p:cNvPr id="42" name="Oval 41">
            <a:extLst>
              <a:ext uri="{FF2B5EF4-FFF2-40B4-BE49-F238E27FC236}">
                <a16:creationId xmlns:a16="http://schemas.microsoft.com/office/drawing/2014/main" id="{EBF3C81C-AD40-C657-E357-3A2BCA96A057}"/>
              </a:ext>
            </a:extLst>
          </p:cNvPr>
          <p:cNvSpPr/>
          <p:nvPr/>
        </p:nvSpPr>
        <p:spPr>
          <a:xfrm flipV="1">
            <a:off x="484603" y="5423057"/>
            <a:ext cx="2471379" cy="310199"/>
          </a:xfrm>
          <a:prstGeom prst="ellipse">
            <a:avLst/>
          </a:prstGeom>
          <a:gradFill flip="none" rotWithShape="1">
            <a:gsLst>
              <a:gs pos="8000">
                <a:sysClr val="windowText" lastClr="000000">
                  <a:lumMod val="95000"/>
                  <a:lumOff val="5000"/>
                  <a:alpha val="17000"/>
                </a:sys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marL="0" marR="0" lvl="0" indent="0" algn="ctr" defTabSz="685983"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ysClr val="window" lastClr="FFFFFF"/>
              </a:solidFill>
              <a:effectLst/>
              <a:uLnTx/>
              <a:uFillTx/>
            </a:endParaRPr>
          </a:p>
        </p:txBody>
      </p:sp>
      <p:sp>
        <p:nvSpPr>
          <p:cNvPr id="43" name="Oval 42">
            <a:extLst>
              <a:ext uri="{FF2B5EF4-FFF2-40B4-BE49-F238E27FC236}">
                <a16:creationId xmlns:a16="http://schemas.microsoft.com/office/drawing/2014/main" id="{84A7E1B0-6032-3081-FC9D-61816E7FA723}"/>
              </a:ext>
            </a:extLst>
          </p:cNvPr>
          <p:cNvSpPr/>
          <p:nvPr/>
        </p:nvSpPr>
        <p:spPr>
          <a:xfrm flipV="1">
            <a:off x="3283710" y="5423057"/>
            <a:ext cx="2471379" cy="310199"/>
          </a:xfrm>
          <a:prstGeom prst="ellipse">
            <a:avLst/>
          </a:prstGeom>
          <a:gradFill flip="none" rotWithShape="1">
            <a:gsLst>
              <a:gs pos="8000">
                <a:sysClr val="windowText" lastClr="000000">
                  <a:lumMod val="95000"/>
                  <a:lumOff val="5000"/>
                  <a:alpha val="17000"/>
                </a:sys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marL="0" marR="0" lvl="0" indent="0" algn="ctr" defTabSz="685983"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ysClr val="window" lastClr="FFFFFF"/>
              </a:solidFill>
              <a:effectLst/>
              <a:uLnTx/>
              <a:uFillTx/>
            </a:endParaRPr>
          </a:p>
        </p:txBody>
      </p:sp>
      <p:sp>
        <p:nvSpPr>
          <p:cNvPr id="44" name="Oval 43">
            <a:extLst>
              <a:ext uri="{FF2B5EF4-FFF2-40B4-BE49-F238E27FC236}">
                <a16:creationId xmlns:a16="http://schemas.microsoft.com/office/drawing/2014/main" id="{23D9AE24-162E-CEF2-B490-151A0B86C4FF}"/>
              </a:ext>
            </a:extLst>
          </p:cNvPr>
          <p:cNvSpPr/>
          <p:nvPr/>
        </p:nvSpPr>
        <p:spPr>
          <a:xfrm flipV="1">
            <a:off x="6042476" y="5423057"/>
            <a:ext cx="2471379" cy="310199"/>
          </a:xfrm>
          <a:prstGeom prst="ellipse">
            <a:avLst/>
          </a:prstGeom>
          <a:gradFill flip="none" rotWithShape="1">
            <a:gsLst>
              <a:gs pos="8000">
                <a:sysClr val="windowText" lastClr="000000">
                  <a:lumMod val="95000"/>
                  <a:lumOff val="5000"/>
                  <a:alpha val="17000"/>
                </a:sys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marL="0" marR="0" lvl="0" indent="0" algn="ctr" defTabSz="685983"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ysClr val="window" lastClr="FFFFFF"/>
              </a:solidFill>
              <a:effectLst/>
              <a:uLnTx/>
              <a:uFillTx/>
            </a:endParaRPr>
          </a:p>
        </p:txBody>
      </p:sp>
      <p:sp>
        <p:nvSpPr>
          <p:cNvPr id="45" name="Oval 44">
            <a:extLst>
              <a:ext uri="{FF2B5EF4-FFF2-40B4-BE49-F238E27FC236}">
                <a16:creationId xmlns:a16="http://schemas.microsoft.com/office/drawing/2014/main" id="{A81F4624-FE1F-55AA-210D-953E230795B1}"/>
              </a:ext>
            </a:extLst>
          </p:cNvPr>
          <p:cNvSpPr/>
          <p:nvPr/>
        </p:nvSpPr>
        <p:spPr>
          <a:xfrm flipV="1">
            <a:off x="8943824" y="5423057"/>
            <a:ext cx="2471379" cy="310199"/>
          </a:xfrm>
          <a:prstGeom prst="ellipse">
            <a:avLst/>
          </a:prstGeom>
          <a:gradFill flip="none" rotWithShape="1">
            <a:gsLst>
              <a:gs pos="8000">
                <a:sysClr val="windowText" lastClr="000000">
                  <a:lumMod val="95000"/>
                  <a:lumOff val="5000"/>
                  <a:alpha val="17000"/>
                </a:sys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marL="0" marR="0" lvl="0" indent="0" algn="ctr" defTabSz="685983"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sysClr val="window" lastClr="FFFFFF"/>
              </a:solidFill>
              <a:effectLst/>
              <a:uLnTx/>
              <a:uFillTx/>
              <a:latin typeface="Century Gothic" panose="020B0502020202020204" pitchFamily="34" charset="0"/>
            </a:endParaRPr>
          </a:p>
        </p:txBody>
      </p:sp>
      <p:sp>
        <p:nvSpPr>
          <p:cNvPr id="46" name="TextBox 45">
            <a:extLst>
              <a:ext uri="{FF2B5EF4-FFF2-40B4-BE49-F238E27FC236}">
                <a16:creationId xmlns:a16="http://schemas.microsoft.com/office/drawing/2014/main" id="{138D2AE4-5F06-78CB-9AAB-CB9340F3D318}"/>
              </a:ext>
            </a:extLst>
          </p:cNvPr>
          <p:cNvSpPr txBox="1">
            <a:spLocks/>
          </p:cNvSpPr>
          <p:nvPr/>
        </p:nvSpPr>
        <p:spPr>
          <a:xfrm>
            <a:off x="261672" y="3223747"/>
            <a:ext cx="2724451" cy="386162"/>
          </a:xfrm>
          <a:prstGeom prst="rect">
            <a:avLst/>
          </a:prstGeom>
          <a:noFill/>
          <a:ln>
            <a:noFill/>
          </a:ln>
        </p:spPr>
        <p:txBody>
          <a:bodyPr wrap="square" rtlCol="0" anchor="b">
            <a:noAutofit/>
          </a:bodyPr>
          <a:lstStyle/>
          <a:p>
            <a:pPr algn="ctr" defTabSz="1218987"/>
            <a:r>
              <a:rPr lang="en-US" sz="2000" b="1" kern="0" dirty="0">
                <a:solidFill>
                  <a:schemeClr val="accent2"/>
                </a:solidFill>
                <a:latin typeface="Century Gothic" panose="020B0502020202020204" pitchFamily="34" charset="0"/>
                <a:cs typeface="Arial" pitchFamily="34" charset="0"/>
              </a:rPr>
              <a:t>COST</a:t>
            </a:r>
          </a:p>
        </p:txBody>
      </p:sp>
      <p:sp>
        <p:nvSpPr>
          <p:cNvPr id="47" name="TextBox 46">
            <a:extLst>
              <a:ext uri="{FF2B5EF4-FFF2-40B4-BE49-F238E27FC236}">
                <a16:creationId xmlns:a16="http://schemas.microsoft.com/office/drawing/2014/main" id="{63A70BDF-DC06-5150-A94B-3BA5DC691916}"/>
              </a:ext>
            </a:extLst>
          </p:cNvPr>
          <p:cNvSpPr txBox="1">
            <a:spLocks/>
          </p:cNvSpPr>
          <p:nvPr/>
        </p:nvSpPr>
        <p:spPr>
          <a:xfrm>
            <a:off x="3215414" y="3214222"/>
            <a:ext cx="2624867" cy="386162"/>
          </a:xfrm>
          <a:prstGeom prst="rect">
            <a:avLst/>
          </a:prstGeom>
          <a:noFill/>
        </p:spPr>
        <p:txBody>
          <a:bodyPr wrap="square" rtlCol="0" anchor="b">
            <a:noAutofit/>
          </a:bodyPr>
          <a:lstStyle/>
          <a:p>
            <a:pPr algn="ctr" defTabSz="1218987"/>
            <a:r>
              <a:rPr lang="en-US" sz="2000" b="1" kern="0" dirty="0">
                <a:solidFill>
                  <a:schemeClr val="accent2"/>
                </a:solidFill>
                <a:latin typeface="Century Gothic" panose="020B0502020202020204" pitchFamily="34" charset="0"/>
                <a:cs typeface="Arial" pitchFamily="34" charset="0"/>
              </a:rPr>
              <a:t>CAPACITY</a:t>
            </a:r>
          </a:p>
        </p:txBody>
      </p:sp>
      <p:sp>
        <p:nvSpPr>
          <p:cNvPr id="48" name="TextBox 47">
            <a:extLst>
              <a:ext uri="{FF2B5EF4-FFF2-40B4-BE49-F238E27FC236}">
                <a16:creationId xmlns:a16="http://schemas.microsoft.com/office/drawing/2014/main" id="{CBA1EF32-8425-0403-9A79-6C167ED85ECF}"/>
              </a:ext>
            </a:extLst>
          </p:cNvPr>
          <p:cNvSpPr txBox="1">
            <a:spLocks/>
          </p:cNvSpPr>
          <p:nvPr/>
        </p:nvSpPr>
        <p:spPr>
          <a:xfrm>
            <a:off x="5975328" y="3204697"/>
            <a:ext cx="2752055" cy="386162"/>
          </a:xfrm>
          <a:prstGeom prst="rect">
            <a:avLst/>
          </a:prstGeom>
          <a:noFill/>
        </p:spPr>
        <p:txBody>
          <a:bodyPr wrap="square" rtlCol="0" anchor="b">
            <a:noAutofit/>
          </a:bodyPr>
          <a:lstStyle/>
          <a:p>
            <a:pPr algn="ctr" defTabSz="1218987"/>
            <a:r>
              <a:rPr lang="en-US" sz="2000" b="1" kern="0" dirty="0">
                <a:solidFill>
                  <a:schemeClr val="accent2"/>
                </a:solidFill>
                <a:latin typeface="Century Gothic" panose="020B0502020202020204" pitchFamily="34" charset="0"/>
                <a:cs typeface="Arial" pitchFamily="34" charset="0"/>
              </a:rPr>
              <a:t>SERVICE</a:t>
            </a:r>
          </a:p>
        </p:txBody>
      </p:sp>
      <p:sp>
        <p:nvSpPr>
          <p:cNvPr id="58" name="&quot;Not Allowed&quot; Symbol 57">
            <a:extLst>
              <a:ext uri="{FF2B5EF4-FFF2-40B4-BE49-F238E27FC236}">
                <a16:creationId xmlns:a16="http://schemas.microsoft.com/office/drawing/2014/main" id="{10F2F6DD-2CF0-FF22-271B-5E202EDBF900}"/>
              </a:ext>
            </a:extLst>
          </p:cNvPr>
          <p:cNvSpPr/>
          <p:nvPr/>
        </p:nvSpPr>
        <p:spPr>
          <a:xfrm>
            <a:off x="10916528" y="2554636"/>
            <a:ext cx="1108558" cy="1076417"/>
          </a:xfrm>
          <a:prstGeom prst="noSmoking">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TextBox 48">
            <a:extLst>
              <a:ext uri="{FF2B5EF4-FFF2-40B4-BE49-F238E27FC236}">
                <a16:creationId xmlns:a16="http://schemas.microsoft.com/office/drawing/2014/main" id="{2ACE06B1-24C2-EB4F-8143-3E3930CAD824}"/>
              </a:ext>
            </a:extLst>
          </p:cNvPr>
          <p:cNvSpPr txBox="1">
            <a:spLocks/>
          </p:cNvSpPr>
          <p:nvPr/>
        </p:nvSpPr>
        <p:spPr>
          <a:xfrm>
            <a:off x="6106996" y="3573016"/>
            <a:ext cx="2556325" cy="830997"/>
          </a:xfrm>
          <a:prstGeom prst="rect">
            <a:avLst/>
          </a:prstGeom>
          <a:noFill/>
        </p:spPr>
        <p:txBody>
          <a:bodyPr wrap="square" rtlCol="0">
            <a:spAutoFit/>
          </a:bodyPr>
          <a:lstStyle/>
          <a:p>
            <a:pPr algn="ctr" defTabSz="1218987"/>
            <a:r>
              <a:rPr lang="en-US" sz="1200" kern="0" dirty="0">
                <a:solidFill>
                  <a:prstClr val="black">
                    <a:lumMod val="50000"/>
                    <a:lumOff val="50000"/>
                  </a:prstClr>
                </a:solidFill>
                <a:latin typeface="Century Gothic" panose="020B0502020202020204" pitchFamily="34" charset="0"/>
                <a:cs typeface="Arial" pitchFamily="34" charset="0"/>
              </a:rPr>
              <a:t>Quality labor has been difficult to source and afford. Virtually all RMC’s report a decline in service quality</a:t>
            </a:r>
          </a:p>
        </p:txBody>
      </p:sp>
      <p:sp>
        <p:nvSpPr>
          <p:cNvPr id="35" name="TextBox 34">
            <a:extLst>
              <a:ext uri="{FF2B5EF4-FFF2-40B4-BE49-F238E27FC236}">
                <a16:creationId xmlns:a16="http://schemas.microsoft.com/office/drawing/2014/main" id="{66509588-B16B-3BF2-0A5F-7C3F41BAC398}"/>
              </a:ext>
            </a:extLst>
          </p:cNvPr>
          <p:cNvSpPr txBox="1">
            <a:spLocks/>
          </p:cNvSpPr>
          <p:nvPr/>
        </p:nvSpPr>
        <p:spPr>
          <a:xfrm>
            <a:off x="8924187" y="3223747"/>
            <a:ext cx="2443369" cy="386162"/>
          </a:xfrm>
          <a:prstGeom prst="rect">
            <a:avLst/>
          </a:prstGeom>
          <a:noFill/>
        </p:spPr>
        <p:txBody>
          <a:bodyPr wrap="square" rtlCol="0" anchor="b">
            <a:noAutofit/>
          </a:bodyPr>
          <a:lstStyle/>
          <a:p>
            <a:pPr algn="ctr" defTabSz="1218987"/>
            <a:r>
              <a:rPr lang="en-US" sz="2000" b="1" kern="0" dirty="0">
                <a:solidFill>
                  <a:schemeClr val="accent2"/>
                </a:solidFill>
                <a:latin typeface="Century Gothic" panose="020B0502020202020204" pitchFamily="34" charset="0"/>
                <a:cs typeface="Arial" pitchFamily="34" charset="0"/>
              </a:rPr>
              <a:t>TRANSPARANCY</a:t>
            </a:r>
          </a:p>
        </p:txBody>
      </p:sp>
      <p:grpSp>
        <p:nvGrpSpPr>
          <p:cNvPr id="59" name="Group 612">
            <a:extLst>
              <a:ext uri="{FF2B5EF4-FFF2-40B4-BE49-F238E27FC236}">
                <a16:creationId xmlns:a16="http://schemas.microsoft.com/office/drawing/2014/main" id="{DB286058-67CB-8AED-F10E-9B87CDD4717A}"/>
              </a:ext>
            </a:extLst>
          </p:cNvPr>
          <p:cNvGrpSpPr/>
          <p:nvPr/>
        </p:nvGrpSpPr>
        <p:grpSpPr>
          <a:xfrm>
            <a:off x="3862164" y="2492896"/>
            <a:ext cx="1232064" cy="690847"/>
            <a:chOff x="4984750" y="2306637"/>
            <a:chExt cx="1228725" cy="688975"/>
          </a:xfrm>
          <a:solidFill>
            <a:schemeClr val="accent2"/>
          </a:solidFill>
        </p:grpSpPr>
        <p:sp>
          <p:nvSpPr>
            <p:cNvPr id="60" name="Freeform 559">
              <a:extLst>
                <a:ext uri="{FF2B5EF4-FFF2-40B4-BE49-F238E27FC236}">
                  <a16:creationId xmlns:a16="http://schemas.microsoft.com/office/drawing/2014/main" id="{0A5EC22F-4295-2EB9-6B80-53CFAAC65CC5}"/>
                </a:ext>
              </a:extLst>
            </p:cNvPr>
            <p:cNvSpPr>
              <a:spLocks noEditPoints="1"/>
            </p:cNvSpPr>
            <p:nvPr/>
          </p:nvSpPr>
          <p:spPr bwMode="auto">
            <a:xfrm>
              <a:off x="4984750" y="2349500"/>
              <a:ext cx="522287" cy="636588"/>
            </a:xfrm>
            <a:custGeom>
              <a:avLst/>
              <a:gdLst/>
              <a:ahLst/>
              <a:cxnLst>
                <a:cxn ang="0">
                  <a:pos x="160" y="251"/>
                </a:cxn>
                <a:cxn ang="0">
                  <a:pos x="147" y="253"/>
                </a:cxn>
                <a:cxn ang="0">
                  <a:pos x="135" y="258"/>
                </a:cxn>
                <a:cxn ang="0">
                  <a:pos x="125" y="265"/>
                </a:cxn>
                <a:cxn ang="0">
                  <a:pos x="118" y="276"/>
                </a:cxn>
                <a:cxn ang="0">
                  <a:pos x="113" y="286"/>
                </a:cxn>
                <a:cxn ang="0">
                  <a:pos x="111" y="299"/>
                </a:cxn>
                <a:cxn ang="0">
                  <a:pos x="112" y="312"/>
                </a:cxn>
                <a:cxn ang="0">
                  <a:pos x="116" y="324"/>
                </a:cxn>
                <a:cxn ang="0">
                  <a:pos x="123" y="335"/>
                </a:cxn>
                <a:cxn ang="0">
                  <a:pos x="134" y="343"/>
                </a:cxn>
                <a:cxn ang="0">
                  <a:pos x="146" y="348"/>
                </a:cxn>
                <a:cxn ang="0">
                  <a:pos x="159" y="350"/>
                </a:cxn>
                <a:cxn ang="0">
                  <a:pos x="172" y="348"/>
                </a:cxn>
                <a:cxn ang="0">
                  <a:pos x="183" y="343"/>
                </a:cxn>
                <a:cxn ang="0">
                  <a:pos x="193" y="336"/>
                </a:cxn>
                <a:cxn ang="0">
                  <a:pos x="201" y="325"/>
                </a:cxn>
                <a:cxn ang="0">
                  <a:pos x="206" y="314"/>
                </a:cxn>
                <a:cxn ang="0">
                  <a:pos x="208" y="301"/>
                </a:cxn>
                <a:cxn ang="0">
                  <a:pos x="207" y="288"/>
                </a:cxn>
                <a:cxn ang="0">
                  <a:pos x="202" y="276"/>
                </a:cxn>
                <a:cxn ang="0">
                  <a:pos x="194" y="266"/>
                </a:cxn>
                <a:cxn ang="0">
                  <a:pos x="185" y="258"/>
                </a:cxn>
                <a:cxn ang="0">
                  <a:pos x="173" y="253"/>
                </a:cxn>
                <a:cxn ang="0">
                  <a:pos x="160" y="251"/>
                </a:cxn>
                <a:cxn ang="0">
                  <a:pos x="156" y="51"/>
                </a:cxn>
                <a:cxn ang="0">
                  <a:pos x="87" y="145"/>
                </a:cxn>
                <a:cxn ang="0">
                  <a:pos x="276" y="146"/>
                </a:cxn>
                <a:cxn ang="0">
                  <a:pos x="278" y="53"/>
                </a:cxn>
                <a:cxn ang="0">
                  <a:pos x="156" y="51"/>
                </a:cxn>
                <a:cxn ang="0">
                  <a:pos x="131" y="0"/>
                </a:cxn>
                <a:cxn ang="0">
                  <a:pos x="329" y="3"/>
                </a:cxn>
                <a:cxn ang="0">
                  <a:pos x="326" y="325"/>
                </a:cxn>
                <a:cxn ang="0">
                  <a:pos x="256" y="324"/>
                </a:cxn>
                <a:cxn ang="0">
                  <a:pos x="251" y="342"/>
                </a:cxn>
                <a:cxn ang="0">
                  <a:pos x="241" y="358"/>
                </a:cxn>
                <a:cxn ang="0">
                  <a:pos x="229" y="372"/>
                </a:cxn>
                <a:cxn ang="0">
                  <a:pos x="214" y="384"/>
                </a:cxn>
                <a:cxn ang="0">
                  <a:pos x="196" y="394"/>
                </a:cxn>
                <a:cxn ang="0">
                  <a:pos x="178" y="399"/>
                </a:cxn>
                <a:cxn ang="0">
                  <a:pos x="158" y="401"/>
                </a:cxn>
                <a:cxn ang="0">
                  <a:pos x="138" y="398"/>
                </a:cxn>
                <a:cxn ang="0">
                  <a:pos x="119" y="392"/>
                </a:cxn>
                <a:cxn ang="0">
                  <a:pos x="101" y="383"/>
                </a:cxn>
                <a:cxn ang="0">
                  <a:pos x="87" y="371"/>
                </a:cxn>
                <a:cxn ang="0">
                  <a:pos x="75" y="356"/>
                </a:cxn>
                <a:cxn ang="0">
                  <a:pos x="67" y="339"/>
                </a:cxn>
                <a:cxn ang="0">
                  <a:pos x="61" y="322"/>
                </a:cxn>
                <a:cxn ang="0">
                  <a:pos x="0" y="322"/>
                </a:cxn>
                <a:cxn ang="0">
                  <a:pos x="1" y="229"/>
                </a:cxn>
                <a:cxn ang="0">
                  <a:pos x="28" y="229"/>
                </a:cxn>
                <a:cxn ang="0">
                  <a:pos x="29" y="136"/>
                </a:cxn>
                <a:cxn ang="0">
                  <a:pos x="131" y="0"/>
                </a:cxn>
              </a:cxnLst>
              <a:rect l="0" t="0" r="r" b="b"/>
              <a:pathLst>
                <a:path w="329" h="401">
                  <a:moveTo>
                    <a:pt x="160" y="251"/>
                  </a:moveTo>
                  <a:lnTo>
                    <a:pt x="147" y="253"/>
                  </a:lnTo>
                  <a:lnTo>
                    <a:pt x="135" y="258"/>
                  </a:lnTo>
                  <a:lnTo>
                    <a:pt x="125" y="265"/>
                  </a:lnTo>
                  <a:lnTo>
                    <a:pt x="118" y="276"/>
                  </a:lnTo>
                  <a:lnTo>
                    <a:pt x="113" y="286"/>
                  </a:lnTo>
                  <a:lnTo>
                    <a:pt x="111" y="299"/>
                  </a:lnTo>
                  <a:lnTo>
                    <a:pt x="112" y="312"/>
                  </a:lnTo>
                  <a:lnTo>
                    <a:pt x="116" y="324"/>
                  </a:lnTo>
                  <a:lnTo>
                    <a:pt x="123" y="335"/>
                  </a:lnTo>
                  <a:lnTo>
                    <a:pt x="134" y="343"/>
                  </a:lnTo>
                  <a:lnTo>
                    <a:pt x="146" y="348"/>
                  </a:lnTo>
                  <a:lnTo>
                    <a:pt x="159" y="350"/>
                  </a:lnTo>
                  <a:lnTo>
                    <a:pt x="172" y="348"/>
                  </a:lnTo>
                  <a:lnTo>
                    <a:pt x="183" y="343"/>
                  </a:lnTo>
                  <a:lnTo>
                    <a:pt x="193" y="336"/>
                  </a:lnTo>
                  <a:lnTo>
                    <a:pt x="201" y="325"/>
                  </a:lnTo>
                  <a:lnTo>
                    <a:pt x="206" y="314"/>
                  </a:lnTo>
                  <a:lnTo>
                    <a:pt x="208" y="301"/>
                  </a:lnTo>
                  <a:lnTo>
                    <a:pt x="207" y="288"/>
                  </a:lnTo>
                  <a:lnTo>
                    <a:pt x="202" y="276"/>
                  </a:lnTo>
                  <a:lnTo>
                    <a:pt x="194" y="266"/>
                  </a:lnTo>
                  <a:lnTo>
                    <a:pt x="185" y="258"/>
                  </a:lnTo>
                  <a:lnTo>
                    <a:pt x="173" y="253"/>
                  </a:lnTo>
                  <a:lnTo>
                    <a:pt x="160" y="251"/>
                  </a:lnTo>
                  <a:close/>
                  <a:moveTo>
                    <a:pt x="156" y="51"/>
                  </a:moveTo>
                  <a:lnTo>
                    <a:pt x="87" y="145"/>
                  </a:lnTo>
                  <a:lnTo>
                    <a:pt x="276" y="146"/>
                  </a:lnTo>
                  <a:lnTo>
                    <a:pt x="278" y="53"/>
                  </a:lnTo>
                  <a:lnTo>
                    <a:pt x="156" y="51"/>
                  </a:lnTo>
                  <a:close/>
                  <a:moveTo>
                    <a:pt x="131" y="0"/>
                  </a:moveTo>
                  <a:lnTo>
                    <a:pt x="329" y="3"/>
                  </a:lnTo>
                  <a:lnTo>
                    <a:pt x="326" y="325"/>
                  </a:lnTo>
                  <a:lnTo>
                    <a:pt x="256" y="324"/>
                  </a:lnTo>
                  <a:lnTo>
                    <a:pt x="251" y="342"/>
                  </a:lnTo>
                  <a:lnTo>
                    <a:pt x="241" y="358"/>
                  </a:lnTo>
                  <a:lnTo>
                    <a:pt x="229" y="372"/>
                  </a:lnTo>
                  <a:lnTo>
                    <a:pt x="214" y="384"/>
                  </a:lnTo>
                  <a:lnTo>
                    <a:pt x="196" y="394"/>
                  </a:lnTo>
                  <a:lnTo>
                    <a:pt x="178" y="399"/>
                  </a:lnTo>
                  <a:lnTo>
                    <a:pt x="158" y="401"/>
                  </a:lnTo>
                  <a:lnTo>
                    <a:pt x="138" y="398"/>
                  </a:lnTo>
                  <a:lnTo>
                    <a:pt x="119" y="392"/>
                  </a:lnTo>
                  <a:lnTo>
                    <a:pt x="101" y="383"/>
                  </a:lnTo>
                  <a:lnTo>
                    <a:pt x="87" y="371"/>
                  </a:lnTo>
                  <a:lnTo>
                    <a:pt x="75" y="356"/>
                  </a:lnTo>
                  <a:lnTo>
                    <a:pt x="67" y="339"/>
                  </a:lnTo>
                  <a:lnTo>
                    <a:pt x="61" y="322"/>
                  </a:lnTo>
                  <a:lnTo>
                    <a:pt x="0" y="322"/>
                  </a:lnTo>
                  <a:lnTo>
                    <a:pt x="1" y="229"/>
                  </a:lnTo>
                  <a:lnTo>
                    <a:pt x="28" y="229"/>
                  </a:lnTo>
                  <a:lnTo>
                    <a:pt x="29" y="136"/>
                  </a:lnTo>
                  <a:lnTo>
                    <a:pt x="1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560">
              <a:extLst>
                <a:ext uri="{FF2B5EF4-FFF2-40B4-BE49-F238E27FC236}">
                  <a16:creationId xmlns:a16="http://schemas.microsoft.com/office/drawing/2014/main" id="{4C3AA6A7-929F-7C89-78EC-9A1EAF3676AA}"/>
                </a:ext>
              </a:extLst>
            </p:cNvPr>
            <p:cNvSpPr>
              <a:spLocks noEditPoints="1"/>
            </p:cNvSpPr>
            <p:nvPr/>
          </p:nvSpPr>
          <p:spPr bwMode="auto">
            <a:xfrm>
              <a:off x="5548313" y="2306637"/>
              <a:ext cx="665162" cy="688975"/>
            </a:xfrm>
            <a:custGeom>
              <a:avLst/>
              <a:gdLst/>
              <a:ahLst/>
              <a:cxnLst>
                <a:cxn ang="0">
                  <a:pos x="251" y="285"/>
                </a:cxn>
                <a:cxn ang="0">
                  <a:pos x="229" y="298"/>
                </a:cxn>
                <a:cxn ang="0">
                  <a:pos x="217" y="319"/>
                </a:cxn>
                <a:cxn ang="0">
                  <a:pos x="216" y="345"/>
                </a:cxn>
                <a:cxn ang="0">
                  <a:pos x="229" y="368"/>
                </a:cxn>
                <a:cxn ang="0">
                  <a:pos x="250" y="379"/>
                </a:cxn>
                <a:cxn ang="0">
                  <a:pos x="276" y="381"/>
                </a:cxn>
                <a:cxn ang="0">
                  <a:pos x="298" y="368"/>
                </a:cxn>
                <a:cxn ang="0">
                  <a:pos x="310" y="346"/>
                </a:cxn>
                <a:cxn ang="0">
                  <a:pos x="311" y="321"/>
                </a:cxn>
                <a:cxn ang="0">
                  <a:pos x="298" y="298"/>
                </a:cxn>
                <a:cxn ang="0">
                  <a:pos x="277" y="286"/>
                </a:cxn>
                <a:cxn ang="0">
                  <a:pos x="204" y="97"/>
                </a:cxn>
                <a:cxn ang="0">
                  <a:pos x="196" y="99"/>
                </a:cxn>
                <a:cxn ang="0">
                  <a:pos x="191" y="106"/>
                </a:cxn>
                <a:cxn ang="0">
                  <a:pos x="192" y="118"/>
                </a:cxn>
                <a:cxn ang="0">
                  <a:pos x="199" y="123"/>
                </a:cxn>
                <a:cxn ang="0">
                  <a:pos x="327" y="124"/>
                </a:cxn>
                <a:cxn ang="0">
                  <a:pos x="336" y="122"/>
                </a:cxn>
                <a:cxn ang="0">
                  <a:pos x="342" y="111"/>
                </a:cxn>
                <a:cxn ang="0">
                  <a:pos x="339" y="103"/>
                </a:cxn>
                <a:cxn ang="0">
                  <a:pos x="332" y="98"/>
                </a:cxn>
                <a:cxn ang="0">
                  <a:pos x="204" y="97"/>
                </a:cxn>
                <a:cxn ang="0">
                  <a:pos x="199" y="47"/>
                </a:cxn>
                <a:cxn ang="0">
                  <a:pos x="192" y="52"/>
                </a:cxn>
                <a:cxn ang="0">
                  <a:pos x="190" y="60"/>
                </a:cxn>
                <a:cxn ang="0">
                  <a:pos x="192" y="69"/>
                </a:cxn>
                <a:cxn ang="0">
                  <a:pos x="199" y="73"/>
                </a:cxn>
                <a:cxn ang="0">
                  <a:pos x="327" y="74"/>
                </a:cxn>
                <a:cxn ang="0">
                  <a:pos x="336" y="72"/>
                </a:cxn>
                <a:cxn ang="0">
                  <a:pos x="340" y="65"/>
                </a:cxn>
                <a:cxn ang="0">
                  <a:pos x="340" y="56"/>
                </a:cxn>
                <a:cxn ang="0">
                  <a:pos x="336" y="49"/>
                </a:cxn>
                <a:cxn ang="0">
                  <a:pos x="327" y="46"/>
                </a:cxn>
                <a:cxn ang="0">
                  <a:pos x="4" y="0"/>
                </a:cxn>
                <a:cxn ang="0">
                  <a:pos x="393" y="276"/>
                </a:cxn>
                <a:cxn ang="0">
                  <a:pos x="418" y="357"/>
                </a:cxn>
                <a:cxn ang="0">
                  <a:pos x="354" y="375"/>
                </a:cxn>
                <a:cxn ang="0">
                  <a:pos x="333" y="405"/>
                </a:cxn>
                <a:cxn ang="0">
                  <a:pos x="302" y="426"/>
                </a:cxn>
                <a:cxn ang="0">
                  <a:pos x="263" y="434"/>
                </a:cxn>
                <a:cxn ang="0">
                  <a:pos x="224" y="425"/>
                </a:cxn>
                <a:cxn ang="0">
                  <a:pos x="192" y="403"/>
                </a:cxn>
                <a:cxn ang="0">
                  <a:pos x="171" y="372"/>
                </a:cxn>
                <a:cxn ang="0">
                  <a:pos x="0" y="352"/>
                </a:cxn>
              </a:cxnLst>
              <a:rect l="0" t="0" r="r" b="b"/>
              <a:pathLst>
                <a:path w="419" h="434">
                  <a:moveTo>
                    <a:pt x="264" y="284"/>
                  </a:moveTo>
                  <a:lnTo>
                    <a:pt x="251" y="285"/>
                  </a:lnTo>
                  <a:lnTo>
                    <a:pt x="239" y="290"/>
                  </a:lnTo>
                  <a:lnTo>
                    <a:pt x="229" y="298"/>
                  </a:lnTo>
                  <a:lnTo>
                    <a:pt x="222" y="308"/>
                  </a:lnTo>
                  <a:lnTo>
                    <a:pt x="217" y="319"/>
                  </a:lnTo>
                  <a:lnTo>
                    <a:pt x="214" y="332"/>
                  </a:lnTo>
                  <a:lnTo>
                    <a:pt x="216" y="345"/>
                  </a:lnTo>
                  <a:lnTo>
                    <a:pt x="220" y="357"/>
                  </a:lnTo>
                  <a:lnTo>
                    <a:pt x="229" y="368"/>
                  </a:lnTo>
                  <a:lnTo>
                    <a:pt x="238" y="375"/>
                  </a:lnTo>
                  <a:lnTo>
                    <a:pt x="250" y="379"/>
                  </a:lnTo>
                  <a:lnTo>
                    <a:pt x="263" y="382"/>
                  </a:lnTo>
                  <a:lnTo>
                    <a:pt x="276" y="381"/>
                  </a:lnTo>
                  <a:lnTo>
                    <a:pt x="287" y="376"/>
                  </a:lnTo>
                  <a:lnTo>
                    <a:pt x="298" y="368"/>
                  </a:lnTo>
                  <a:lnTo>
                    <a:pt x="305" y="358"/>
                  </a:lnTo>
                  <a:lnTo>
                    <a:pt x="310" y="346"/>
                  </a:lnTo>
                  <a:lnTo>
                    <a:pt x="312" y="333"/>
                  </a:lnTo>
                  <a:lnTo>
                    <a:pt x="311" y="321"/>
                  </a:lnTo>
                  <a:lnTo>
                    <a:pt x="306" y="309"/>
                  </a:lnTo>
                  <a:lnTo>
                    <a:pt x="298" y="298"/>
                  </a:lnTo>
                  <a:lnTo>
                    <a:pt x="289" y="291"/>
                  </a:lnTo>
                  <a:lnTo>
                    <a:pt x="277" y="286"/>
                  </a:lnTo>
                  <a:lnTo>
                    <a:pt x="264" y="284"/>
                  </a:lnTo>
                  <a:close/>
                  <a:moveTo>
                    <a:pt x="204" y="97"/>
                  </a:moveTo>
                  <a:lnTo>
                    <a:pt x="199" y="98"/>
                  </a:lnTo>
                  <a:lnTo>
                    <a:pt x="196" y="99"/>
                  </a:lnTo>
                  <a:lnTo>
                    <a:pt x="192" y="103"/>
                  </a:lnTo>
                  <a:lnTo>
                    <a:pt x="191" y="106"/>
                  </a:lnTo>
                  <a:lnTo>
                    <a:pt x="190" y="111"/>
                  </a:lnTo>
                  <a:lnTo>
                    <a:pt x="192" y="118"/>
                  </a:lnTo>
                  <a:lnTo>
                    <a:pt x="196" y="122"/>
                  </a:lnTo>
                  <a:lnTo>
                    <a:pt x="199" y="123"/>
                  </a:lnTo>
                  <a:lnTo>
                    <a:pt x="204" y="124"/>
                  </a:lnTo>
                  <a:lnTo>
                    <a:pt x="327" y="124"/>
                  </a:lnTo>
                  <a:lnTo>
                    <a:pt x="332" y="123"/>
                  </a:lnTo>
                  <a:lnTo>
                    <a:pt x="336" y="122"/>
                  </a:lnTo>
                  <a:lnTo>
                    <a:pt x="339" y="118"/>
                  </a:lnTo>
                  <a:lnTo>
                    <a:pt x="342" y="111"/>
                  </a:lnTo>
                  <a:lnTo>
                    <a:pt x="340" y="106"/>
                  </a:lnTo>
                  <a:lnTo>
                    <a:pt x="339" y="103"/>
                  </a:lnTo>
                  <a:lnTo>
                    <a:pt x="336" y="99"/>
                  </a:lnTo>
                  <a:lnTo>
                    <a:pt x="332" y="98"/>
                  </a:lnTo>
                  <a:lnTo>
                    <a:pt x="327" y="97"/>
                  </a:lnTo>
                  <a:lnTo>
                    <a:pt x="204" y="97"/>
                  </a:lnTo>
                  <a:close/>
                  <a:moveTo>
                    <a:pt x="204" y="46"/>
                  </a:moveTo>
                  <a:lnTo>
                    <a:pt x="199" y="47"/>
                  </a:lnTo>
                  <a:lnTo>
                    <a:pt x="196" y="49"/>
                  </a:lnTo>
                  <a:lnTo>
                    <a:pt x="192" y="52"/>
                  </a:lnTo>
                  <a:lnTo>
                    <a:pt x="191" y="56"/>
                  </a:lnTo>
                  <a:lnTo>
                    <a:pt x="190" y="60"/>
                  </a:lnTo>
                  <a:lnTo>
                    <a:pt x="191" y="65"/>
                  </a:lnTo>
                  <a:lnTo>
                    <a:pt x="192" y="69"/>
                  </a:lnTo>
                  <a:lnTo>
                    <a:pt x="196" y="72"/>
                  </a:lnTo>
                  <a:lnTo>
                    <a:pt x="199" y="73"/>
                  </a:lnTo>
                  <a:lnTo>
                    <a:pt x="204" y="74"/>
                  </a:lnTo>
                  <a:lnTo>
                    <a:pt x="327" y="74"/>
                  </a:lnTo>
                  <a:lnTo>
                    <a:pt x="332" y="73"/>
                  </a:lnTo>
                  <a:lnTo>
                    <a:pt x="336" y="72"/>
                  </a:lnTo>
                  <a:lnTo>
                    <a:pt x="339" y="69"/>
                  </a:lnTo>
                  <a:lnTo>
                    <a:pt x="340" y="65"/>
                  </a:lnTo>
                  <a:lnTo>
                    <a:pt x="342" y="60"/>
                  </a:lnTo>
                  <a:lnTo>
                    <a:pt x="340" y="56"/>
                  </a:lnTo>
                  <a:lnTo>
                    <a:pt x="339" y="52"/>
                  </a:lnTo>
                  <a:lnTo>
                    <a:pt x="336" y="49"/>
                  </a:lnTo>
                  <a:lnTo>
                    <a:pt x="332" y="47"/>
                  </a:lnTo>
                  <a:lnTo>
                    <a:pt x="327" y="46"/>
                  </a:lnTo>
                  <a:lnTo>
                    <a:pt x="204" y="46"/>
                  </a:lnTo>
                  <a:close/>
                  <a:moveTo>
                    <a:pt x="4" y="0"/>
                  </a:moveTo>
                  <a:lnTo>
                    <a:pt x="397" y="5"/>
                  </a:lnTo>
                  <a:lnTo>
                    <a:pt x="393" y="276"/>
                  </a:lnTo>
                  <a:lnTo>
                    <a:pt x="419" y="277"/>
                  </a:lnTo>
                  <a:lnTo>
                    <a:pt x="418" y="357"/>
                  </a:lnTo>
                  <a:lnTo>
                    <a:pt x="360" y="357"/>
                  </a:lnTo>
                  <a:lnTo>
                    <a:pt x="354" y="375"/>
                  </a:lnTo>
                  <a:lnTo>
                    <a:pt x="345" y="391"/>
                  </a:lnTo>
                  <a:lnTo>
                    <a:pt x="333" y="405"/>
                  </a:lnTo>
                  <a:lnTo>
                    <a:pt x="319" y="417"/>
                  </a:lnTo>
                  <a:lnTo>
                    <a:pt x="302" y="426"/>
                  </a:lnTo>
                  <a:lnTo>
                    <a:pt x="283" y="431"/>
                  </a:lnTo>
                  <a:lnTo>
                    <a:pt x="263" y="434"/>
                  </a:lnTo>
                  <a:lnTo>
                    <a:pt x="243" y="431"/>
                  </a:lnTo>
                  <a:lnTo>
                    <a:pt x="224" y="425"/>
                  </a:lnTo>
                  <a:lnTo>
                    <a:pt x="206" y="416"/>
                  </a:lnTo>
                  <a:lnTo>
                    <a:pt x="192" y="403"/>
                  </a:lnTo>
                  <a:lnTo>
                    <a:pt x="180" y="389"/>
                  </a:lnTo>
                  <a:lnTo>
                    <a:pt x="171" y="372"/>
                  </a:lnTo>
                  <a:lnTo>
                    <a:pt x="165" y="355"/>
                  </a:lnTo>
                  <a:lnTo>
                    <a:pt x="0" y="352"/>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2" name="Group 617">
            <a:extLst>
              <a:ext uri="{FF2B5EF4-FFF2-40B4-BE49-F238E27FC236}">
                <a16:creationId xmlns:a16="http://schemas.microsoft.com/office/drawing/2014/main" id="{7A752C82-0BB5-4D30-75E5-B2E195EE1B20}"/>
              </a:ext>
            </a:extLst>
          </p:cNvPr>
          <p:cNvGrpSpPr/>
          <p:nvPr/>
        </p:nvGrpSpPr>
        <p:grpSpPr>
          <a:xfrm>
            <a:off x="6742484" y="2245642"/>
            <a:ext cx="1205902" cy="880929"/>
            <a:chOff x="3262313" y="3590925"/>
            <a:chExt cx="1201737" cy="877888"/>
          </a:xfrm>
          <a:solidFill>
            <a:schemeClr val="accent2"/>
          </a:solidFill>
        </p:grpSpPr>
        <p:sp>
          <p:nvSpPr>
            <p:cNvPr id="63" name="Freeform 574">
              <a:extLst>
                <a:ext uri="{FF2B5EF4-FFF2-40B4-BE49-F238E27FC236}">
                  <a16:creationId xmlns:a16="http://schemas.microsoft.com/office/drawing/2014/main" id="{2A09531A-94D1-99D7-BEF8-DAB3CAB7EB88}"/>
                </a:ext>
              </a:extLst>
            </p:cNvPr>
            <p:cNvSpPr>
              <a:spLocks noEditPoints="1"/>
            </p:cNvSpPr>
            <p:nvPr/>
          </p:nvSpPr>
          <p:spPr bwMode="auto">
            <a:xfrm>
              <a:off x="3262313" y="3692525"/>
              <a:ext cx="1147762" cy="776288"/>
            </a:xfrm>
            <a:custGeom>
              <a:avLst/>
              <a:gdLst/>
              <a:ahLst/>
              <a:cxnLst>
                <a:cxn ang="0">
                  <a:pos x="353" y="305"/>
                </a:cxn>
                <a:cxn ang="0">
                  <a:pos x="340" y="309"/>
                </a:cxn>
                <a:cxn ang="0">
                  <a:pos x="309" y="343"/>
                </a:cxn>
                <a:cxn ang="0">
                  <a:pos x="312" y="401"/>
                </a:cxn>
                <a:cxn ang="0">
                  <a:pos x="352" y="435"/>
                </a:cxn>
                <a:cxn ang="0">
                  <a:pos x="404" y="431"/>
                </a:cxn>
                <a:cxn ang="0">
                  <a:pos x="439" y="387"/>
                </a:cxn>
                <a:cxn ang="0">
                  <a:pos x="437" y="345"/>
                </a:cxn>
                <a:cxn ang="0">
                  <a:pos x="425" y="326"/>
                </a:cxn>
                <a:cxn ang="0">
                  <a:pos x="401" y="308"/>
                </a:cxn>
                <a:cxn ang="0">
                  <a:pos x="361" y="194"/>
                </a:cxn>
                <a:cxn ang="0">
                  <a:pos x="361" y="194"/>
                </a:cxn>
                <a:cxn ang="0">
                  <a:pos x="528" y="207"/>
                </a:cxn>
                <a:cxn ang="0">
                  <a:pos x="375" y="185"/>
                </a:cxn>
                <a:cxn ang="0">
                  <a:pos x="412" y="256"/>
                </a:cxn>
                <a:cxn ang="0">
                  <a:pos x="405" y="166"/>
                </a:cxn>
                <a:cxn ang="0">
                  <a:pos x="433" y="267"/>
                </a:cxn>
                <a:cxn ang="0">
                  <a:pos x="420" y="155"/>
                </a:cxn>
                <a:cxn ang="0">
                  <a:pos x="460" y="252"/>
                </a:cxn>
                <a:cxn ang="0">
                  <a:pos x="473" y="122"/>
                </a:cxn>
                <a:cxn ang="0">
                  <a:pos x="505" y="222"/>
                </a:cxn>
                <a:cxn ang="0">
                  <a:pos x="126" y="0"/>
                </a:cxn>
                <a:cxn ang="0">
                  <a:pos x="141" y="20"/>
                </a:cxn>
                <a:cxn ang="0">
                  <a:pos x="179" y="71"/>
                </a:cxn>
                <a:cxn ang="0">
                  <a:pos x="251" y="166"/>
                </a:cxn>
                <a:cxn ang="0">
                  <a:pos x="305" y="239"/>
                </a:cxn>
                <a:cxn ang="0">
                  <a:pos x="312" y="207"/>
                </a:cxn>
                <a:cxn ang="0">
                  <a:pos x="470" y="87"/>
                </a:cxn>
                <a:cxn ang="0">
                  <a:pos x="562" y="203"/>
                </a:cxn>
                <a:cxn ang="0">
                  <a:pos x="460" y="288"/>
                </a:cxn>
                <a:cxn ang="0">
                  <a:pos x="568" y="235"/>
                </a:cxn>
                <a:cxn ang="0">
                  <a:pos x="644" y="197"/>
                </a:cxn>
                <a:cxn ang="0">
                  <a:pos x="703" y="167"/>
                </a:cxn>
                <a:cxn ang="0">
                  <a:pos x="484" y="325"/>
                </a:cxn>
                <a:cxn ang="0">
                  <a:pos x="488" y="399"/>
                </a:cxn>
                <a:cxn ang="0">
                  <a:pos x="450" y="462"/>
                </a:cxn>
                <a:cxn ang="0">
                  <a:pos x="375" y="489"/>
                </a:cxn>
                <a:cxn ang="0">
                  <a:pos x="301" y="466"/>
                </a:cxn>
                <a:cxn ang="0">
                  <a:pos x="257" y="400"/>
                </a:cxn>
                <a:cxn ang="0">
                  <a:pos x="261" y="326"/>
                </a:cxn>
                <a:cxn ang="0">
                  <a:pos x="271" y="260"/>
                </a:cxn>
                <a:cxn ang="0">
                  <a:pos x="197" y="161"/>
                </a:cxn>
                <a:cxn ang="0">
                  <a:pos x="149" y="97"/>
                </a:cxn>
                <a:cxn ang="0">
                  <a:pos x="119" y="56"/>
                </a:cxn>
                <a:cxn ang="0">
                  <a:pos x="65" y="76"/>
                </a:cxn>
                <a:cxn ang="0">
                  <a:pos x="27" y="95"/>
                </a:cxn>
                <a:cxn ang="0">
                  <a:pos x="126" y="0"/>
                </a:cxn>
              </a:cxnLst>
              <a:rect l="0" t="0" r="r" b="b"/>
              <a:pathLst>
                <a:path w="723" h="489">
                  <a:moveTo>
                    <a:pt x="373" y="301"/>
                  </a:moveTo>
                  <a:lnTo>
                    <a:pt x="364" y="302"/>
                  </a:lnTo>
                  <a:lnTo>
                    <a:pt x="353" y="305"/>
                  </a:lnTo>
                  <a:lnTo>
                    <a:pt x="348" y="306"/>
                  </a:lnTo>
                  <a:lnTo>
                    <a:pt x="345" y="307"/>
                  </a:lnTo>
                  <a:lnTo>
                    <a:pt x="340" y="309"/>
                  </a:lnTo>
                  <a:lnTo>
                    <a:pt x="328" y="316"/>
                  </a:lnTo>
                  <a:lnTo>
                    <a:pt x="320" y="326"/>
                  </a:lnTo>
                  <a:lnTo>
                    <a:pt x="309" y="343"/>
                  </a:lnTo>
                  <a:lnTo>
                    <a:pt x="304" y="362"/>
                  </a:lnTo>
                  <a:lnTo>
                    <a:pt x="305" y="382"/>
                  </a:lnTo>
                  <a:lnTo>
                    <a:pt x="312" y="401"/>
                  </a:lnTo>
                  <a:lnTo>
                    <a:pt x="322" y="416"/>
                  </a:lnTo>
                  <a:lnTo>
                    <a:pt x="335" y="428"/>
                  </a:lnTo>
                  <a:lnTo>
                    <a:pt x="352" y="435"/>
                  </a:lnTo>
                  <a:lnTo>
                    <a:pt x="368" y="439"/>
                  </a:lnTo>
                  <a:lnTo>
                    <a:pt x="386" y="436"/>
                  </a:lnTo>
                  <a:lnTo>
                    <a:pt x="404" y="431"/>
                  </a:lnTo>
                  <a:lnTo>
                    <a:pt x="420" y="419"/>
                  </a:lnTo>
                  <a:lnTo>
                    <a:pt x="432" y="405"/>
                  </a:lnTo>
                  <a:lnTo>
                    <a:pt x="439" y="387"/>
                  </a:lnTo>
                  <a:lnTo>
                    <a:pt x="441" y="367"/>
                  </a:lnTo>
                  <a:lnTo>
                    <a:pt x="438" y="348"/>
                  </a:lnTo>
                  <a:lnTo>
                    <a:pt x="437" y="345"/>
                  </a:lnTo>
                  <a:lnTo>
                    <a:pt x="435" y="342"/>
                  </a:lnTo>
                  <a:lnTo>
                    <a:pt x="433" y="339"/>
                  </a:lnTo>
                  <a:lnTo>
                    <a:pt x="425" y="326"/>
                  </a:lnTo>
                  <a:lnTo>
                    <a:pt x="415" y="316"/>
                  </a:lnTo>
                  <a:lnTo>
                    <a:pt x="414" y="316"/>
                  </a:lnTo>
                  <a:lnTo>
                    <a:pt x="401" y="308"/>
                  </a:lnTo>
                  <a:lnTo>
                    <a:pt x="388" y="303"/>
                  </a:lnTo>
                  <a:lnTo>
                    <a:pt x="373" y="301"/>
                  </a:lnTo>
                  <a:close/>
                  <a:moveTo>
                    <a:pt x="361" y="194"/>
                  </a:moveTo>
                  <a:lnTo>
                    <a:pt x="347" y="203"/>
                  </a:lnTo>
                  <a:lnTo>
                    <a:pt x="375" y="246"/>
                  </a:lnTo>
                  <a:lnTo>
                    <a:pt x="361" y="194"/>
                  </a:lnTo>
                  <a:close/>
                  <a:moveTo>
                    <a:pt x="510" y="180"/>
                  </a:moveTo>
                  <a:lnTo>
                    <a:pt x="519" y="213"/>
                  </a:lnTo>
                  <a:lnTo>
                    <a:pt x="528" y="207"/>
                  </a:lnTo>
                  <a:lnTo>
                    <a:pt x="510" y="180"/>
                  </a:lnTo>
                  <a:close/>
                  <a:moveTo>
                    <a:pt x="391" y="175"/>
                  </a:moveTo>
                  <a:lnTo>
                    <a:pt x="375" y="185"/>
                  </a:lnTo>
                  <a:lnTo>
                    <a:pt x="392" y="252"/>
                  </a:lnTo>
                  <a:lnTo>
                    <a:pt x="401" y="254"/>
                  </a:lnTo>
                  <a:lnTo>
                    <a:pt x="412" y="256"/>
                  </a:lnTo>
                  <a:lnTo>
                    <a:pt x="391" y="175"/>
                  </a:lnTo>
                  <a:close/>
                  <a:moveTo>
                    <a:pt x="420" y="155"/>
                  </a:moveTo>
                  <a:lnTo>
                    <a:pt x="405" y="166"/>
                  </a:lnTo>
                  <a:lnTo>
                    <a:pt x="430" y="265"/>
                  </a:lnTo>
                  <a:lnTo>
                    <a:pt x="432" y="266"/>
                  </a:lnTo>
                  <a:lnTo>
                    <a:pt x="433" y="267"/>
                  </a:lnTo>
                  <a:lnTo>
                    <a:pt x="435" y="267"/>
                  </a:lnTo>
                  <a:lnTo>
                    <a:pt x="446" y="260"/>
                  </a:lnTo>
                  <a:lnTo>
                    <a:pt x="420" y="155"/>
                  </a:lnTo>
                  <a:close/>
                  <a:moveTo>
                    <a:pt x="450" y="136"/>
                  </a:moveTo>
                  <a:lnTo>
                    <a:pt x="434" y="147"/>
                  </a:lnTo>
                  <a:lnTo>
                    <a:pt x="460" y="252"/>
                  </a:lnTo>
                  <a:lnTo>
                    <a:pt x="475" y="241"/>
                  </a:lnTo>
                  <a:lnTo>
                    <a:pt x="450" y="136"/>
                  </a:lnTo>
                  <a:close/>
                  <a:moveTo>
                    <a:pt x="473" y="122"/>
                  </a:moveTo>
                  <a:lnTo>
                    <a:pt x="462" y="128"/>
                  </a:lnTo>
                  <a:lnTo>
                    <a:pt x="490" y="233"/>
                  </a:lnTo>
                  <a:lnTo>
                    <a:pt x="505" y="222"/>
                  </a:lnTo>
                  <a:lnTo>
                    <a:pt x="484" y="139"/>
                  </a:lnTo>
                  <a:lnTo>
                    <a:pt x="473" y="122"/>
                  </a:lnTo>
                  <a:close/>
                  <a:moveTo>
                    <a:pt x="126" y="0"/>
                  </a:moveTo>
                  <a:lnTo>
                    <a:pt x="128" y="2"/>
                  </a:lnTo>
                  <a:lnTo>
                    <a:pt x="133" y="9"/>
                  </a:lnTo>
                  <a:lnTo>
                    <a:pt x="141" y="20"/>
                  </a:lnTo>
                  <a:lnTo>
                    <a:pt x="152" y="34"/>
                  </a:lnTo>
                  <a:lnTo>
                    <a:pt x="165" y="51"/>
                  </a:lnTo>
                  <a:lnTo>
                    <a:pt x="179" y="71"/>
                  </a:lnTo>
                  <a:lnTo>
                    <a:pt x="195" y="93"/>
                  </a:lnTo>
                  <a:lnTo>
                    <a:pt x="213" y="116"/>
                  </a:lnTo>
                  <a:lnTo>
                    <a:pt x="251" y="166"/>
                  </a:lnTo>
                  <a:lnTo>
                    <a:pt x="268" y="190"/>
                  </a:lnTo>
                  <a:lnTo>
                    <a:pt x="287" y="215"/>
                  </a:lnTo>
                  <a:lnTo>
                    <a:pt x="305" y="239"/>
                  </a:lnTo>
                  <a:lnTo>
                    <a:pt x="321" y="261"/>
                  </a:lnTo>
                  <a:lnTo>
                    <a:pt x="342" y="254"/>
                  </a:lnTo>
                  <a:lnTo>
                    <a:pt x="312" y="207"/>
                  </a:lnTo>
                  <a:lnTo>
                    <a:pt x="304" y="194"/>
                  </a:lnTo>
                  <a:lnTo>
                    <a:pt x="318" y="186"/>
                  </a:lnTo>
                  <a:lnTo>
                    <a:pt x="470" y="87"/>
                  </a:lnTo>
                  <a:lnTo>
                    <a:pt x="482" y="79"/>
                  </a:lnTo>
                  <a:lnTo>
                    <a:pt x="491" y="92"/>
                  </a:lnTo>
                  <a:lnTo>
                    <a:pt x="562" y="203"/>
                  </a:lnTo>
                  <a:lnTo>
                    <a:pt x="571" y="216"/>
                  </a:lnTo>
                  <a:lnTo>
                    <a:pt x="558" y="225"/>
                  </a:lnTo>
                  <a:lnTo>
                    <a:pt x="460" y="288"/>
                  </a:lnTo>
                  <a:lnTo>
                    <a:pt x="462" y="290"/>
                  </a:lnTo>
                  <a:lnTo>
                    <a:pt x="487" y="278"/>
                  </a:lnTo>
                  <a:lnTo>
                    <a:pt x="568" y="235"/>
                  </a:lnTo>
                  <a:lnTo>
                    <a:pt x="595" y="222"/>
                  </a:lnTo>
                  <a:lnTo>
                    <a:pt x="620" y="209"/>
                  </a:lnTo>
                  <a:lnTo>
                    <a:pt x="644" y="197"/>
                  </a:lnTo>
                  <a:lnTo>
                    <a:pt x="664" y="187"/>
                  </a:lnTo>
                  <a:lnTo>
                    <a:pt x="694" y="172"/>
                  </a:lnTo>
                  <a:lnTo>
                    <a:pt x="703" y="167"/>
                  </a:lnTo>
                  <a:lnTo>
                    <a:pt x="705" y="166"/>
                  </a:lnTo>
                  <a:lnTo>
                    <a:pt x="723" y="201"/>
                  </a:lnTo>
                  <a:lnTo>
                    <a:pt x="484" y="325"/>
                  </a:lnTo>
                  <a:lnTo>
                    <a:pt x="491" y="349"/>
                  </a:lnTo>
                  <a:lnTo>
                    <a:pt x="492" y="374"/>
                  </a:lnTo>
                  <a:lnTo>
                    <a:pt x="488" y="399"/>
                  </a:lnTo>
                  <a:lnTo>
                    <a:pt x="480" y="422"/>
                  </a:lnTo>
                  <a:lnTo>
                    <a:pt x="467" y="444"/>
                  </a:lnTo>
                  <a:lnTo>
                    <a:pt x="450" y="462"/>
                  </a:lnTo>
                  <a:lnTo>
                    <a:pt x="427" y="476"/>
                  </a:lnTo>
                  <a:lnTo>
                    <a:pt x="401" y="486"/>
                  </a:lnTo>
                  <a:lnTo>
                    <a:pt x="375" y="489"/>
                  </a:lnTo>
                  <a:lnTo>
                    <a:pt x="348" y="487"/>
                  </a:lnTo>
                  <a:lnTo>
                    <a:pt x="324" y="479"/>
                  </a:lnTo>
                  <a:lnTo>
                    <a:pt x="301" y="466"/>
                  </a:lnTo>
                  <a:lnTo>
                    <a:pt x="281" y="448"/>
                  </a:lnTo>
                  <a:lnTo>
                    <a:pt x="266" y="425"/>
                  </a:lnTo>
                  <a:lnTo>
                    <a:pt x="257" y="400"/>
                  </a:lnTo>
                  <a:lnTo>
                    <a:pt x="253" y="375"/>
                  </a:lnTo>
                  <a:lnTo>
                    <a:pt x="254" y="351"/>
                  </a:lnTo>
                  <a:lnTo>
                    <a:pt x="261" y="326"/>
                  </a:lnTo>
                  <a:lnTo>
                    <a:pt x="272" y="303"/>
                  </a:lnTo>
                  <a:lnTo>
                    <a:pt x="288" y="283"/>
                  </a:lnTo>
                  <a:lnTo>
                    <a:pt x="271" y="260"/>
                  </a:lnTo>
                  <a:lnTo>
                    <a:pt x="233" y="210"/>
                  </a:lnTo>
                  <a:lnTo>
                    <a:pt x="215" y="185"/>
                  </a:lnTo>
                  <a:lnTo>
                    <a:pt x="197" y="161"/>
                  </a:lnTo>
                  <a:lnTo>
                    <a:pt x="180" y="137"/>
                  </a:lnTo>
                  <a:lnTo>
                    <a:pt x="164" y="116"/>
                  </a:lnTo>
                  <a:lnTo>
                    <a:pt x="149" y="97"/>
                  </a:lnTo>
                  <a:lnTo>
                    <a:pt x="137" y="80"/>
                  </a:lnTo>
                  <a:lnTo>
                    <a:pt x="126" y="67"/>
                  </a:lnTo>
                  <a:lnTo>
                    <a:pt x="119" y="56"/>
                  </a:lnTo>
                  <a:lnTo>
                    <a:pt x="114" y="50"/>
                  </a:lnTo>
                  <a:lnTo>
                    <a:pt x="79" y="68"/>
                  </a:lnTo>
                  <a:lnTo>
                    <a:pt x="65" y="76"/>
                  </a:lnTo>
                  <a:lnTo>
                    <a:pt x="51" y="83"/>
                  </a:lnTo>
                  <a:lnTo>
                    <a:pt x="38" y="89"/>
                  </a:lnTo>
                  <a:lnTo>
                    <a:pt x="27" y="95"/>
                  </a:lnTo>
                  <a:lnTo>
                    <a:pt x="18" y="100"/>
                  </a:lnTo>
                  <a:lnTo>
                    <a:pt x="0" y="64"/>
                  </a:lnTo>
                  <a:lnTo>
                    <a:pt x="1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575">
              <a:extLst>
                <a:ext uri="{FF2B5EF4-FFF2-40B4-BE49-F238E27FC236}">
                  <a16:creationId xmlns:a16="http://schemas.microsoft.com/office/drawing/2014/main" id="{4C763268-A769-161E-E1ED-D533106B56B5}"/>
                </a:ext>
              </a:extLst>
            </p:cNvPr>
            <p:cNvSpPr>
              <a:spLocks/>
            </p:cNvSpPr>
            <p:nvPr/>
          </p:nvSpPr>
          <p:spPr bwMode="auto">
            <a:xfrm>
              <a:off x="4319588" y="4056062"/>
              <a:ext cx="144462" cy="144463"/>
            </a:xfrm>
            <a:custGeom>
              <a:avLst/>
              <a:gdLst/>
              <a:ahLst/>
              <a:cxnLst>
                <a:cxn ang="0">
                  <a:pos x="39" y="0"/>
                </a:cxn>
                <a:cxn ang="0">
                  <a:pos x="53" y="0"/>
                </a:cxn>
                <a:cxn ang="0">
                  <a:pos x="66" y="4"/>
                </a:cxn>
                <a:cxn ang="0">
                  <a:pos x="78" y="12"/>
                </a:cxn>
                <a:cxn ang="0">
                  <a:pos x="86" y="24"/>
                </a:cxn>
                <a:cxn ang="0">
                  <a:pos x="91" y="38"/>
                </a:cxn>
                <a:cxn ang="0">
                  <a:pos x="91" y="52"/>
                </a:cxn>
                <a:cxn ang="0">
                  <a:pos x="87" y="65"/>
                </a:cxn>
                <a:cxn ang="0">
                  <a:pos x="79" y="77"/>
                </a:cxn>
                <a:cxn ang="0">
                  <a:pos x="67" y="86"/>
                </a:cxn>
                <a:cxn ang="0">
                  <a:pos x="53" y="91"/>
                </a:cxn>
                <a:cxn ang="0">
                  <a:pos x="39" y="90"/>
                </a:cxn>
                <a:cxn ang="0">
                  <a:pos x="26" y="86"/>
                </a:cxn>
                <a:cxn ang="0">
                  <a:pos x="14" y="78"/>
                </a:cxn>
                <a:cxn ang="0">
                  <a:pos x="5" y="66"/>
                </a:cxn>
                <a:cxn ang="0">
                  <a:pos x="0" y="52"/>
                </a:cxn>
                <a:cxn ang="0">
                  <a:pos x="0" y="38"/>
                </a:cxn>
                <a:cxn ang="0">
                  <a:pos x="5" y="25"/>
                </a:cxn>
                <a:cxn ang="0">
                  <a:pos x="13" y="13"/>
                </a:cxn>
                <a:cxn ang="0">
                  <a:pos x="25" y="5"/>
                </a:cxn>
                <a:cxn ang="0">
                  <a:pos x="39" y="0"/>
                </a:cxn>
              </a:cxnLst>
              <a:rect l="0" t="0" r="r" b="b"/>
              <a:pathLst>
                <a:path w="91" h="91">
                  <a:moveTo>
                    <a:pt x="39" y="0"/>
                  </a:moveTo>
                  <a:lnTo>
                    <a:pt x="53" y="0"/>
                  </a:lnTo>
                  <a:lnTo>
                    <a:pt x="66" y="4"/>
                  </a:lnTo>
                  <a:lnTo>
                    <a:pt x="78" y="12"/>
                  </a:lnTo>
                  <a:lnTo>
                    <a:pt x="86" y="24"/>
                  </a:lnTo>
                  <a:lnTo>
                    <a:pt x="91" y="38"/>
                  </a:lnTo>
                  <a:lnTo>
                    <a:pt x="91" y="52"/>
                  </a:lnTo>
                  <a:lnTo>
                    <a:pt x="87" y="65"/>
                  </a:lnTo>
                  <a:lnTo>
                    <a:pt x="79" y="77"/>
                  </a:lnTo>
                  <a:lnTo>
                    <a:pt x="67" y="86"/>
                  </a:lnTo>
                  <a:lnTo>
                    <a:pt x="53" y="91"/>
                  </a:lnTo>
                  <a:lnTo>
                    <a:pt x="39" y="90"/>
                  </a:lnTo>
                  <a:lnTo>
                    <a:pt x="26" y="86"/>
                  </a:lnTo>
                  <a:lnTo>
                    <a:pt x="14" y="78"/>
                  </a:lnTo>
                  <a:lnTo>
                    <a:pt x="5" y="66"/>
                  </a:lnTo>
                  <a:lnTo>
                    <a:pt x="0" y="52"/>
                  </a:lnTo>
                  <a:lnTo>
                    <a:pt x="0" y="38"/>
                  </a:lnTo>
                  <a:lnTo>
                    <a:pt x="5" y="25"/>
                  </a:lnTo>
                  <a:lnTo>
                    <a:pt x="13" y="13"/>
                  </a:lnTo>
                  <a:lnTo>
                    <a:pt x="25" y="5"/>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576">
              <a:extLst>
                <a:ext uri="{FF2B5EF4-FFF2-40B4-BE49-F238E27FC236}">
                  <a16:creationId xmlns:a16="http://schemas.microsoft.com/office/drawing/2014/main" id="{98DE1A77-A094-FC90-812C-7447F8480DB5}"/>
                </a:ext>
              </a:extLst>
            </p:cNvPr>
            <p:cNvSpPr>
              <a:spLocks noEditPoints="1"/>
            </p:cNvSpPr>
            <p:nvPr/>
          </p:nvSpPr>
          <p:spPr bwMode="auto">
            <a:xfrm>
              <a:off x="3587750" y="3590925"/>
              <a:ext cx="422275" cy="400050"/>
            </a:xfrm>
            <a:custGeom>
              <a:avLst/>
              <a:gdLst/>
              <a:ahLst/>
              <a:cxnLst>
                <a:cxn ang="0">
                  <a:pos x="56" y="114"/>
                </a:cxn>
                <a:cxn ang="0">
                  <a:pos x="42" y="124"/>
                </a:cxn>
                <a:cxn ang="0">
                  <a:pos x="70" y="167"/>
                </a:cxn>
                <a:cxn ang="0">
                  <a:pos x="56" y="114"/>
                </a:cxn>
                <a:cxn ang="0">
                  <a:pos x="205" y="100"/>
                </a:cxn>
                <a:cxn ang="0">
                  <a:pos x="214" y="134"/>
                </a:cxn>
                <a:cxn ang="0">
                  <a:pos x="223" y="128"/>
                </a:cxn>
                <a:cxn ang="0">
                  <a:pos x="205" y="100"/>
                </a:cxn>
                <a:cxn ang="0">
                  <a:pos x="86" y="95"/>
                </a:cxn>
                <a:cxn ang="0">
                  <a:pos x="70" y="106"/>
                </a:cxn>
                <a:cxn ang="0">
                  <a:pos x="96" y="207"/>
                </a:cxn>
                <a:cxn ang="0">
                  <a:pos x="97" y="210"/>
                </a:cxn>
                <a:cxn ang="0">
                  <a:pos x="113" y="200"/>
                </a:cxn>
                <a:cxn ang="0">
                  <a:pos x="86" y="95"/>
                </a:cxn>
                <a:cxn ang="0">
                  <a:pos x="115" y="77"/>
                </a:cxn>
                <a:cxn ang="0">
                  <a:pos x="100" y="87"/>
                </a:cxn>
                <a:cxn ang="0">
                  <a:pos x="126" y="191"/>
                </a:cxn>
                <a:cxn ang="0">
                  <a:pos x="141" y="181"/>
                </a:cxn>
                <a:cxn ang="0">
                  <a:pos x="115" y="77"/>
                </a:cxn>
                <a:cxn ang="0">
                  <a:pos x="144" y="58"/>
                </a:cxn>
                <a:cxn ang="0">
                  <a:pos x="129" y="67"/>
                </a:cxn>
                <a:cxn ang="0">
                  <a:pos x="155" y="172"/>
                </a:cxn>
                <a:cxn ang="0">
                  <a:pos x="170" y="163"/>
                </a:cxn>
                <a:cxn ang="0">
                  <a:pos x="144" y="58"/>
                </a:cxn>
                <a:cxn ang="0">
                  <a:pos x="168" y="42"/>
                </a:cxn>
                <a:cxn ang="0">
                  <a:pos x="159" y="48"/>
                </a:cxn>
                <a:cxn ang="0">
                  <a:pos x="184" y="153"/>
                </a:cxn>
                <a:cxn ang="0">
                  <a:pos x="200" y="144"/>
                </a:cxn>
                <a:cxn ang="0">
                  <a:pos x="179" y="60"/>
                </a:cxn>
                <a:cxn ang="0">
                  <a:pos x="168" y="42"/>
                </a:cxn>
                <a:cxn ang="0">
                  <a:pos x="177" y="0"/>
                </a:cxn>
                <a:cxn ang="0">
                  <a:pos x="186" y="13"/>
                </a:cxn>
                <a:cxn ang="0">
                  <a:pos x="257" y="124"/>
                </a:cxn>
                <a:cxn ang="0">
                  <a:pos x="266" y="137"/>
                </a:cxn>
                <a:cxn ang="0">
                  <a:pos x="253" y="146"/>
                </a:cxn>
                <a:cxn ang="0">
                  <a:pos x="101" y="244"/>
                </a:cxn>
                <a:cxn ang="0">
                  <a:pos x="88" y="252"/>
                </a:cxn>
                <a:cxn ang="0">
                  <a:pos x="80" y="239"/>
                </a:cxn>
                <a:cxn ang="0">
                  <a:pos x="8" y="128"/>
                </a:cxn>
                <a:cxn ang="0">
                  <a:pos x="0" y="115"/>
                </a:cxn>
                <a:cxn ang="0">
                  <a:pos x="13" y="107"/>
                </a:cxn>
                <a:cxn ang="0">
                  <a:pos x="164" y="8"/>
                </a:cxn>
                <a:cxn ang="0">
                  <a:pos x="177" y="0"/>
                </a:cxn>
              </a:cxnLst>
              <a:rect l="0" t="0" r="r" b="b"/>
              <a:pathLst>
                <a:path w="266" h="252">
                  <a:moveTo>
                    <a:pt x="56" y="114"/>
                  </a:moveTo>
                  <a:lnTo>
                    <a:pt x="42" y="124"/>
                  </a:lnTo>
                  <a:lnTo>
                    <a:pt x="70" y="167"/>
                  </a:lnTo>
                  <a:lnTo>
                    <a:pt x="56" y="114"/>
                  </a:lnTo>
                  <a:close/>
                  <a:moveTo>
                    <a:pt x="205" y="100"/>
                  </a:moveTo>
                  <a:lnTo>
                    <a:pt x="214" y="134"/>
                  </a:lnTo>
                  <a:lnTo>
                    <a:pt x="223" y="128"/>
                  </a:lnTo>
                  <a:lnTo>
                    <a:pt x="205" y="100"/>
                  </a:lnTo>
                  <a:close/>
                  <a:moveTo>
                    <a:pt x="86" y="95"/>
                  </a:moveTo>
                  <a:lnTo>
                    <a:pt x="70" y="106"/>
                  </a:lnTo>
                  <a:lnTo>
                    <a:pt x="96" y="207"/>
                  </a:lnTo>
                  <a:lnTo>
                    <a:pt x="97" y="210"/>
                  </a:lnTo>
                  <a:lnTo>
                    <a:pt x="113" y="200"/>
                  </a:lnTo>
                  <a:lnTo>
                    <a:pt x="86" y="95"/>
                  </a:lnTo>
                  <a:close/>
                  <a:moveTo>
                    <a:pt x="115" y="77"/>
                  </a:moveTo>
                  <a:lnTo>
                    <a:pt x="100" y="87"/>
                  </a:lnTo>
                  <a:lnTo>
                    <a:pt x="126" y="191"/>
                  </a:lnTo>
                  <a:lnTo>
                    <a:pt x="141" y="181"/>
                  </a:lnTo>
                  <a:lnTo>
                    <a:pt x="115" y="77"/>
                  </a:lnTo>
                  <a:close/>
                  <a:moveTo>
                    <a:pt x="144" y="58"/>
                  </a:moveTo>
                  <a:lnTo>
                    <a:pt x="129" y="67"/>
                  </a:lnTo>
                  <a:lnTo>
                    <a:pt x="155" y="172"/>
                  </a:lnTo>
                  <a:lnTo>
                    <a:pt x="170" y="163"/>
                  </a:lnTo>
                  <a:lnTo>
                    <a:pt x="144" y="58"/>
                  </a:lnTo>
                  <a:close/>
                  <a:moveTo>
                    <a:pt x="168" y="42"/>
                  </a:moveTo>
                  <a:lnTo>
                    <a:pt x="159" y="48"/>
                  </a:lnTo>
                  <a:lnTo>
                    <a:pt x="184" y="153"/>
                  </a:lnTo>
                  <a:lnTo>
                    <a:pt x="200" y="144"/>
                  </a:lnTo>
                  <a:lnTo>
                    <a:pt x="179" y="60"/>
                  </a:lnTo>
                  <a:lnTo>
                    <a:pt x="168" y="42"/>
                  </a:lnTo>
                  <a:close/>
                  <a:moveTo>
                    <a:pt x="177" y="0"/>
                  </a:moveTo>
                  <a:lnTo>
                    <a:pt x="186" y="13"/>
                  </a:lnTo>
                  <a:lnTo>
                    <a:pt x="257" y="124"/>
                  </a:lnTo>
                  <a:lnTo>
                    <a:pt x="266" y="137"/>
                  </a:lnTo>
                  <a:lnTo>
                    <a:pt x="253" y="146"/>
                  </a:lnTo>
                  <a:lnTo>
                    <a:pt x="101" y="244"/>
                  </a:lnTo>
                  <a:lnTo>
                    <a:pt x="88" y="252"/>
                  </a:lnTo>
                  <a:lnTo>
                    <a:pt x="80" y="239"/>
                  </a:lnTo>
                  <a:lnTo>
                    <a:pt x="8" y="128"/>
                  </a:lnTo>
                  <a:lnTo>
                    <a:pt x="0" y="115"/>
                  </a:lnTo>
                  <a:lnTo>
                    <a:pt x="13" y="107"/>
                  </a:lnTo>
                  <a:lnTo>
                    <a:pt x="164" y="8"/>
                  </a:lnTo>
                  <a:lnTo>
                    <a:pt x="1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6" name="Icon 04">
            <a:extLst>
              <a:ext uri="{FF2B5EF4-FFF2-40B4-BE49-F238E27FC236}">
                <a16:creationId xmlns:a16="http://schemas.microsoft.com/office/drawing/2014/main" id="{E1AE935A-8930-D165-AF88-DEAAB613421A}"/>
              </a:ext>
            </a:extLst>
          </p:cNvPr>
          <p:cNvGrpSpPr/>
          <p:nvPr/>
        </p:nvGrpSpPr>
        <p:grpSpPr>
          <a:xfrm>
            <a:off x="1169921" y="2248925"/>
            <a:ext cx="964051" cy="964051"/>
            <a:chOff x="825522" y="4604314"/>
            <a:chExt cx="576000" cy="576000"/>
          </a:xfrm>
        </p:grpSpPr>
        <p:sp>
          <p:nvSpPr>
            <p:cNvPr id="67" name="Shape">
              <a:extLst>
                <a:ext uri="{FF2B5EF4-FFF2-40B4-BE49-F238E27FC236}">
                  <a16:creationId xmlns:a16="http://schemas.microsoft.com/office/drawing/2014/main" id="{3C7F06C2-9499-82EE-BB24-D69BE013EA16}"/>
                </a:ext>
              </a:extLst>
            </p:cNvPr>
            <p:cNvSpPr/>
            <p:nvPr/>
          </p:nvSpPr>
          <p:spPr>
            <a:xfrm>
              <a:off x="1010269" y="4737571"/>
              <a:ext cx="212400" cy="4571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Icon">
              <a:extLst>
                <a:ext uri="{FF2B5EF4-FFF2-40B4-BE49-F238E27FC236}">
                  <a16:creationId xmlns:a16="http://schemas.microsoft.com/office/drawing/2014/main" id="{E8CBB298-52A1-D09B-E81B-BA49FF5F445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5522" y="4604314"/>
              <a:ext cx="576000" cy="576000"/>
            </a:xfrm>
            <a:prstGeom prst="rect">
              <a:avLst/>
            </a:prstGeom>
          </p:spPr>
        </p:pic>
      </p:grpSp>
      <p:grpSp>
        <p:nvGrpSpPr>
          <p:cNvPr id="72" name="Group 71">
            <a:extLst>
              <a:ext uri="{FF2B5EF4-FFF2-40B4-BE49-F238E27FC236}">
                <a16:creationId xmlns:a16="http://schemas.microsoft.com/office/drawing/2014/main" id="{29D7E209-C310-0D07-EAC1-9D9CDDAD580C}"/>
              </a:ext>
            </a:extLst>
          </p:cNvPr>
          <p:cNvGrpSpPr/>
          <p:nvPr/>
        </p:nvGrpSpPr>
        <p:grpSpPr>
          <a:xfrm>
            <a:off x="9766820" y="2435639"/>
            <a:ext cx="850714" cy="849345"/>
            <a:chOff x="6385519" y="5406607"/>
            <a:chExt cx="270907" cy="270471"/>
          </a:xfrm>
          <a:solidFill>
            <a:schemeClr val="accent2"/>
          </a:solidFill>
        </p:grpSpPr>
        <p:sp>
          <p:nvSpPr>
            <p:cNvPr id="69" name="Freeform 65">
              <a:extLst>
                <a:ext uri="{FF2B5EF4-FFF2-40B4-BE49-F238E27FC236}">
                  <a16:creationId xmlns:a16="http://schemas.microsoft.com/office/drawing/2014/main" id="{31FAAE40-1FA8-EC58-A553-B2C71DA22187}"/>
                </a:ext>
              </a:extLst>
            </p:cNvPr>
            <p:cNvSpPr>
              <a:spLocks/>
            </p:cNvSpPr>
            <p:nvPr/>
          </p:nvSpPr>
          <p:spPr bwMode="auto">
            <a:xfrm>
              <a:off x="6546275" y="5567145"/>
              <a:ext cx="110151" cy="109933"/>
            </a:xfrm>
            <a:custGeom>
              <a:avLst/>
              <a:gdLst>
                <a:gd name="T0" fmla="*/ 494 w 1514"/>
                <a:gd name="T1" fmla="*/ 0 h 1512"/>
                <a:gd name="T2" fmla="*/ 519 w 1514"/>
                <a:gd name="T3" fmla="*/ 4 h 1512"/>
                <a:gd name="T4" fmla="*/ 542 w 1514"/>
                <a:gd name="T5" fmla="*/ 12 h 1512"/>
                <a:gd name="T6" fmla="*/ 564 w 1514"/>
                <a:gd name="T7" fmla="*/ 27 h 1512"/>
                <a:gd name="T8" fmla="*/ 1421 w 1514"/>
                <a:gd name="T9" fmla="*/ 752 h 1512"/>
                <a:gd name="T10" fmla="*/ 1447 w 1514"/>
                <a:gd name="T11" fmla="*/ 777 h 1512"/>
                <a:gd name="T12" fmla="*/ 1469 w 1514"/>
                <a:gd name="T13" fmla="*/ 805 h 1512"/>
                <a:gd name="T14" fmla="*/ 1487 w 1514"/>
                <a:gd name="T15" fmla="*/ 835 h 1512"/>
                <a:gd name="T16" fmla="*/ 1501 w 1514"/>
                <a:gd name="T17" fmla="*/ 868 h 1512"/>
                <a:gd name="T18" fmla="*/ 1510 w 1514"/>
                <a:gd name="T19" fmla="*/ 901 h 1512"/>
                <a:gd name="T20" fmla="*/ 1514 w 1514"/>
                <a:gd name="T21" fmla="*/ 936 h 1512"/>
                <a:gd name="T22" fmla="*/ 1514 w 1514"/>
                <a:gd name="T23" fmla="*/ 972 h 1512"/>
                <a:gd name="T24" fmla="*/ 1508 w 1514"/>
                <a:gd name="T25" fmla="*/ 1007 h 1512"/>
                <a:gd name="T26" fmla="*/ 1496 w 1514"/>
                <a:gd name="T27" fmla="*/ 1040 h 1512"/>
                <a:gd name="T28" fmla="*/ 1482 w 1514"/>
                <a:gd name="T29" fmla="*/ 1072 h 1512"/>
                <a:gd name="T30" fmla="*/ 1462 w 1514"/>
                <a:gd name="T31" fmla="*/ 1102 h 1512"/>
                <a:gd name="T32" fmla="*/ 1438 w 1514"/>
                <a:gd name="T33" fmla="*/ 1129 h 1512"/>
                <a:gd name="T34" fmla="*/ 1130 w 1514"/>
                <a:gd name="T35" fmla="*/ 1436 h 1512"/>
                <a:gd name="T36" fmla="*/ 1099 w 1514"/>
                <a:gd name="T37" fmla="*/ 1463 h 1512"/>
                <a:gd name="T38" fmla="*/ 1065 w 1514"/>
                <a:gd name="T39" fmla="*/ 1483 h 1512"/>
                <a:gd name="T40" fmla="*/ 1028 w 1514"/>
                <a:gd name="T41" fmla="*/ 1499 h 1512"/>
                <a:gd name="T42" fmla="*/ 989 w 1514"/>
                <a:gd name="T43" fmla="*/ 1509 h 1512"/>
                <a:gd name="T44" fmla="*/ 949 w 1514"/>
                <a:gd name="T45" fmla="*/ 1512 h 1512"/>
                <a:gd name="T46" fmla="*/ 912 w 1514"/>
                <a:gd name="T47" fmla="*/ 1510 h 1512"/>
                <a:gd name="T48" fmla="*/ 876 w 1514"/>
                <a:gd name="T49" fmla="*/ 1501 h 1512"/>
                <a:gd name="T50" fmla="*/ 841 w 1514"/>
                <a:gd name="T51" fmla="*/ 1488 h 1512"/>
                <a:gd name="T52" fmla="*/ 809 w 1514"/>
                <a:gd name="T53" fmla="*/ 1470 h 1512"/>
                <a:gd name="T54" fmla="*/ 779 w 1514"/>
                <a:gd name="T55" fmla="*/ 1446 h 1512"/>
                <a:gd name="T56" fmla="*/ 753 w 1514"/>
                <a:gd name="T57" fmla="*/ 1418 h 1512"/>
                <a:gd name="T58" fmla="*/ 25 w 1514"/>
                <a:gd name="T59" fmla="*/ 563 h 1512"/>
                <a:gd name="T60" fmla="*/ 13 w 1514"/>
                <a:gd name="T61" fmla="*/ 544 h 1512"/>
                <a:gd name="T62" fmla="*/ 5 w 1514"/>
                <a:gd name="T63" fmla="*/ 524 h 1512"/>
                <a:gd name="T64" fmla="*/ 0 w 1514"/>
                <a:gd name="T65" fmla="*/ 502 h 1512"/>
                <a:gd name="T66" fmla="*/ 1 w 1514"/>
                <a:gd name="T67" fmla="*/ 479 h 1512"/>
                <a:gd name="T68" fmla="*/ 6 w 1514"/>
                <a:gd name="T69" fmla="*/ 456 h 1512"/>
                <a:gd name="T70" fmla="*/ 16 w 1514"/>
                <a:gd name="T71" fmla="*/ 436 h 1512"/>
                <a:gd name="T72" fmla="*/ 30 w 1514"/>
                <a:gd name="T73" fmla="*/ 418 h 1512"/>
                <a:gd name="T74" fmla="*/ 48 w 1514"/>
                <a:gd name="T75" fmla="*/ 403 h 1512"/>
                <a:gd name="T76" fmla="*/ 116 w 1514"/>
                <a:gd name="T77" fmla="*/ 353 h 1512"/>
                <a:gd name="T78" fmla="*/ 180 w 1514"/>
                <a:gd name="T79" fmla="*/ 298 h 1512"/>
                <a:gd name="T80" fmla="*/ 240 w 1514"/>
                <a:gd name="T81" fmla="*/ 241 h 1512"/>
                <a:gd name="T82" fmla="*/ 298 w 1514"/>
                <a:gd name="T83" fmla="*/ 179 h 1512"/>
                <a:gd name="T84" fmla="*/ 352 w 1514"/>
                <a:gd name="T85" fmla="*/ 115 h 1512"/>
                <a:gd name="T86" fmla="*/ 403 w 1514"/>
                <a:gd name="T87" fmla="*/ 48 h 1512"/>
                <a:gd name="T88" fmla="*/ 417 w 1514"/>
                <a:gd name="T89" fmla="*/ 31 h 1512"/>
                <a:gd name="T90" fmla="*/ 433 w 1514"/>
                <a:gd name="T91" fmla="*/ 19 h 1512"/>
                <a:gd name="T92" fmla="*/ 453 w 1514"/>
                <a:gd name="T93" fmla="*/ 8 h 1512"/>
                <a:gd name="T94" fmla="*/ 472 w 1514"/>
                <a:gd name="T95" fmla="*/ 3 h 1512"/>
                <a:gd name="T96" fmla="*/ 494 w 1514"/>
                <a:gd name="T97" fmla="*/ 0 h 1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14" h="1512">
                  <a:moveTo>
                    <a:pt x="494" y="0"/>
                  </a:moveTo>
                  <a:lnTo>
                    <a:pt x="519" y="4"/>
                  </a:lnTo>
                  <a:lnTo>
                    <a:pt x="542" y="12"/>
                  </a:lnTo>
                  <a:lnTo>
                    <a:pt x="564" y="27"/>
                  </a:lnTo>
                  <a:lnTo>
                    <a:pt x="1421" y="752"/>
                  </a:lnTo>
                  <a:lnTo>
                    <a:pt x="1447" y="777"/>
                  </a:lnTo>
                  <a:lnTo>
                    <a:pt x="1469" y="805"/>
                  </a:lnTo>
                  <a:lnTo>
                    <a:pt x="1487" y="835"/>
                  </a:lnTo>
                  <a:lnTo>
                    <a:pt x="1501" y="868"/>
                  </a:lnTo>
                  <a:lnTo>
                    <a:pt x="1510" y="901"/>
                  </a:lnTo>
                  <a:lnTo>
                    <a:pt x="1514" y="936"/>
                  </a:lnTo>
                  <a:lnTo>
                    <a:pt x="1514" y="972"/>
                  </a:lnTo>
                  <a:lnTo>
                    <a:pt x="1508" y="1007"/>
                  </a:lnTo>
                  <a:lnTo>
                    <a:pt x="1496" y="1040"/>
                  </a:lnTo>
                  <a:lnTo>
                    <a:pt x="1482" y="1072"/>
                  </a:lnTo>
                  <a:lnTo>
                    <a:pt x="1462" y="1102"/>
                  </a:lnTo>
                  <a:lnTo>
                    <a:pt x="1438" y="1129"/>
                  </a:lnTo>
                  <a:lnTo>
                    <a:pt x="1130" y="1436"/>
                  </a:lnTo>
                  <a:lnTo>
                    <a:pt x="1099" y="1463"/>
                  </a:lnTo>
                  <a:lnTo>
                    <a:pt x="1065" y="1483"/>
                  </a:lnTo>
                  <a:lnTo>
                    <a:pt x="1028" y="1499"/>
                  </a:lnTo>
                  <a:lnTo>
                    <a:pt x="989" y="1509"/>
                  </a:lnTo>
                  <a:lnTo>
                    <a:pt x="949" y="1512"/>
                  </a:lnTo>
                  <a:lnTo>
                    <a:pt x="912" y="1510"/>
                  </a:lnTo>
                  <a:lnTo>
                    <a:pt x="876" y="1501"/>
                  </a:lnTo>
                  <a:lnTo>
                    <a:pt x="841" y="1488"/>
                  </a:lnTo>
                  <a:lnTo>
                    <a:pt x="809" y="1470"/>
                  </a:lnTo>
                  <a:lnTo>
                    <a:pt x="779" y="1446"/>
                  </a:lnTo>
                  <a:lnTo>
                    <a:pt x="753" y="1418"/>
                  </a:lnTo>
                  <a:lnTo>
                    <a:pt x="25" y="563"/>
                  </a:lnTo>
                  <a:lnTo>
                    <a:pt x="13" y="544"/>
                  </a:lnTo>
                  <a:lnTo>
                    <a:pt x="5" y="524"/>
                  </a:lnTo>
                  <a:lnTo>
                    <a:pt x="0" y="502"/>
                  </a:lnTo>
                  <a:lnTo>
                    <a:pt x="1" y="479"/>
                  </a:lnTo>
                  <a:lnTo>
                    <a:pt x="6" y="456"/>
                  </a:lnTo>
                  <a:lnTo>
                    <a:pt x="16" y="436"/>
                  </a:lnTo>
                  <a:lnTo>
                    <a:pt x="30" y="418"/>
                  </a:lnTo>
                  <a:lnTo>
                    <a:pt x="48" y="403"/>
                  </a:lnTo>
                  <a:lnTo>
                    <a:pt x="116" y="353"/>
                  </a:lnTo>
                  <a:lnTo>
                    <a:pt x="180" y="298"/>
                  </a:lnTo>
                  <a:lnTo>
                    <a:pt x="240" y="241"/>
                  </a:lnTo>
                  <a:lnTo>
                    <a:pt x="298" y="179"/>
                  </a:lnTo>
                  <a:lnTo>
                    <a:pt x="352" y="115"/>
                  </a:lnTo>
                  <a:lnTo>
                    <a:pt x="403" y="48"/>
                  </a:lnTo>
                  <a:lnTo>
                    <a:pt x="417" y="31"/>
                  </a:lnTo>
                  <a:lnTo>
                    <a:pt x="433" y="19"/>
                  </a:lnTo>
                  <a:lnTo>
                    <a:pt x="453" y="8"/>
                  </a:lnTo>
                  <a:lnTo>
                    <a:pt x="472" y="3"/>
                  </a:lnTo>
                  <a:lnTo>
                    <a:pt x="4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70" name="Freeform 66">
              <a:extLst>
                <a:ext uri="{FF2B5EF4-FFF2-40B4-BE49-F238E27FC236}">
                  <a16:creationId xmlns:a16="http://schemas.microsoft.com/office/drawing/2014/main" id="{F14DE812-6CE9-D135-DBD6-B8018E7EEBC5}"/>
                </a:ext>
              </a:extLst>
            </p:cNvPr>
            <p:cNvSpPr>
              <a:spLocks noEditPoints="1"/>
            </p:cNvSpPr>
            <p:nvPr/>
          </p:nvSpPr>
          <p:spPr bwMode="auto">
            <a:xfrm>
              <a:off x="6385519" y="5406607"/>
              <a:ext cx="197836" cy="197618"/>
            </a:xfrm>
            <a:custGeom>
              <a:avLst/>
              <a:gdLst>
                <a:gd name="T0" fmla="*/ 1204 w 2722"/>
                <a:gd name="T1" fmla="*/ 454 h 2717"/>
                <a:gd name="T2" fmla="*/ 986 w 2722"/>
                <a:gd name="T3" fmla="*/ 520 h 2717"/>
                <a:gd name="T4" fmla="*/ 794 w 2722"/>
                <a:gd name="T5" fmla="*/ 636 h 2717"/>
                <a:gd name="T6" fmla="*/ 636 w 2722"/>
                <a:gd name="T7" fmla="*/ 793 h 2717"/>
                <a:gd name="T8" fmla="*/ 521 w 2722"/>
                <a:gd name="T9" fmla="*/ 984 h 2717"/>
                <a:gd name="T10" fmla="*/ 453 w 2722"/>
                <a:gd name="T11" fmla="*/ 1203 h 2717"/>
                <a:gd name="T12" fmla="*/ 444 w 2722"/>
                <a:gd name="T13" fmla="*/ 1438 h 2717"/>
                <a:gd name="T14" fmla="*/ 492 w 2722"/>
                <a:gd name="T15" fmla="*/ 1664 h 2717"/>
                <a:gd name="T16" fmla="*/ 593 w 2722"/>
                <a:gd name="T17" fmla="*/ 1864 h 2717"/>
                <a:gd name="T18" fmla="*/ 737 w 2722"/>
                <a:gd name="T19" fmla="*/ 2034 h 2717"/>
                <a:gd name="T20" fmla="*/ 918 w 2722"/>
                <a:gd name="T21" fmla="*/ 2164 h 2717"/>
                <a:gd name="T22" fmla="*/ 1128 w 2722"/>
                <a:gd name="T23" fmla="*/ 2247 h 2717"/>
                <a:gd name="T24" fmla="*/ 1360 w 2722"/>
                <a:gd name="T25" fmla="*/ 2277 h 2717"/>
                <a:gd name="T26" fmla="*/ 1576 w 2722"/>
                <a:gd name="T27" fmla="*/ 2252 h 2717"/>
                <a:gd name="T28" fmla="*/ 1777 w 2722"/>
                <a:gd name="T29" fmla="*/ 2178 h 2717"/>
                <a:gd name="T30" fmla="*/ 1957 w 2722"/>
                <a:gd name="T31" fmla="*/ 2058 h 2717"/>
                <a:gd name="T32" fmla="*/ 2106 w 2722"/>
                <a:gd name="T33" fmla="*/ 1897 h 2717"/>
                <a:gd name="T34" fmla="*/ 2211 w 2722"/>
                <a:gd name="T35" fmla="*/ 1710 h 2717"/>
                <a:gd name="T36" fmla="*/ 2269 w 2722"/>
                <a:gd name="T37" fmla="*/ 1504 h 2717"/>
                <a:gd name="T38" fmla="*/ 2277 w 2722"/>
                <a:gd name="T39" fmla="*/ 1279 h 2717"/>
                <a:gd name="T40" fmla="*/ 2228 w 2722"/>
                <a:gd name="T41" fmla="*/ 1055 h 2717"/>
                <a:gd name="T42" fmla="*/ 2129 w 2722"/>
                <a:gd name="T43" fmla="*/ 853 h 2717"/>
                <a:gd name="T44" fmla="*/ 1984 w 2722"/>
                <a:gd name="T45" fmla="*/ 684 h 2717"/>
                <a:gd name="T46" fmla="*/ 1803 w 2722"/>
                <a:gd name="T47" fmla="*/ 554 h 2717"/>
                <a:gd name="T48" fmla="*/ 1592 w 2722"/>
                <a:gd name="T49" fmla="*/ 470 h 2717"/>
                <a:gd name="T50" fmla="*/ 1360 w 2722"/>
                <a:gd name="T51" fmla="*/ 440 h 2717"/>
                <a:gd name="T52" fmla="*/ 1553 w 2722"/>
                <a:gd name="T53" fmla="*/ 14 h 2717"/>
                <a:gd name="T54" fmla="*/ 1825 w 2722"/>
                <a:gd name="T55" fmla="*/ 82 h 2717"/>
                <a:gd name="T56" fmla="*/ 2073 w 2722"/>
                <a:gd name="T57" fmla="*/ 202 h 2717"/>
                <a:gd name="T58" fmla="*/ 2290 w 2722"/>
                <a:gd name="T59" fmla="*/ 367 h 2717"/>
                <a:gd name="T60" fmla="*/ 2469 w 2722"/>
                <a:gd name="T61" fmla="*/ 571 h 2717"/>
                <a:gd name="T62" fmla="*/ 2605 w 2722"/>
                <a:gd name="T63" fmla="*/ 810 h 2717"/>
                <a:gd name="T64" fmla="*/ 2692 w 2722"/>
                <a:gd name="T65" fmla="*/ 1074 h 2717"/>
                <a:gd name="T66" fmla="*/ 2722 w 2722"/>
                <a:gd name="T67" fmla="*/ 1359 h 2717"/>
                <a:gd name="T68" fmla="*/ 2695 w 2722"/>
                <a:gd name="T69" fmla="*/ 1626 h 2717"/>
                <a:gd name="T70" fmla="*/ 2619 w 2722"/>
                <a:gd name="T71" fmla="*/ 1879 h 2717"/>
                <a:gd name="T72" fmla="*/ 2493 w 2722"/>
                <a:gd name="T73" fmla="*/ 2112 h 2717"/>
                <a:gd name="T74" fmla="*/ 2323 w 2722"/>
                <a:gd name="T75" fmla="*/ 2319 h 2717"/>
                <a:gd name="T76" fmla="*/ 2115 w 2722"/>
                <a:gd name="T77" fmla="*/ 2490 h 2717"/>
                <a:gd name="T78" fmla="*/ 1882 w 2722"/>
                <a:gd name="T79" fmla="*/ 2614 h 2717"/>
                <a:gd name="T80" fmla="*/ 1629 w 2722"/>
                <a:gd name="T81" fmla="*/ 2692 h 2717"/>
                <a:gd name="T82" fmla="*/ 1360 w 2722"/>
                <a:gd name="T83" fmla="*/ 2717 h 2717"/>
                <a:gd name="T84" fmla="*/ 1075 w 2722"/>
                <a:gd name="T85" fmla="*/ 2687 h 2717"/>
                <a:gd name="T86" fmla="*/ 810 w 2722"/>
                <a:gd name="T87" fmla="*/ 2602 h 2717"/>
                <a:gd name="T88" fmla="*/ 572 w 2722"/>
                <a:gd name="T89" fmla="*/ 2466 h 2717"/>
                <a:gd name="T90" fmla="*/ 367 w 2722"/>
                <a:gd name="T91" fmla="*/ 2286 h 2717"/>
                <a:gd name="T92" fmla="*/ 201 w 2722"/>
                <a:gd name="T93" fmla="*/ 2070 h 2717"/>
                <a:gd name="T94" fmla="*/ 81 w 2722"/>
                <a:gd name="T95" fmla="*/ 1823 h 2717"/>
                <a:gd name="T96" fmla="*/ 13 w 2722"/>
                <a:gd name="T97" fmla="*/ 1551 h 2717"/>
                <a:gd name="T98" fmla="*/ 3 w 2722"/>
                <a:gd name="T99" fmla="*/ 1262 h 2717"/>
                <a:gd name="T100" fmla="*/ 53 w 2722"/>
                <a:gd name="T101" fmla="*/ 983 h 2717"/>
                <a:gd name="T102" fmla="*/ 155 w 2722"/>
                <a:gd name="T103" fmla="*/ 726 h 2717"/>
                <a:gd name="T104" fmla="*/ 307 w 2722"/>
                <a:gd name="T105" fmla="*/ 500 h 2717"/>
                <a:gd name="T106" fmla="*/ 499 w 2722"/>
                <a:gd name="T107" fmla="*/ 307 h 2717"/>
                <a:gd name="T108" fmla="*/ 728 w 2722"/>
                <a:gd name="T109" fmla="*/ 156 h 2717"/>
                <a:gd name="T110" fmla="*/ 985 w 2722"/>
                <a:gd name="T111" fmla="*/ 53 h 2717"/>
                <a:gd name="T112" fmla="*/ 1263 w 2722"/>
                <a:gd name="T113" fmla="*/ 4 h 2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2" h="2717">
                  <a:moveTo>
                    <a:pt x="1360" y="440"/>
                  </a:moveTo>
                  <a:lnTo>
                    <a:pt x="1282" y="444"/>
                  </a:lnTo>
                  <a:lnTo>
                    <a:pt x="1204" y="454"/>
                  </a:lnTo>
                  <a:lnTo>
                    <a:pt x="1128" y="470"/>
                  </a:lnTo>
                  <a:lnTo>
                    <a:pt x="1055" y="493"/>
                  </a:lnTo>
                  <a:lnTo>
                    <a:pt x="986" y="520"/>
                  </a:lnTo>
                  <a:lnTo>
                    <a:pt x="918" y="554"/>
                  </a:lnTo>
                  <a:lnTo>
                    <a:pt x="854" y="592"/>
                  </a:lnTo>
                  <a:lnTo>
                    <a:pt x="794" y="636"/>
                  </a:lnTo>
                  <a:lnTo>
                    <a:pt x="737" y="684"/>
                  </a:lnTo>
                  <a:lnTo>
                    <a:pt x="684" y="737"/>
                  </a:lnTo>
                  <a:lnTo>
                    <a:pt x="636" y="793"/>
                  </a:lnTo>
                  <a:lnTo>
                    <a:pt x="593" y="853"/>
                  </a:lnTo>
                  <a:lnTo>
                    <a:pt x="554" y="917"/>
                  </a:lnTo>
                  <a:lnTo>
                    <a:pt x="521" y="984"/>
                  </a:lnTo>
                  <a:lnTo>
                    <a:pt x="492" y="1055"/>
                  </a:lnTo>
                  <a:lnTo>
                    <a:pt x="471" y="1128"/>
                  </a:lnTo>
                  <a:lnTo>
                    <a:pt x="453" y="1203"/>
                  </a:lnTo>
                  <a:lnTo>
                    <a:pt x="444" y="1279"/>
                  </a:lnTo>
                  <a:lnTo>
                    <a:pt x="441" y="1359"/>
                  </a:lnTo>
                  <a:lnTo>
                    <a:pt x="444" y="1438"/>
                  </a:lnTo>
                  <a:lnTo>
                    <a:pt x="453" y="1515"/>
                  </a:lnTo>
                  <a:lnTo>
                    <a:pt x="471" y="1591"/>
                  </a:lnTo>
                  <a:lnTo>
                    <a:pt x="492" y="1664"/>
                  </a:lnTo>
                  <a:lnTo>
                    <a:pt x="521" y="1733"/>
                  </a:lnTo>
                  <a:lnTo>
                    <a:pt x="554" y="1800"/>
                  </a:lnTo>
                  <a:lnTo>
                    <a:pt x="593" y="1864"/>
                  </a:lnTo>
                  <a:lnTo>
                    <a:pt x="636" y="1925"/>
                  </a:lnTo>
                  <a:lnTo>
                    <a:pt x="684" y="1982"/>
                  </a:lnTo>
                  <a:lnTo>
                    <a:pt x="737" y="2034"/>
                  </a:lnTo>
                  <a:lnTo>
                    <a:pt x="794" y="2082"/>
                  </a:lnTo>
                  <a:lnTo>
                    <a:pt x="854" y="2125"/>
                  </a:lnTo>
                  <a:lnTo>
                    <a:pt x="918" y="2164"/>
                  </a:lnTo>
                  <a:lnTo>
                    <a:pt x="986" y="2197"/>
                  </a:lnTo>
                  <a:lnTo>
                    <a:pt x="1055" y="2226"/>
                  </a:lnTo>
                  <a:lnTo>
                    <a:pt x="1128" y="2247"/>
                  </a:lnTo>
                  <a:lnTo>
                    <a:pt x="1204" y="2264"/>
                  </a:lnTo>
                  <a:lnTo>
                    <a:pt x="1282" y="2273"/>
                  </a:lnTo>
                  <a:lnTo>
                    <a:pt x="1360" y="2277"/>
                  </a:lnTo>
                  <a:lnTo>
                    <a:pt x="1433" y="2275"/>
                  </a:lnTo>
                  <a:lnTo>
                    <a:pt x="1505" y="2265"/>
                  </a:lnTo>
                  <a:lnTo>
                    <a:pt x="1576" y="2252"/>
                  </a:lnTo>
                  <a:lnTo>
                    <a:pt x="1646" y="2232"/>
                  </a:lnTo>
                  <a:lnTo>
                    <a:pt x="1712" y="2207"/>
                  </a:lnTo>
                  <a:lnTo>
                    <a:pt x="1777" y="2178"/>
                  </a:lnTo>
                  <a:lnTo>
                    <a:pt x="1840" y="2142"/>
                  </a:lnTo>
                  <a:lnTo>
                    <a:pt x="1901" y="2102"/>
                  </a:lnTo>
                  <a:lnTo>
                    <a:pt x="1957" y="2058"/>
                  </a:lnTo>
                  <a:lnTo>
                    <a:pt x="2011" y="2008"/>
                  </a:lnTo>
                  <a:lnTo>
                    <a:pt x="2060" y="1954"/>
                  </a:lnTo>
                  <a:lnTo>
                    <a:pt x="2106" y="1897"/>
                  </a:lnTo>
                  <a:lnTo>
                    <a:pt x="2146" y="1837"/>
                  </a:lnTo>
                  <a:lnTo>
                    <a:pt x="2182" y="1775"/>
                  </a:lnTo>
                  <a:lnTo>
                    <a:pt x="2211" y="1710"/>
                  </a:lnTo>
                  <a:lnTo>
                    <a:pt x="2236" y="1643"/>
                  </a:lnTo>
                  <a:lnTo>
                    <a:pt x="2256" y="1575"/>
                  </a:lnTo>
                  <a:lnTo>
                    <a:pt x="2269" y="1504"/>
                  </a:lnTo>
                  <a:lnTo>
                    <a:pt x="2277" y="1432"/>
                  </a:lnTo>
                  <a:lnTo>
                    <a:pt x="2281" y="1359"/>
                  </a:lnTo>
                  <a:lnTo>
                    <a:pt x="2277" y="1279"/>
                  </a:lnTo>
                  <a:lnTo>
                    <a:pt x="2267" y="1203"/>
                  </a:lnTo>
                  <a:lnTo>
                    <a:pt x="2251" y="1128"/>
                  </a:lnTo>
                  <a:lnTo>
                    <a:pt x="2228" y="1055"/>
                  </a:lnTo>
                  <a:lnTo>
                    <a:pt x="2201" y="984"/>
                  </a:lnTo>
                  <a:lnTo>
                    <a:pt x="2167" y="917"/>
                  </a:lnTo>
                  <a:lnTo>
                    <a:pt x="2129" y="853"/>
                  </a:lnTo>
                  <a:lnTo>
                    <a:pt x="2084" y="793"/>
                  </a:lnTo>
                  <a:lnTo>
                    <a:pt x="2036" y="737"/>
                  </a:lnTo>
                  <a:lnTo>
                    <a:pt x="1984" y="684"/>
                  </a:lnTo>
                  <a:lnTo>
                    <a:pt x="1928" y="636"/>
                  </a:lnTo>
                  <a:lnTo>
                    <a:pt x="1867" y="592"/>
                  </a:lnTo>
                  <a:lnTo>
                    <a:pt x="1803" y="554"/>
                  </a:lnTo>
                  <a:lnTo>
                    <a:pt x="1736" y="520"/>
                  </a:lnTo>
                  <a:lnTo>
                    <a:pt x="1665" y="493"/>
                  </a:lnTo>
                  <a:lnTo>
                    <a:pt x="1592" y="470"/>
                  </a:lnTo>
                  <a:lnTo>
                    <a:pt x="1517" y="454"/>
                  </a:lnTo>
                  <a:lnTo>
                    <a:pt x="1440" y="444"/>
                  </a:lnTo>
                  <a:lnTo>
                    <a:pt x="1360" y="440"/>
                  </a:lnTo>
                  <a:close/>
                  <a:moveTo>
                    <a:pt x="1360" y="0"/>
                  </a:moveTo>
                  <a:lnTo>
                    <a:pt x="1457" y="4"/>
                  </a:lnTo>
                  <a:lnTo>
                    <a:pt x="1553" y="14"/>
                  </a:lnTo>
                  <a:lnTo>
                    <a:pt x="1646" y="30"/>
                  </a:lnTo>
                  <a:lnTo>
                    <a:pt x="1737" y="53"/>
                  </a:lnTo>
                  <a:lnTo>
                    <a:pt x="1825" y="82"/>
                  </a:lnTo>
                  <a:lnTo>
                    <a:pt x="1911" y="117"/>
                  </a:lnTo>
                  <a:lnTo>
                    <a:pt x="1994" y="156"/>
                  </a:lnTo>
                  <a:lnTo>
                    <a:pt x="2073" y="202"/>
                  </a:lnTo>
                  <a:lnTo>
                    <a:pt x="2150" y="252"/>
                  </a:lnTo>
                  <a:lnTo>
                    <a:pt x="2222" y="307"/>
                  </a:lnTo>
                  <a:lnTo>
                    <a:pt x="2290" y="367"/>
                  </a:lnTo>
                  <a:lnTo>
                    <a:pt x="2354" y="431"/>
                  </a:lnTo>
                  <a:lnTo>
                    <a:pt x="2415" y="500"/>
                  </a:lnTo>
                  <a:lnTo>
                    <a:pt x="2469" y="571"/>
                  </a:lnTo>
                  <a:lnTo>
                    <a:pt x="2520" y="648"/>
                  </a:lnTo>
                  <a:lnTo>
                    <a:pt x="2565" y="726"/>
                  </a:lnTo>
                  <a:lnTo>
                    <a:pt x="2605" y="810"/>
                  </a:lnTo>
                  <a:lnTo>
                    <a:pt x="2640" y="895"/>
                  </a:lnTo>
                  <a:lnTo>
                    <a:pt x="2669" y="983"/>
                  </a:lnTo>
                  <a:lnTo>
                    <a:pt x="2692" y="1074"/>
                  </a:lnTo>
                  <a:lnTo>
                    <a:pt x="2708" y="1166"/>
                  </a:lnTo>
                  <a:lnTo>
                    <a:pt x="2718" y="1262"/>
                  </a:lnTo>
                  <a:lnTo>
                    <a:pt x="2722" y="1359"/>
                  </a:lnTo>
                  <a:lnTo>
                    <a:pt x="2718" y="1449"/>
                  </a:lnTo>
                  <a:lnTo>
                    <a:pt x="2710" y="1538"/>
                  </a:lnTo>
                  <a:lnTo>
                    <a:pt x="2695" y="1626"/>
                  </a:lnTo>
                  <a:lnTo>
                    <a:pt x="2676" y="1713"/>
                  </a:lnTo>
                  <a:lnTo>
                    <a:pt x="2650" y="1797"/>
                  </a:lnTo>
                  <a:lnTo>
                    <a:pt x="2619" y="1879"/>
                  </a:lnTo>
                  <a:lnTo>
                    <a:pt x="2582" y="1959"/>
                  </a:lnTo>
                  <a:lnTo>
                    <a:pt x="2540" y="2037"/>
                  </a:lnTo>
                  <a:lnTo>
                    <a:pt x="2493" y="2112"/>
                  </a:lnTo>
                  <a:lnTo>
                    <a:pt x="2442" y="2184"/>
                  </a:lnTo>
                  <a:lnTo>
                    <a:pt x="2385" y="2254"/>
                  </a:lnTo>
                  <a:lnTo>
                    <a:pt x="2323" y="2319"/>
                  </a:lnTo>
                  <a:lnTo>
                    <a:pt x="2257" y="2382"/>
                  </a:lnTo>
                  <a:lnTo>
                    <a:pt x="2187" y="2438"/>
                  </a:lnTo>
                  <a:lnTo>
                    <a:pt x="2115" y="2490"/>
                  </a:lnTo>
                  <a:lnTo>
                    <a:pt x="2040" y="2537"/>
                  </a:lnTo>
                  <a:lnTo>
                    <a:pt x="1962" y="2578"/>
                  </a:lnTo>
                  <a:lnTo>
                    <a:pt x="1882" y="2614"/>
                  </a:lnTo>
                  <a:lnTo>
                    <a:pt x="1799" y="2646"/>
                  </a:lnTo>
                  <a:lnTo>
                    <a:pt x="1714" y="2671"/>
                  </a:lnTo>
                  <a:lnTo>
                    <a:pt x="1629" y="2692"/>
                  </a:lnTo>
                  <a:lnTo>
                    <a:pt x="1541" y="2705"/>
                  </a:lnTo>
                  <a:lnTo>
                    <a:pt x="1451" y="2715"/>
                  </a:lnTo>
                  <a:lnTo>
                    <a:pt x="1360" y="2717"/>
                  </a:lnTo>
                  <a:lnTo>
                    <a:pt x="1263" y="2713"/>
                  </a:lnTo>
                  <a:lnTo>
                    <a:pt x="1168" y="2704"/>
                  </a:lnTo>
                  <a:lnTo>
                    <a:pt x="1075" y="2687"/>
                  </a:lnTo>
                  <a:lnTo>
                    <a:pt x="985" y="2664"/>
                  </a:lnTo>
                  <a:lnTo>
                    <a:pt x="895" y="2636"/>
                  </a:lnTo>
                  <a:lnTo>
                    <a:pt x="810" y="2602"/>
                  </a:lnTo>
                  <a:lnTo>
                    <a:pt x="728" y="2562"/>
                  </a:lnTo>
                  <a:lnTo>
                    <a:pt x="648" y="2516"/>
                  </a:lnTo>
                  <a:lnTo>
                    <a:pt x="572" y="2466"/>
                  </a:lnTo>
                  <a:lnTo>
                    <a:pt x="499" y="2410"/>
                  </a:lnTo>
                  <a:lnTo>
                    <a:pt x="432" y="2351"/>
                  </a:lnTo>
                  <a:lnTo>
                    <a:pt x="367" y="2286"/>
                  </a:lnTo>
                  <a:lnTo>
                    <a:pt x="307" y="2218"/>
                  </a:lnTo>
                  <a:lnTo>
                    <a:pt x="251" y="2146"/>
                  </a:lnTo>
                  <a:lnTo>
                    <a:pt x="201" y="2070"/>
                  </a:lnTo>
                  <a:lnTo>
                    <a:pt x="155" y="1991"/>
                  </a:lnTo>
                  <a:lnTo>
                    <a:pt x="115" y="1909"/>
                  </a:lnTo>
                  <a:lnTo>
                    <a:pt x="81" y="1823"/>
                  </a:lnTo>
                  <a:lnTo>
                    <a:pt x="53" y="1734"/>
                  </a:lnTo>
                  <a:lnTo>
                    <a:pt x="30" y="1644"/>
                  </a:lnTo>
                  <a:lnTo>
                    <a:pt x="13" y="1551"/>
                  </a:lnTo>
                  <a:lnTo>
                    <a:pt x="3" y="1456"/>
                  </a:lnTo>
                  <a:lnTo>
                    <a:pt x="0" y="1359"/>
                  </a:lnTo>
                  <a:lnTo>
                    <a:pt x="3" y="1262"/>
                  </a:lnTo>
                  <a:lnTo>
                    <a:pt x="13" y="1166"/>
                  </a:lnTo>
                  <a:lnTo>
                    <a:pt x="30" y="1074"/>
                  </a:lnTo>
                  <a:lnTo>
                    <a:pt x="53" y="983"/>
                  </a:lnTo>
                  <a:lnTo>
                    <a:pt x="81" y="895"/>
                  </a:lnTo>
                  <a:lnTo>
                    <a:pt x="115" y="810"/>
                  </a:lnTo>
                  <a:lnTo>
                    <a:pt x="155" y="726"/>
                  </a:lnTo>
                  <a:lnTo>
                    <a:pt x="201" y="648"/>
                  </a:lnTo>
                  <a:lnTo>
                    <a:pt x="251" y="571"/>
                  </a:lnTo>
                  <a:lnTo>
                    <a:pt x="307" y="500"/>
                  </a:lnTo>
                  <a:lnTo>
                    <a:pt x="367" y="431"/>
                  </a:lnTo>
                  <a:lnTo>
                    <a:pt x="432" y="367"/>
                  </a:lnTo>
                  <a:lnTo>
                    <a:pt x="499" y="307"/>
                  </a:lnTo>
                  <a:lnTo>
                    <a:pt x="572" y="252"/>
                  </a:lnTo>
                  <a:lnTo>
                    <a:pt x="648" y="202"/>
                  </a:lnTo>
                  <a:lnTo>
                    <a:pt x="728" y="156"/>
                  </a:lnTo>
                  <a:lnTo>
                    <a:pt x="810" y="117"/>
                  </a:lnTo>
                  <a:lnTo>
                    <a:pt x="895" y="82"/>
                  </a:lnTo>
                  <a:lnTo>
                    <a:pt x="985" y="53"/>
                  </a:lnTo>
                  <a:lnTo>
                    <a:pt x="1075" y="30"/>
                  </a:lnTo>
                  <a:lnTo>
                    <a:pt x="1168" y="14"/>
                  </a:lnTo>
                  <a:lnTo>
                    <a:pt x="1263" y="4"/>
                  </a:lnTo>
                  <a:lnTo>
                    <a:pt x="13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71" name="Freeform 67">
              <a:extLst>
                <a:ext uri="{FF2B5EF4-FFF2-40B4-BE49-F238E27FC236}">
                  <a16:creationId xmlns:a16="http://schemas.microsoft.com/office/drawing/2014/main" id="{601348F9-992A-4A1A-425C-60950463A0C2}"/>
                </a:ext>
              </a:extLst>
            </p:cNvPr>
            <p:cNvSpPr>
              <a:spLocks/>
            </p:cNvSpPr>
            <p:nvPr/>
          </p:nvSpPr>
          <p:spPr bwMode="auto">
            <a:xfrm>
              <a:off x="6426962" y="5448050"/>
              <a:ext cx="71326" cy="71326"/>
            </a:xfrm>
            <a:custGeom>
              <a:avLst/>
              <a:gdLst>
                <a:gd name="T0" fmla="*/ 824 w 981"/>
                <a:gd name="T1" fmla="*/ 4 h 981"/>
                <a:gd name="T2" fmla="*/ 886 w 981"/>
                <a:gd name="T3" fmla="*/ 26 h 981"/>
                <a:gd name="T4" fmla="*/ 937 w 981"/>
                <a:gd name="T5" fmla="*/ 69 h 981"/>
                <a:gd name="T6" fmla="*/ 970 w 981"/>
                <a:gd name="T7" fmla="*/ 126 h 981"/>
                <a:gd name="T8" fmla="*/ 981 w 981"/>
                <a:gd name="T9" fmla="*/ 192 h 981"/>
                <a:gd name="T10" fmla="*/ 970 w 981"/>
                <a:gd name="T11" fmla="*/ 259 h 981"/>
                <a:gd name="T12" fmla="*/ 937 w 981"/>
                <a:gd name="T13" fmla="*/ 316 h 981"/>
                <a:gd name="T14" fmla="*/ 886 w 981"/>
                <a:gd name="T15" fmla="*/ 358 h 981"/>
                <a:gd name="T16" fmla="*/ 824 w 981"/>
                <a:gd name="T17" fmla="*/ 381 h 981"/>
                <a:gd name="T18" fmla="*/ 739 w 981"/>
                <a:gd name="T19" fmla="*/ 387 h 981"/>
                <a:gd name="T20" fmla="*/ 643 w 981"/>
                <a:gd name="T21" fmla="*/ 411 h 981"/>
                <a:gd name="T22" fmla="*/ 559 w 981"/>
                <a:gd name="T23" fmla="*/ 456 h 981"/>
                <a:gd name="T24" fmla="*/ 487 w 981"/>
                <a:gd name="T25" fmla="*/ 520 h 981"/>
                <a:gd name="T26" fmla="*/ 432 w 981"/>
                <a:gd name="T27" fmla="*/ 599 h 981"/>
                <a:gd name="T28" fmla="*/ 396 w 981"/>
                <a:gd name="T29" fmla="*/ 689 h 981"/>
                <a:gd name="T30" fmla="*/ 384 w 981"/>
                <a:gd name="T31" fmla="*/ 789 h 981"/>
                <a:gd name="T32" fmla="*/ 372 w 981"/>
                <a:gd name="T33" fmla="*/ 855 h 981"/>
                <a:gd name="T34" fmla="*/ 339 w 981"/>
                <a:gd name="T35" fmla="*/ 912 h 981"/>
                <a:gd name="T36" fmla="*/ 289 w 981"/>
                <a:gd name="T37" fmla="*/ 954 h 981"/>
                <a:gd name="T38" fmla="*/ 226 w 981"/>
                <a:gd name="T39" fmla="*/ 977 h 981"/>
                <a:gd name="T40" fmla="*/ 158 w 981"/>
                <a:gd name="T41" fmla="*/ 977 h 981"/>
                <a:gd name="T42" fmla="*/ 95 w 981"/>
                <a:gd name="T43" fmla="*/ 954 h 981"/>
                <a:gd name="T44" fmla="*/ 45 w 981"/>
                <a:gd name="T45" fmla="*/ 912 h 981"/>
                <a:gd name="T46" fmla="*/ 12 w 981"/>
                <a:gd name="T47" fmla="*/ 855 h 981"/>
                <a:gd name="T48" fmla="*/ 0 w 981"/>
                <a:gd name="T49" fmla="*/ 789 h 981"/>
                <a:gd name="T50" fmla="*/ 14 w 981"/>
                <a:gd name="T51" fmla="*/ 639 h 981"/>
                <a:gd name="T52" fmla="*/ 55 w 981"/>
                <a:gd name="T53" fmla="*/ 498 h 981"/>
                <a:gd name="T54" fmla="*/ 120 w 981"/>
                <a:gd name="T55" fmla="*/ 371 h 981"/>
                <a:gd name="T56" fmla="*/ 207 w 981"/>
                <a:gd name="T57" fmla="*/ 258 h 981"/>
                <a:gd name="T58" fmla="*/ 312 w 981"/>
                <a:gd name="T59" fmla="*/ 161 h 981"/>
                <a:gd name="T60" fmla="*/ 433 w 981"/>
                <a:gd name="T61" fmla="*/ 86 h 981"/>
                <a:gd name="T62" fmla="*/ 568 w 981"/>
                <a:gd name="T63" fmla="*/ 32 h 981"/>
                <a:gd name="T64" fmla="*/ 714 w 981"/>
                <a:gd name="T65" fmla="*/ 4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1" h="981">
                  <a:moveTo>
                    <a:pt x="789" y="0"/>
                  </a:moveTo>
                  <a:lnTo>
                    <a:pt x="824" y="4"/>
                  </a:lnTo>
                  <a:lnTo>
                    <a:pt x="857" y="13"/>
                  </a:lnTo>
                  <a:lnTo>
                    <a:pt x="886" y="26"/>
                  </a:lnTo>
                  <a:lnTo>
                    <a:pt x="914" y="46"/>
                  </a:lnTo>
                  <a:lnTo>
                    <a:pt x="937" y="69"/>
                  </a:lnTo>
                  <a:lnTo>
                    <a:pt x="955" y="96"/>
                  </a:lnTo>
                  <a:lnTo>
                    <a:pt x="970" y="126"/>
                  </a:lnTo>
                  <a:lnTo>
                    <a:pt x="979" y="158"/>
                  </a:lnTo>
                  <a:lnTo>
                    <a:pt x="981" y="192"/>
                  </a:lnTo>
                  <a:lnTo>
                    <a:pt x="979" y="227"/>
                  </a:lnTo>
                  <a:lnTo>
                    <a:pt x="970" y="259"/>
                  </a:lnTo>
                  <a:lnTo>
                    <a:pt x="955" y="289"/>
                  </a:lnTo>
                  <a:lnTo>
                    <a:pt x="937" y="316"/>
                  </a:lnTo>
                  <a:lnTo>
                    <a:pt x="914" y="339"/>
                  </a:lnTo>
                  <a:lnTo>
                    <a:pt x="886" y="358"/>
                  </a:lnTo>
                  <a:lnTo>
                    <a:pt x="857" y="372"/>
                  </a:lnTo>
                  <a:lnTo>
                    <a:pt x="824" y="381"/>
                  </a:lnTo>
                  <a:lnTo>
                    <a:pt x="789" y="384"/>
                  </a:lnTo>
                  <a:lnTo>
                    <a:pt x="739" y="387"/>
                  </a:lnTo>
                  <a:lnTo>
                    <a:pt x="690" y="396"/>
                  </a:lnTo>
                  <a:lnTo>
                    <a:pt x="643" y="411"/>
                  </a:lnTo>
                  <a:lnTo>
                    <a:pt x="599" y="431"/>
                  </a:lnTo>
                  <a:lnTo>
                    <a:pt x="559" y="456"/>
                  </a:lnTo>
                  <a:lnTo>
                    <a:pt x="521" y="486"/>
                  </a:lnTo>
                  <a:lnTo>
                    <a:pt x="487" y="520"/>
                  </a:lnTo>
                  <a:lnTo>
                    <a:pt x="457" y="558"/>
                  </a:lnTo>
                  <a:lnTo>
                    <a:pt x="432" y="599"/>
                  </a:lnTo>
                  <a:lnTo>
                    <a:pt x="411" y="642"/>
                  </a:lnTo>
                  <a:lnTo>
                    <a:pt x="396" y="689"/>
                  </a:lnTo>
                  <a:lnTo>
                    <a:pt x="387" y="738"/>
                  </a:lnTo>
                  <a:lnTo>
                    <a:pt x="384" y="789"/>
                  </a:lnTo>
                  <a:lnTo>
                    <a:pt x="380" y="823"/>
                  </a:lnTo>
                  <a:lnTo>
                    <a:pt x="372" y="855"/>
                  </a:lnTo>
                  <a:lnTo>
                    <a:pt x="358" y="886"/>
                  </a:lnTo>
                  <a:lnTo>
                    <a:pt x="339" y="912"/>
                  </a:lnTo>
                  <a:lnTo>
                    <a:pt x="315" y="935"/>
                  </a:lnTo>
                  <a:lnTo>
                    <a:pt x="289" y="954"/>
                  </a:lnTo>
                  <a:lnTo>
                    <a:pt x="259" y="968"/>
                  </a:lnTo>
                  <a:lnTo>
                    <a:pt x="226" y="977"/>
                  </a:lnTo>
                  <a:lnTo>
                    <a:pt x="192" y="981"/>
                  </a:lnTo>
                  <a:lnTo>
                    <a:pt x="158" y="977"/>
                  </a:lnTo>
                  <a:lnTo>
                    <a:pt x="125" y="968"/>
                  </a:lnTo>
                  <a:lnTo>
                    <a:pt x="95" y="954"/>
                  </a:lnTo>
                  <a:lnTo>
                    <a:pt x="69" y="935"/>
                  </a:lnTo>
                  <a:lnTo>
                    <a:pt x="45" y="912"/>
                  </a:lnTo>
                  <a:lnTo>
                    <a:pt x="26" y="886"/>
                  </a:lnTo>
                  <a:lnTo>
                    <a:pt x="12" y="855"/>
                  </a:lnTo>
                  <a:lnTo>
                    <a:pt x="2" y="823"/>
                  </a:lnTo>
                  <a:lnTo>
                    <a:pt x="0" y="789"/>
                  </a:lnTo>
                  <a:lnTo>
                    <a:pt x="4" y="713"/>
                  </a:lnTo>
                  <a:lnTo>
                    <a:pt x="14" y="639"/>
                  </a:lnTo>
                  <a:lnTo>
                    <a:pt x="31" y="568"/>
                  </a:lnTo>
                  <a:lnTo>
                    <a:pt x="55" y="498"/>
                  </a:lnTo>
                  <a:lnTo>
                    <a:pt x="85" y="433"/>
                  </a:lnTo>
                  <a:lnTo>
                    <a:pt x="120" y="371"/>
                  </a:lnTo>
                  <a:lnTo>
                    <a:pt x="161" y="313"/>
                  </a:lnTo>
                  <a:lnTo>
                    <a:pt x="207" y="258"/>
                  </a:lnTo>
                  <a:lnTo>
                    <a:pt x="257" y="207"/>
                  </a:lnTo>
                  <a:lnTo>
                    <a:pt x="312" y="161"/>
                  </a:lnTo>
                  <a:lnTo>
                    <a:pt x="371" y="121"/>
                  </a:lnTo>
                  <a:lnTo>
                    <a:pt x="433" y="86"/>
                  </a:lnTo>
                  <a:lnTo>
                    <a:pt x="499" y="56"/>
                  </a:lnTo>
                  <a:lnTo>
                    <a:pt x="568" y="32"/>
                  </a:lnTo>
                  <a:lnTo>
                    <a:pt x="640" y="15"/>
                  </a:lnTo>
                  <a:lnTo>
                    <a:pt x="714" y="4"/>
                  </a:lnTo>
                  <a:lnTo>
                    <a:pt x="7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sp>
        <p:nvSpPr>
          <p:cNvPr id="36" name="Slide Number Placeholder 3">
            <a:extLst>
              <a:ext uri="{FF2B5EF4-FFF2-40B4-BE49-F238E27FC236}">
                <a16:creationId xmlns:a16="http://schemas.microsoft.com/office/drawing/2014/main" id="{DB6653AE-A9DE-AA73-99AF-AB9115F5D213}"/>
              </a:ext>
            </a:extLst>
          </p:cNvPr>
          <p:cNvSpPr>
            <a:spLocks noGrp="1"/>
          </p:cNvSpPr>
          <p:nvPr>
            <p:ph type="sldNum" sz="quarter" idx="12"/>
          </p:nvPr>
        </p:nvSpPr>
        <p:spPr>
          <a:xfrm>
            <a:off x="609441" y="6126164"/>
            <a:ext cx="732443" cy="365125"/>
          </a:xfrm>
          <a:noFill/>
        </p:spPr>
        <p:txBody>
          <a:bodyPr/>
          <a:lstStyle/>
          <a:p>
            <a:fld id="{96E69268-9C8B-4EBF-A9EE-DC5DC2D48DC3}" type="slidenum">
              <a:rPr lang="en-US" smtClean="0">
                <a:solidFill>
                  <a:schemeClr val="accent1"/>
                </a:solidFill>
              </a:rPr>
              <a:pPr/>
              <a:t>4</a:t>
            </a:fld>
            <a:endParaRPr lang="en-US" dirty="0">
              <a:solidFill>
                <a:schemeClr val="accent1"/>
              </a:solidFill>
            </a:endParaRPr>
          </a:p>
        </p:txBody>
      </p:sp>
    </p:spTree>
    <p:extLst>
      <p:ext uri="{BB962C8B-B14F-4D97-AF65-F5344CB8AC3E}">
        <p14:creationId xmlns:p14="http://schemas.microsoft.com/office/powerpoint/2010/main" val="1992832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183B7-C770-BE90-E06A-83603A3860DA}"/>
              </a:ext>
            </a:extLst>
          </p:cNvPr>
          <p:cNvSpPr>
            <a:spLocks noGrp="1"/>
          </p:cNvSpPr>
          <p:nvPr>
            <p:ph type="title"/>
          </p:nvPr>
        </p:nvSpPr>
        <p:spPr/>
        <p:txBody>
          <a:bodyPr/>
          <a:lstStyle/>
          <a:p>
            <a:r>
              <a:rPr lang="en-US" dirty="0"/>
              <a:t>What </a:t>
            </a:r>
            <a:r>
              <a:rPr lang="en-US" dirty="0" err="1"/>
              <a:t>NexMuv</a:t>
            </a:r>
            <a:r>
              <a:rPr lang="en-US" dirty="0"/>
              <a:t> Has Accomplished</a:t>
            </a:r>
          </a:p>
        </p:txBody>
      </p:sp>
      <p:sp>
        <p:nvSpPr>
          <p:cNvPr id="3" name="Picture Placeholder 16">
            <a:extLst>
              <a:ext uri="{FF2B5EF4-FFF2-40B4-BE49-F238E27FC236}">
                <a16:creationId xmlns:a16="http://schemas.microsoft.com/office/drawing/2014/main" id="{BB2E3AE0-AE91-CD87-F677-20F0E344ADC9}"/>
              </a:ext>
            </a:extLst>
          </p:cNvPr>
          <p:cNvSpPr txBox="1">
            <a:spLocks/>
          </p:cNvSpPr>
          <p:nvPr/>
        </p:nvSpPr>
        <p:spPr>
          <a:xfrm>
            <a:off x="6301785" y="692696"/>
            <a:ext cx="2992379" cy="4090182"/>
          </a:xfrm>
          <a:custGeom>
            <a:avLst/>
            <a:gdLst>
              <a:gd name="connsiteX0" fmla="*/ 0 w 5983199"/>
              <a:gd name="connsiteY0" fmla="*/ 0 h 5394960"/>
              <a:gd name="connsiteX1" fmla="*/ 5983199 w 5983199"/>
              <a:gd name="connsiteY1" fmla="*/ 0 h 5394960"/>
              <a:gd name="connsiteX2" fmla="*/ 5983199 w 5983199"/>
              <a:gd name="connsiteY2" fmla="*/ 5394960 h 5394960"/>
              <a:gd name="connsiteX3" fmla="*/ 0 w 5983199"/>
              <a:gd name="connsiteY3" fmla="*/ 5394960 h 5394960"/>
            </a:gdLst>
            <a:ahLst/>
            <a:cxnLst>
              <a:cxn ang="0">
                <a:pos x="connsiteX0" y="connsiteY0"/>
              </a:cxn>
              <a:cxn ang="0">
                <a:pos x="connsiteX1" y="connsiteY1"/>
              </a:cxn>
              <a:cxn ang="0">
                <a:pos x="connsiteX2" y="connsiteY2"/>
              </a:cxn>
              <a:cxn ang="0">
                <a:pos x="connsiteX3" y="connsiteY3"/>
              </a:cxn>
            </a:cxnLst>
            <a:rect l="l" t="t" r="r" b="b"/>
            <a:pathLst>
              <a:path w="5983199" h="5394960">
                <a:moveTo>
                  <a:pt x="0" y="0"/>
                </a:moveTo>
                <a:lnTo>
                  <a:pt x="5983199" y="0"/>
                </a:lnTo>
                <a:lnTo>
                  <a:pt x="5983199" y="5394960"/>
                </a:lnTo>
                <a:lnTo>
                  <a:pt x="0" y="5394960"/>
                </a:lnTo>
                <a:close/>
              </a:path>
            </a:pathLst>
          </a:custGeom>
        </p:spPr>
      </p:sp>
      <p:grpSp>
        <p:nvGrpSpPr>
          <p:cNvPr id="4" name="Group 3">
            <a:extLst>
              <a:ext uri="{FF2B5EF4-FFF2-40B4-BE49-F238E27FC236}">
                <a16:creationId xmlns:a16="http://schemas.microsoft.com/office/drawing/2014/main" id="{7DA4C83D-4E18-A852-4950-E5E05872BE23}"/>
              </a:ext>
            </a:extLst>
          </p:cNvPr>
          <p:cNvGrpSpPr/>
          <p:nvPr/>
        </p:nvGrpSpPr>
        <p:grpSpPr>
          <a:xfrm>
            <a:off x="9273676" y="2141538"/>
            <a:ext cx="2426171" cy="4076106"/>
            <a:chOff x="9043586" y="1916832"/>
            <a:chExt cx="2426171" cy="4076106"/>
          </a:xfrm>
        </p:grpSpPr>
        <p:sp>
          <p:nvSpPr>
            <p:cNvPr id="5" name="Freeform 5">
              <a:extLst>
                <a:ext uri="{FF2B5EF4-FFF2-40B4-BE49-F238E27FC236}">
                  <a16:creationId xmlns:a16="http://schemas.microsoft.com/office/drawing/2014/main" id="{AFA12675-E114-5CB8-3A62-5B341D8B1A34}"/>
                </a:ext>
              </a:extLst>
            </p:cNvPr>
            <p:cNvSpPr>
              <a:spLocks/>
            </p:cNvSpPr>
            <p:nvPr/>
          </p:nvSpPr>
          <p:spPr bwMode="auto">
            <a:xfrm flipH="1">
              <a:off x="9461291" y="1965563"/>
              <a:ext cx="2008466" cy="4027375"/>
            </a:xfrm>
            <a:custGeom>
              <a:avLst/>
              <a:gdLst>
                <a:gd name="T0" fmla="*/ 346 w 379"/>
                <a:gd name="T1" fmla="*/ 716 h 758"/>
                <a:gd name="T2" fmla="*/ 330 w 379"/>
                <a:gd name="T3" fmla="*/ 696 h 758"/>
                <a:gd name="T4" fmla="*/ 323 w 379"/>
                <a:gd name="T5" fmla="*/ 698 h 758"/>
                <a:gd name="T6" fmla="*/ 355 w 379"/>
                <a:gd name="T7" fmla="*/ 350 h 758"/>
                <a:gd name="T8" fmla="*/ 202 w 379"/>
                <a:gd name="T9" fmla="*/ 22 h 758"/>
                <a:gd name="T10" fmla="*/ 207 w 379"/>
                <a:gd name="T11" fmla="*/ 0 h 758"/>
                <a:gd name="T12" fmla="*/ 143 w 379"/>
                <a:gd name="T13" fmla="*/ 8 h 758"/>
                <a:gd name="T14" fmla="*/ 143 w 379"/>
                <a:gd name="T15" fmla="*/ 8 h 758"/>
                <a:gd name="T16" fmla="*/ 133 w 379"/>
                <a:gd name="T17" fmla="*/ 9 h 758"/>
                <a:gd name="T18" fmla="*/ 34 w 379"/>
                <a:gd name="T19" fmla="*/ 403 h 758"/>
                <a:gd name="T20" fmla="*/ 257 w 379"/>
                <a:gd name="T21" fmla="*/ 743 h 758"/>
                <a:gd name="T22" fmla="*/ 275 w 379"/>
                <a:gd name="T23" fmla="*/ 738 h 758"/>
                <a:gd name="T24" fmla="*/ 346 w 379"/>
                <a:gd name="T25" fmla="*/ 716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9" h="758">
                  <a:moveTo>
                    <a:pt x="346" y="716"/>
                  </a:moveTo>
                  <a:cubicBezTo>
                    <a:pt x="330" y="696"/>
                    <a:pt x="330" y="696"/>
                    <a:pt x="330" y="696"/>
                  </a:cubicBezTo>
                  <a:cubicBezTo>
                    <a:pt x="323" y="698"/>
                    <a:pt x="323" y="698"/>
                    <a:pt x="323" y="698"/>
                  </a:cubicBezTo>
                  <a:cubicBezTo>
                    <a:pt x="365" y="627"/>
                    <a:pt x="379" y="495"/>
                    <a:pt x="355" y="350"/>
                  </a:cubicBezTo>
                  <a:cubicBezTo>
                    <a:pt x="330" y="196"/>
                    <a:pt x="268" y="70"/>
                    <a:pt x="202" y="22"/>
                  </a:cubicBezTo>
                  <a:cubicBezTo>
                    <a:pt x="207" y="0"/>
                    <a:pt x="207" y="0"/>
                    <a:pt x="207" y="0"/>
                  </a:cubicBezTo>
                  <a:cubicBezTo>
                    <a:pt x="143" y="8"/>
                    <a:pt x="143" y="8"/>
                    <a:pt x="143" y="8"/>
                  </a:cubicBezTo>
                  <a:cubicBezTo>
                    <a:pt x="143" y="8"/>
                    <a:pt x="143" y="8"/>
                    <a:pt x="143" y="8"/>
                  </a:cubicBezTo>
                  <a:cubicBezTo>
                    <a:pt x="140" y="8"/>
                    <a:pt x="136" y="9"/>
                    <a:pt x="133" y="9"/>
                  </a:cubicBezTo>
                  <a:cubicBezTo>
                    <a:pt x="44" y="24"/>
                    <a:pt x="0" y="196"/>
                    <a:pt x="34" y="403"/>
                  </a:cubicBezTo>
                  <a:cubicBezTo>
                    <a:pt x="69" y="610"/>
                    <a:pt x="168" y="758"/>
                    <a:pt x="257" y="743"/>
                  </a:cubicBezTo>
                  <a:cubicBezTo>
                    <a:pt x="262" y="742"/>
                    <a:pt x="266" y="741"/>
                    <a:pt x="275" y="738"/>
                  </a:cubicBezTo>
                  <a:lnTo>
                    <a:pt x="346" y="716"/>
                  </a:lnTo>
                  <a:close/>
                </a:path>
              </a:pathLst>
            </a:custGeom>
            <a:solidFill>
              <a:schemeClr val="accent2">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IN">
                <a:latin typeface="Century Gothic" panose="020B0502020202020204" pitchFamily="34" charset="0"/>
              </a:endParaRPr>
            </a:p>
          </p:txBody>
        </p:sp>
        <p:sp>
          <p:nvSpPr>
            <p:cNvPr id="6" name="Freeform 6">
              <a:extLst>
                <a:ext uri="{FF2B5EF4-FFF2-40B4-BE49-F238E27FC236}">
                  <a16:creationId xmlns:a16="http://schemas.microsoft.com/office/drawing/2014/main" id="{835AB749-EFB5-82C5-FC5D-202E66EA0609}"/>
                </a:ext>
              </a:extLst>
            </p:cNvPr>
            <p:cNvSpPr>
              <a:spLocks/>
            </p:cNvSpPr>
            <p:nvPr/>
          </p:nvSpPr>
          <p:spPr bwMode="auto">
            <a:xfrm flipH="1">
              <a:off x="9043586" y="1916832"/>
              <a:ext cx="2065901" cy="3947316"/>
            </a:xfrm>
            <a:custGeom>
              <a:avLst/>
              <a:gdLst>
                <a:gd name="T0" fmla="*/ 357 w 390"/>
                <a:gd name="T1" fmla="*/ 343 h 743"/>
                <a:gd name="T2" fmla="*/ 263 w 390"/>
                <a:gd name="T3" fmla="*/ 729 h 743"/>
                <a:gd name="T4" fmla="*/ 40 w 390"/>
                <a:gd name="T5" fmla="*/ 423 h 743"/>
                <a:gd name="T6" fmla="*/ 144 w 390"/>
                <a:gd name="T7" fmla="*/ 8 h 743"/>
                <a:gd name="T8" fmla="*/ 357 w 390"/>
                <a:gd name="T9" fmla="*/ 343 h 743"/>
              </a:gdLst>
              <a:ahLst/>
              <a:cxnLst>
                <a:cxn ang="0">
                  <a:pos x="T0" y="T1"/>
                </a:cxn>
                <a:cxn ang="0">
                  <a:pos x="T2" y="T3"/>
                </a:cxn>
                <a:cxn ang="0">
                  <a:pos x="T4" y="T5"/>
                </a:cxn>
                <a:cxn ang="0">
                  <a:pos x="T6" y="T7"/>
                </a:cxn>
                <a:cxn ang="0">
                  <a:pos x="T8" y="T9"/>
                </a:cxn>
              </a:cxnLst>
              <a:rect l="0" t="0" r="r" b="b"/>
              <a:pathLst>
                <a:path w="390" h="743">
                  <a:moveTo>
                    <a:pt x="357" y="343"/>
                  </a:moveTo>
                  <a:cubicBezTo>
                    <a:pt x="390" y="542"/>
                    <a:pt x="348" y="715"/>
                    <a:pt x="263" y="729"/>
                  </a:cubicBezTo>
                  <a:cubicBezTo>
                    <a:pt x="179" y="743"/>
                    <a:pt x="78" y="621"/>
                    <a:pt x="40" y="423"/>
                  </a:cubicBezTo>
                  <a:cubicBezTo>
                    <a:pt x="0" y="215"/>
                    <a:pt x="40" y="19"/>
                    <a:pt x="144" y="8"/>
                  </a:cubicBezTo>
                  <a:cubicBezTo>
                    <a:pt x="230" y="0"/>
                    <a:pt x="324" y="144"/>
                    <a:pt x="357" y="343"/>
                  </a:cubicBez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350000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IN">
                <a:latin typeface="Century Gothic" panose="020B0502020202020204" pitchFamily="34" charset="0"/>
              </a:endParaRPr>
            </a:p>
          </p:txBody>
        </p:sp>
        <p:sp>
          <p:nvSpPr>
            <p:cNvPr id="7" name="Freeform 7">
              <a:extLst>
                <a:ext uri="{FF2B5EF4-FFF2-40B4-BE49-F238E27FC236}">
                  <a16:creationId xmlns:a16="http://schemas.microsoft.com/office/drawing/2014/main" id="{98983F47-34F7-7BD9-2E9F-2C13BDD92B04}"/>
                </a:ext>
              </a:extLst>
            </p:cNvPr>
            <p:cNvSpPr>
              <a:spLocks/>
            </p:cNvSpPr>
            <p:nvPr/>
          </p:nvSpPr>
          <p:spPr bwMode="auto">
            <a:xfrm flipH="1">
              <a:off x="9248957" y="2320613"/>
              <a:ext cx="1557693" cy="3134530"/>
            </a:xfrm>
            <a:custGeom>
              <a:avLst/>
              <a:gdLst>
                <a:gd name="T0" fmla="*/ 268 w 294"/>
                <a:gd name="T1" fmla="*/ 275 h 590"/>
                <a:gd name="T2" fmla="*/ 194 w 294"/>
                <a:gd name="T3" fmla="*/ 579 h 590"/>
                <a:gd name="T4" fmla="*/ 26 w 294"/>
                <a:gd name="T5" fmla="*/ 315 h 590"/>
                <a:gd name="T6" fmla="*/ 100 w 294"/>
                <a:gd name="T7" fmla="*/ 11 h 590"/>
                <a:gd name="T8" fmla="*/ 268 w 294"/>
                <a:gd name="T9" fmla="*/ 275 h 590"/>
              </a:gdLst>
              <a:ahLst/>
              <a:cxnLst>
                <a:cxn ang="0">
                  <a:pos x="T0" y="T1"/>
                </a:cxn>
                <a:cxn ang="0">
                  <a:pos x="T2" y="T3"/>
                </a:cxn>
                <a:cxn ang="0">
                  <a:pos x="T4" y="T5"/>
                </a:cxn>
                <a:cxn ang="0">
                  <a:pos x="T6" y="T7"/>
                </a:cxn>
                <a:cxn ang="0">
                  <a:pos x="T8" y="T9"/>
                </a:cxn>
              </a:cxnLst>
              <a:rect l="0" t="0" r="r" b="b"/>
              <a:pathLst>
                <a:path w="294" h="590">
                  <a:moveTo>
                    <a:pt x="268" y="275"/>
                  </a:moveTo>
                  <a:cubicBezTo>
                    <a:pt x="294" y="432"/>
                    <a:pt x="261" y="568"/>
                    <a:pt x="194" y="579"/>
                  </a:cubicBezTo>
                  <a:cubicBezTo>
                    <a:pt x="127" y="590"/>
                    <a:pt x="52" y="472"/>
                    <a:pt x="26" y="315"/>
                  </a:cubicBezTo>
                  <a:cubicBezTo>
                    <a:pt x="0" y="158"/>
                    <a:pt x="33" y="22"/>
                    <a:pt x="100" y="11"/>
                  </a:cubicBezTo>
                  <a:cubicBezTo>
                    <a:pt x="167" y="0"/>
                    <a:pt x="242" y="118"/>
                    <a:pt x="268" y="275"/>
                  </a:cubicBezTo>
                  <a:close/>
                </a:path>
              </a:pathLst>
            </a:custGeom>
            <a:solidFill>
              <a:srgbClr val="FFF9FE"/>
            </a:solidFill>
            <a:ln w="9525">
              <a:noFill/>
              <a:round/>
              <a:headEnd/>
              <a:tailEnd/>
            </a:ln>
          </p:spPr>
          <p:txBody>
            <a:bodyPr vert="horz" wrap="square" lIns="91440" tIns="45720" rIns="91440" bIns="45720" numCol="1" anchor="t" anchorCtr="0" compatLnSpc="1">
              <a:prstTxWarp prst="textNoShape">
                <a:avLst/>
              </a:prstTxWarp>
            </a:bodyPr>
            <a:lstStyle/>
            <a:p>
              <a:endParaRPr lang="en-IN">
                <a:latin typeface="Century Gothic" panose="020B0502020202020204" pitchFamily="34" charset="0"/>
              </a:endParaRPr>
            </a:p>
          </p:txBody>
        </p:sp>
        <p:sp>
          <p:nvSpPr>
            <p:cNvPr id="8" name="Freeform 8">
              <a:extLst>
                <a:ext uri="{FF2B5EF4-FFF2-40B4-BE49-F238E27FC236}">
                  <a16:creationId xmlns:a16="http://schemas.microsoft.com/office/drawing/2014/main" id="{711BBA32-4C29-2BC8-AC83-F1438CE7D53B}"/>
                </a:ext>
              </a:extLst>
            </p:cNvPr>
            <p:cNvSpPr>
              <a:spLocks/>
            </p:cNvSpPr>
            <p:nvPr/>
          </p:nvSpPr>
          <p:spPr bwMode="auto">
            <a:xfrm flipH="1">
              <a:off x="9492619" y="2814897"/>
              <a:ext cx="1075591" cy="2173808"/>
            </a:xfrm>
            <a:custGeom>
              <a:avLst/>
              <a:gdLst>
                <a:gd name="T0" fmla="*/ 185 w 203"/>
                <a:gd name="T1" fmla="*/ 191 h 409"/>
                <a:gd name="T2" fmla="*/ 134 w 203"/>
                <a:gd name="T3" fmla="*/ 401 h 409"/>
                <a:gd name="T4" fmla="*/ 18 w 203"/>
                <a:gd name="T5" fmla="*/ 218 h 409"/>
                <a:gd name="T6" fmla="*/ 69 w 203"/>
                <a:gd name="T7" fmla="*/ 8 h 409"/>
                <a:gd name="T8" fmla="*/ 185 w 203"/>
                <a:gd name="T9" fmla="*/ 191 h 409"/>
              </a:gdLst>
              <a:ahLst/>
              <a:cxnLst>
                <a:cxn ang="0">
                  <a:pos x="T0" y="T1"/>
                </a:cxn>
                <a:cxn ang="0">
                  <a:pos x="T2" y="T3"/>
                </a:cxn>
                <a:cxn ang="0">
                  <a:pos x="T4" y="T5"/>
                </a:cxn>
                <a:cxn ang="0">
                  <a:pos x="T6" y="T7"/>
                </a:cxn>
                <a:cxn ang="0">
                  <a:pos x="T8" y="T9"/>
                </a:cxn>
              </a:cxnLst>
              <a:rect l="0" t="0" r="r" b="b"/>
              <a:pathLst>
                <a:path w="203" h="409">
                  <a:moveTo>
                    <a:pt x="185" y="191"/>
                  </a:moveTo>
                  <a:cubicBezTo>
                    <a:pt x="203" y="299"/>
                    <a:pt x="180" y="394"/>
                    <a:pt x="134" y="401"/>
                  </a:cubicBezTo>
                  <a:cubicBezTo>
                    <a:pt x="88" y="409"/>
                    <a:pt x="36" y="327"/>
                    <a:pt x="18" y="218"/>
                  </a:cubicBezTo>
                  <a:cubicBezTo>
                    <a:pt x="0" y="110"/>
                    <a:pt x="23" y="16"/>
                    <a:pt x="69" y="8"/>
                  </a:cubicBezTo>
                  <a:cubicBezTo>
                    <a:pt x="115" y="0"/>
                    <a:pt x="167" y="82"/>
                    <a:pt x="185" y="191"/>
                  </a:cubicBez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350000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IN">
                <a:latin typeface="Century Gothic" panose="020B0502020202020204" pitchFamily="34" charset="0"/>
              </a:endParaRPr>
            </a:p>
          </p:txBody>
        </p:sp>
        <p:sp>
          <p:nvSpPr>
            <p:cNvPr id="9" name="Freeform 9">
              <a:extLst>
                <a:ext uri="{FF2B5EF4-FFF2-40B4-BE49-F238E27FC236}">
                  <a16:creationId xmlns:a16="http://schemas.microsoft.com/office/drawing/2014/main" id="{1E42AAED-0683-D267-98D3-A5E4729A48B0}"/>
                </a:ext>
              </a:extLst>
            </p:cNvPr>
            <p:cNvSpPr>
              <a:spLocks/>
            </p:cNvSpPr>
            <p:nvPr/>
          </p:nvSpPr>
          <p:spPr bwMode="auto">
            <a:xfrm flipH="1">
              <a:off x="9678847" y="3182131"/>
              <a:ext cx="699656" cy="1413237"/>
            </a:xfrm>
            <a:custGeom>
              <a:avLst/>
              <a:gdLst>
                <a:gd name="T0" fmla="*/ 121 w 132"/>
                <a:gd name="T1" fmla="*/ 124 h 266"/>
                <a:gd name="T2" fmla="*/ 87 w 132"/>
                <a:gd name="T3" fmla="*/ 261 h 266"/>
                <a:gd name="T4" fmla="*/ 12 w 132"/>
                <a:gd name="T5" fmla="*/ 142 h 266"/>
                <a:gd name="T6" fmla="*/ 45 w 132"/>
                <a:gd name="T7" fmla="*/ 5 h 266"/>
                <a:gd name="T8" fmla="*/ 121 w 132"/>
                <a:gd name="T9" fmla="*/ 124 h 266"/>
              </a:gdLst>
              <a:ahLst/>
              <a:cxnLst>
                <a:cxn ang="0">
                  <a:pos x="T0" y="T1"/>
                </a:cxn>
                <a:cxn ang="0">
                  <a:pos x="T2" y="T3"/>
                </a:cxn>
                <a:cxn ang="0">
                  <a:pos x="T4" y="T5"/>
                </a:cxn>
                <a:cxn ang="0">
                  <a:pos x="T6" y="T7"/>
                </a:cxn>
                <a:cxn ang="0">
                  <a:pos x="T8" y="T9"/>
                </a:cxn>
              </a:cxnLst>
              <a:rect l="0" t="0" r="r" b="b"/>
              <a:pathLst>
                <a:path w="132" h="266">
                  <a:moveTo>
                    <a:pt x="121" y="124"/>
                  </a:moveTo>
                  <a:cubicBezTo>
                    <a:pt x="132" y="195"/>
                    <a:pt x="117" y="256"/>
                    <a:pt x="87" y="261"/>
                  </a:cubicBezTo>
                  <a:cubicBezTo>
                    <a:pt x="57" y="266"/>
                    <a:pt x="23" y="213"/>
                    <a:pt x="12" y="142"/>
                  </a:cubicBezTo>
                  <a:cubicBezTo>
                    <a:pt x="0" y="71"/>
                    <a:pt x="15" y="10"/>
                    <a:pt x="45" y="5"/>
                  </a:cubicBezTo>
                  <a:cubicBezTo>
                    <a:pt x="75" y="0"/>
                    <a:pt x="109" y="53"/>
                    <a:pt x="121" y="124"/>
                  </a:cubicBezTo>
                  <a:close/>
                </a:path>
              </a:pathLst>
            </a:custGeom>
            <a:solidFill>
              <a:srgbClr val="F2FDFB"/>
            </a:solidFill>
            <a:ln w="9525">
              <a:noFill/>
              <a:round/>
              <a:headEnd/>
              <a:tailEnd/>
            </a:ln>
          </p:spPr>
          <p:txBody>
            <a:bodyPr vert="horz" wrap="square" lIns="91440" tIns="45720" rIns="91440" bIns="45720" numCol="1" anchor="t" anchorCtr="0" compatLnSpc="1">
              <a:prstTxWarp prst="textNoShape">
                <a:avLst/>
              </a:prstTxWarp>
            </a:bodyPr>
            <a:lstStyle/>
            <a:p>
              <a:endParaRPr lang="en-IN">
                <a:latin typeface="Century Gothic" panose="020B0502020202020204" pitchFamily="34" charset="0"/>
              </a:endParaRPr>
            </a:p>
          </p:txBody>
        </p:sp>
        <p:sp>
          <p:nvSpPr>
            <p:cNvPr id="10" name="Freeform 10">
              <a:extLst>
                <a:ext uri="{FF2B5EF4-FFF2-40B4-BE49-F238E27FC236}">
                  <a16:creationId xmlns:a16="http://schemas.microsoft.com/office/drawing/2014/main" id="{0EAEEC56-8CFC-8ACB-C596-8F55A5241B40}"/>
                </a:ext>
              </a:extLst>
            </p:cNvPr>
            <p:cNvSpPr>
              <a:spLocks/>
            </p:cNvSpPr>
            <p:nvPr/>
          </p:nvSpPr>
          <p:spPr bwMode="auto">
            <a:xfrm flipH="1">
              <a:off x="9896400" y="3601576"/>
              <a:ext cx="285432" cy="579566"/>
            </a:xfrm>
            <a:custGeom>
              <a:avLst/>
              <a:gdLst>
                <a:gd name="T0" fmla="*/ 49 w 54"/>
                <a:gd name="T1" fmla="*/ 51 h 109"/>
                <a:gd name="T2" fmla="*/ 36 w 54"/>
                <a:gd name="T3" fmla="*/ 107 h 109"/>
                <a:gd name="T4" fmla="*/ 5 w 54"/>
                <a:gd name="T5" fmla="*/ 58 h 109"/>
                <a:gd name="T6" fmla="*/ 18 w 54"/>
                <a:gd name="T7" fmla="*/ 2 h 109"/>
                <a:gd name="T8" fmla="*/ 49 w 54"/>
                <a:gd name="T9" fmla="*/ 51 h 109"/>
              </a:gdLst>
              <a:ahLst/>
              <a:cxnLst>
                <a:cxn ang="0">
                  <a:pos x="T0" y="T1"/>
                </a:cxn>
                <a:cxn ang="0">
                  <a:pos x="T2" y="T3"/>
                </a:cxn>
                <a:cxn ang="0">
                  <a:pos x="T4" y="T5"/>
                </a:cxn>
                <a:cxn ang="0">
                  <a:pos x="T6" y="T7"/>
                </a:cxn>
                <a:cxn ang="0">
                  <a:pos x="T8" y="T9"/>
                </a:cxn>
              </a:cxnLst>
              <a:rect l="0" t="0" r="r" b="b"/>
              <a:pathLst>
                <a:path w="54" h="109">
                  <a:moveTo>
                    <a:pt x="49" y="51"/>
                  </a:moveTo>
                  <a:cubicBezTo>
                    <a:pt x="54" y="80"/>
                    <a:pt x="48" y="105"/>
                    <a:pt x="36" y="107"/>
                  </a:cubicBezTo>
                  <a:cubicBezTo>
                    <a:pt x="23" y="109"/>
                    <a:pt x="9" y="87"/>
                    <a:pt x="5" y="58"/>
                  </a:cubicBezTo>
                  <a:cubicBezTo>
                    <a:pt x="0" y="29"/>
                    <a:pt x="6" y="4"/>
                    <a:pt x="18" y="2"/>
                  </a:cubicBezTo>
                  <a:cubicBezTo>
                    <a:pt x="31" y="0"/>
                    <a:pt x="45" y="22"/>
                    <a:pt x="49" y="51"/>
                  </a:cubicBezTo>
                  <a:close/>
                </a:path>
              </a:pathLst>
            </a:cu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350000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IN">
                <a:latin typeface="Century Gothic" panose="020B0502020202020204" pitchFamily="34" charset="0"/>
              </a:endParaRPr>
            </a:p>
          </p:txBody>
        </p:sp>
      </p:grpSp>
      <p:sp>
        <p:nvSpPr>
          <p:cNvPr id="11" name="Freeform 11">
            <a:extLst>
              <a:ext uri="{FF2B5EF4-FFF2-40B4-BE49-F238E27FC236}">
                <a16:creationId xmlns:a16="http://schemas.microsoft.com/office/drawing/2014/main" id="{B2A4D55C-0F84-384C-5BDB-2F6CAD438809}"/>
              </a:ext>
            </a:extLst>
          </p:cNvPr>
          <p:cNvSpPr>
            <a:spLocks/>
          </p:cNvSpPr>
          <p:nvPr/>
        </p:nvSpPr>
        <p:spPr bwMode="auto">
          <a:xfrm flipH="1">
            <a:off x="719067" y="4138514"/>
            <a:ext cx="9309607" cy="2236464"/>
          </a:xfrm>
          <a:custGeom>
            <a:avLst/>
            <a:gdLst>
              <a:gd name="T0" fmla="*/ 1757 w 1757"/>
              <a:gd name="T1" fmla="*/ 306 h 421"/>
              <a:gd name="T2" fmla="*/ 1753 w 1757"/>
              <a:gd name="T3" fmla="*/ 284 h 421"/>
              <a:gd name="T4" fmla="*/ 123 w 1757"/>
              <a:gd name="T5" fmla="*/ 28 h 421"/>
              <a:gd name="T6" fmla="*/ 136 w 1757"/>
              <a:gd name="T7" fmla="*/ 0 h 421"/>
              <a:gd name="T8" fmla="*/ 0 w 1757"/>
              <a:gd name="T9" fmla="*/ 15 h 421"/>
              <a:gd name="T10" fmla="*/ 82 w 1757"/>
              <a:gd name="T11" fmla="*/ 115 h 421"/>
              <a:gd name="T12" fmla="*/ 95 w 1757"/>
              <a:gd name="T13" fmla="*/ 88 h 421"/>
              <a:gd name="T14" fmla="*/ 1757 w 1757"/>
              <a:gd name="T15" fmla="*/ 306 h 4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7" h="421">
                <a:moveTo>
                  <a:pt x="1757" y="306"/>
                </a:moveTo>
                <a:cubicBezTo>
                  <a:pt x="1753" y="284"/>
                  <a:pt x="1753" y="284"/>
                  <a:pt x="1753" y="284"/>
                </a:cubicBezTo>
                <a:cubicBezTo>
                  <a:pt x="922" y="370"/>
                  <a:pt x="197" y="61"/>
                  <a:pt x="123" y="28"/>
                </a:cubicBezTo>
                <a:cubicBezTo>
                  <a:pt x="136" y="0"/>
                  <a:pt x="136" y="0"/>
                  <a:pt x="136" y="0"/>
                </a:cubicBezTo>
                <a:cubicBezTo>
                  <a:pt x="0" y="15"/>
                  <a:pt x="0" y="15"/>
                  <a:pt x="0" y="15"/>
                </a:cubicBezTo>
                <a:cubicBezTo>
                  <a:pt x="82" y="115"/>
                  <a:pt x="82" y="115"/>
                  <a:pt x="82" y="115"/>
                </a:cubicBezTo>
                <a:cubicBezTo>
                  <a:pt x="95" y="88"/>
                  <a:pt x="95" y="88"/>
                  <a:pt x="95" y="88"/>
                </a:cubicBezTo>
                <a:cubicBezTo>
                  <a:pt x="965" y="421"/>
                  <a:pt x="1757" y="306"/>
                  <a:pt x="1757" y="306"/>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IN">
              <a:latin typeface="Century Gothic" panose="020B0502020202020204" pitchFamily="34" charset="0"/>
            </a:endParaRPr>
          </a:p>
        </p:txBody>
      </p:sp>
      <p:sp>
        <p:nvSpPr>
          <p:cNvPr id="12" name="Oval 11">
            <a:extLst>
              <a:ext uri="{FF2B5EF4-FFF2-40B4-BE49-F238E27FC236}">
                <a16:creationId xmlns:a16="http://schemas.microsoft.com/office/drawing/2014/main" id="{E96E634E-7ADC-FE46-A3E8-467FA1A77F93}"/>
              </a:ext>
            </a:extLst>
          </p:cNvPr>
          <p:cNvSpPr/>
          <p:nvPr/>
        </p:nvSpPr>
        <p:spPr>
          <a:xfrm flipH="1">
            <a:off x="8093431" y="4442474"/>
            <a:ext cx="731994" cy="731994"/>
          </a:xfrm>
          <a:prstGeom prst="ellipse">
            <a:avLst/>
          </a:prstGeom>
          <a:solidFill>
            <a:schemeClr val="accent2">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entury Gothic" panose="020B0502020202020204" pitchFamily="34" charset="0"/>
            </a:endParaRPr>
          </a:p>
        </p:txBody>
      </p:sp>
      <p:sp>
        <p:nvSpPr>
          <p:cNvPr id="13" name="Oval 12">
            <a:extLst>
              <a:ext uri="{FF2B5EF4-FFF2-40B4-BE49-F238E27FC236}">
                <a16:creationId xmlns:a16="http://schemas.microsoft.com/office/drawing/2014/main" id="{6F07AA54-313A-C89E-5743-E64C631912B0}"/>
              </a:ext>
            </a:extLst>
          </p:cNvPr>
          <p:cNvSpPr/>
          <p:nvPr/>
        </p:nvSpPr>
        <p:spPr>
          <a:xfrm flipH="1">
            <a:off x="6306872" y="4969248"/>
            <a:ext cx="731994" cy="731994"/>
          </a:xfrm>
          <a:prstGeom prst="ellipse">
            <a:avLst/>
          </a:prstGeom>
          <a:solidFill>
            <a:schemeClr val="accent2">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entury Gothic" panose="020B0502020202020204" pitchFamily="34" charset="0"/>
            </a:endParaRPr>
          </a:p>
        </p:txBody>
      </p:sp>
      <p:sp>
        <p:nvSpPr>
          <p:cNvPr id="14" name="Oval 13">
            <a:extLst>
              <a:ext uri="{FF2B5EF4-FFF2-40B4-BE49-F238E27FC236}">
                <a16:creationId xmlns:a16="http://schemas.microsoft.com/office/drawing/2014/main" id="{0EC37DFC-F90C-012F-6B3E-2717A7A2BF68}"/>
              </a:ext>
            </a:extLst>
          </p:cNvPr>
          <p:cNvSpPr/>
          <p:nvPr/>
        </p:nvSpPr>
        <p:spPr>
          <a:xfrm flipH="1">
            <a:off x="4499344" y="5277361"/>
            <a:ext cx="731994" cy="731994"/>
          </a:xfrm>
          <a:prstGeom prst="ellipse">
            <a:avLst/>
          </a:prstGeom>
          <a:solidFill>
            <a:schemeClr val="accent2">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entury Gothic" panose="020B0502020202020204" pitchFamily="34" charset="0"/>
            </a:endParaRPr>
          </a:p>
        </p:txBody>
      </p:sp>
      <p:sp>
        <p:nvSpPr>
          <p:cNvPr id="15" name="Oval 14">
            <a:extLst>
              <a:ext uri="{FF2B5EF4-FFF2-40B4-BE49-F238E27FC236}">
                <a16:creationId xmlns:a16="http://schemas.microsoft.com/office/drawing/2014/main" id="{C868F5D5-1105-EAAE-CF93-260C018DD5B5}"/>
              </a:ext>
            </a:extLst>
          </p:cNvPr>
          <p:cNvSpPr/>
          <p:nvPr/>
        </p:nvSpPr>
        <p:spPr>
          <a:xfrm flipH="1">
            <a:off x="2733754" y="5404409"/>
            <a:ext cx="731994" cy="731994"/>
          </a:xfrm>
          <a:prstGeom prst="ellipse">
            <a:avLst/>
          </a:prstGeom>
          <a:solidFill>
            <a:schemeClr val="accent2">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entury Gothic" panose="020B0502020202020204" pitchFamily="34" charset="0"/>
            </a:endParaRPr>
          </a:p>
        </p:txBody>
      </p:sp>
      <p:sp>
        <p:nvSpPr>
          <p:cNvPr id="16" name="Oval 15">
            <a:extLst>
              <a:ext uri="{FF2B5EF4-FFF2-40B4-BE49-F238E27FC236}">
                <a16:creationId xmlns:a16="http://schemas.microsoft.com/office/drawing/2014/main" id="{218EA2F2-0490-F533-6954-DD5BF0634788}"/>
              </a:ext>
            </a:extLst>
          </p:cNvPr>
          <p:cNvSpPr/>
          <p:nvPr/>
        </p:nvSpPr>
        <p:spPr>
          <a:xfrm flipH="1">
            <a:off x="947195" y="5346935"/>
            <a:ext cx="731994" cy="731994"/>
          </a:xfrm>
          <a:prstGeom prst="ellipse">
            <a:avLst/>
          </a:prstGeom>
          <a:solidFill>
            <a:schemeClr val="accent2">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entury Gothic" panose="020B0502020202020204" pitchFamily="34" charset="0"/>
            </a:endParaRPr>
          </a:p>
        </p:txBody>
      </p:sp>
      <p:cxnSp>
        <p:nvCxnSpPr>
          <p:cNvPr id="17" name="Straight Connector 16">
            <a:extLst>
              <a:ext uri="{FF2B5EF4-FFF2-40B4-BE49-F238E27FC236}">
                <a16:creationId xmlns:a16="http://schemas.microsoft.com/office/drawing/2014/main" id="{67A5B00E-28BD-6513-9AB6-80B7D4129FE3}"/>
              </a:ext>
            </a:extLst>
          </p:cNvPr>
          <p:cNvCxnSpPr>
            <a:cxnSpLocks/>
          </p:cNvCxnSpPr>
          <p:nvPr/>
        </p:nvCxnSpPr>
        <p:spPr>
          <a:xfrm flipV="1">
            <a:off x="1313193" y="3474748"/>
            <a:ext cx="0" cy="199395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610920D-FD25-CC08-8473-B4270DA320D4}"/>
              </a:ext>
            </a:extLst>
          </p:cNvPr>
          <p:cNvSpPr txBox="1"/>
          <p:nvPr/>
        </p:nvSpPr>
        <p:spPr>
          <a:xfrm flipH="1">
            <a:off x="722384" y="2801876"/>
            <a:ext cx="3132923" cy="322118"/>
          </a:xfrm>
          <a:prstGeom prst="rect">
            <a:avLst/>
          </a:prstGeom>
          <a:noFill/>
        </p:spPr>
        <p:txBody>
          <a:bodyPr wrap="square" lIns="0" tIns="0" rIns="0" bIns="0" rtlCol="0" anchor="ctr">
            <a:noAutofit/>
          </a:bodyPr>
          <a:lstStyle/>
          <a:p>
            <a:r>
              <a:rPr lang="en-US" sz="2000" b="1" kern="0" dirty="0">
                <a:solidFill>
                  <a:schemeClr val="accent2"/>
                </a:solidFill>
                <a:latin typeface="Century Gothic" panose="020B0502020202020204" pitchFamily="34" charset="0"/>
                <a:ea typeface="Calibri Light" charset="0"/>
                <a:cs typeface="Segoe UI" panose="020B0502040204020203" pitchFamily="34" charset="0"/>
              </a:rPr>
              <a:t>Eliminate Capacity Constraints</a:t>
            </a:r>
            <a:endParaRPr lang="en-US" sz="2000" b="1" dirty="0">
              <a:solidFill>
                <a:schemeClr val="accent2"/>
              </a:solidFill>
              <a:latin typeface="Century Gothic" panose="020B0502020202020204" pitchFamily="34" charset="0"/>
              <a:ea typeface="Calibri Light" charset="0"/>
              <a:cs typeface="Segoe UI" panose="020B0502040204020203" pitchFamily="34" charset="0"/>
            </a:endParaRPr>
          </a:p>
        </p:txBody>
      </p:sp>
      <p:sp>
        <p:nvSpPr>
          <p:cNvPr id="21" name="TextBox 20">
            <a:extLst>
              <a:ext uri="{FF2B5EF4-FFF2-40B4-BE49-F238E27FC236}">
                <a16:creationId xmlns:a16="http://schemas.microsoft.com/office/drawing/2014/main" id="{F48F7731-A5EA-2FEE-1E32-ADC264BCF86C}"/>
              </a:ext>
            </a:extLst>
          </p:cNvPr>
          <p:cNvSpPr txBox="1"/>
          <p:nvPr/>
        </p:nvSpPr>
        <p:spPr>
          <a:xfrm flipH="1">
            <a:off x="2192969" y="4240565"/>
            <a:ext cx="2683832" cy="322118"/>
          </a:xfrm>
          <a:prstGeom prst="rect">
            <a:avLst/>
          </a:prstGeom>
          <a:noFill/>
        </p:spPr>
        <p:txBody>
          <a:bodyPr wrap="square" lIns="0" tIns="0" rIns="0" bIns="0" rtlCol="0" anchor="ctr">
            <a:noAutofit/>
          </a:bodyPr>
          <a:lstStyle/>
          <a:p>
            <a:r>
              <a:rPr lang="en-US" sz="2000" b="1" kern="0" dirty="0">
                <a:solidFill>
                  <a:schemeClr val="accent2"/>
                </a:solidFill>
                <a:latin typeface="Century Gothic" panose="020B0502020202020204" pitchFamily="34" charset="0"/>
                <a:ea typeface="Calibri Light" charset="0"/>
                <a:cs typeface="Segoe UI" panose="020B0502040204020203" pitchFamily="34" charset="0"/>
              </a:rPr>
              <a:t>Reduce Costs</a:t>
            </a:r>
            <a:endParaRPr lang="en-US" sz="2000" b="1" dirty="0">
              <a:solidFill>
                <a:schemeClr val="accent2"/>
              </a:solidFill>
              <a:latin typeface="Century Gothic" panose="020B0502020202020204" pitchFamily="34" charset="0"/>
              <a:ea typeface="Calibri Light" charset="0"/>
              <a:cs typeface="Segoe UI" panose="020B0502040204020203" pitchFamily="34" charset="0"/>
            </a:endParaRPr>
          </a:p>
        </p:txBody>
      </p:sp>
      <p:cxnSp>
        <p:nvCxnSpPr>
          <p:cNvPr id="22" name="Straight Connector 21">
            <a:extLst>
              <a:ext uri="{FF2B5EF4-FFF2-40B4-BE49-F238E27FC236}">
                <a16:creationId xmlns:a16="http://schemas.microsoft.com/office/drawing/2014/main" id="{42A859A4-73DA-739A-C12B-0ABE009A7DD9}"/>
              </a:ext>
            </a:extLst>
          </p:cNvPr>
          <p:cNvCxnSpPr>
            <a:cxnSpLocks/>
          </p:cNvCxnSpPr>
          <p:nvPr/>
        </p:nvCxnSpPr>
        <p:spPr>
          <a:xfrm flipV="1">
            <a:off x="3094859" y="4766220"/>
            <a:ext cx="0" cy="702481"/>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36CE5B5-A452-793D-8DF9-8714F4D13ACE}"/>
              </a:ext>
            </a:extLst>
          </p:cNvPr>
          <p:cNvCxnSpPr>
            <a:cxnSpLocks/>
          </p:cNvCxnSpPr>
          <p:nvPr/>
        </p:nvCxnSpPr>
        <p:spPr>
          <a:xfrm flipV="1">
            <a:off x="4865342" y="3248505"/>
            <a:ext cx="0" cy="22201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08FDAC5A-D836-3C2C-8834-05275D6E24D0}"/>
              </a:ext>
            </a:extLst>
          </p:cNvPr>
          <p:cNvSpPr txBox="1"/>
          <p:nvPr/>
        </p:nvSpPr>
        <p:spPr>
          <a:xfrm flipH="1">
            <a:off x="4362999" y="2607150"/>
            <a:ext cx="2146434" cy="322118"/>
          </a:xfrm>
          <a:prstGeom prst="rect">
            <a:avLst/>
          </a:prstGeom>
          <a:noFill/>
        </p:spPr>
        <p:txBody>
          <a:bodyPr wrap="square" lIns="0" tIns="0" rIns="0" bIns="0" rtlCol="0" anchor="ctr">
            <a:noAutofit/>
          </a:bodyPr>
          <a:lstStyle/>
          <a:p>
            <a:r>
              <a:rPr lang="en-US" sz="2000" b="1" kern="0" dirty="0">
                <a:solidFill>
                  <a:schemeClr val="accent2"/>
                </a:solidFill>
                <a:latin typeface="Century Gothic" panose="020B0502020202020204" pitchFamily="34" charset="0"/>
                <a:ea typeface="Calibri Light" charset="0"/>
                <a:cs typeface="Segoe UI" panose="020B0502040204020203" pitchFamily="34" charset="0"/>
              </a:rPr>
              <a:t>Improve Service Levels </a:t>
            </a:r>
            <a:endParaRPr lang="en-US" sz="2000" b="1" dirty="0">
              <a:solidFill>
                <a:schemeClr val="accent2"/>
              </a:solidFill>
              <a:latin typeface="Century Gothic" panose="020B0502020202020204" pitchFamily="34" charset="0"/>
              <a:ea typeface="Calibri Light" charset="0"/>
              <a:cs typeface="Segoe UI" panose="020B0502040204020203" pitchFamily="34" charset="0"/>
            </a:endParaRPr>
          </a:p>
        </p:txBody>
      </p:sp>
      <p:cxnSp>
        <p:nvCxnSpPr>
          <p:cNvPr id="26" name="Straight Connector 25">
            <a:extLst>
              <a:ext uri="{FF2B5EF4-FFF2-40B4-BE49-F238E27FC236}">
                <a16:creationId xmlns:a16="http://schemas.microsoft.com/office/drawing/2014/main" id="{D5F045AF-4263-561B-E21B-E1F711224B50}"/>
              </a:ext>
            </a:extLst>
          </p:cNvPr>
          <p:cNvCxnSpPr>
            <a:cxnSpLocks/>
          </p:cNvCxnSpPr>
          <p:nvPr/>
        </p:nvCxnSpPr>
        <p:spPr>
          <a:xfrm flipV="1">
            <a:off x="6648764" y="4518660"/>
            <a:ext cx="0" cy="62575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94423E80-6A70-8C41-F185-EB2C6ABCBAF9}"/>
              </a:ext>
            </a:extLst>
          </p:cNvPr>
          <p:cNvSpPr txBox="1"/>
          <p:nvPr/>
        </p:nvSpPr>
        <p:spPr>
          <a:xfrm flipH="1">
            <a:off x="5344405" y="3912766"/>
            <a:ext cx="2827529" cy="322118"/>
          </a:xfrm>
          <a:prstGeom prst="rect">
            <a:avLst/>
          </a:prstGeom>
          <a:noFill/>
        </p:spPr>
        <p:txBody>
          <a:bodyPr wrap="square" lIns="0" tIns="0" rIns="0" bIns="0" rtlCol="0" anchor="ctr">
            <a:noAutofit/>
          </a:bodyPr>
          <a:lstStyle/>
          <a:p>
            <a:r>
              <a:rPr lang="en-US" sz="2000" b="1" kern="0" dirty="0">
                <a:solidFill>
                  <a:schemeClr val="accent2"/>
                </a:solidFill>
                <a:latin typeface="Century Gothic" panose="020B0502020202020204" pitchFamily="34" charset="0"/>
                <a:ea typeface="Calibri Light" charset="0"/>
                <a:cs typeface="Segoe UI" panose="020B0502040204020203" pitchFamily="34" charset="0"/>
              </a:rPr>
              <a:t>Simplify the Moving Process</a:t>
            </a:r>
            <a:endParaRPr lang="en-US" sz="2000" b="1" dirty="0">
              <a:solidFill>
                <a:schemeClr val="accent2"/>
              </a:solidFill>
              <a:latin typeface="Century Gothic" panose="020B0502020202020204" pitchFamily="34" charset="0"/>
              <a:ea typeface="Calibri Light" charset="0"/>
              <a:cs typeface="Segoe UI" panose="020B0502040204020203" pitchFamily="34" charset="0"/>
            </a:endParaRPr>
          </a:p>
        </p:txBody>
      </p:sp>
      <p:cxnSp>
        <p:nvCxnSpPr>
          <p:cNvPr id="29" name="Straight Connector 28">
            <a:extLst>
              <a:ext uri="{FF2B5EF4-FFF2-40B4-BE49-F238E27FC236}">
                <a16:creationId xmlns:a16="http://schemas.microsoft.com/office/drawing/2014/main" id="{3D66DA5A-40DE-371D-6A00-0E333800BCE6}"/>
              </a:ext>
            </a:extLst>
          </p:cNvPr>
          <p:cNvCxnSpPr>
            <a:cxnSpLocks/>
          </p:cNvCxnSpPr>
          <p:nvPr/>
        </p:nvCxnSpPr>
        <p:spPr>
          <a:xfrm flipV="1">
            <a:off x="8449284" y="3220224"/>
            <a:ext cx="0" cy="1351622"/>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6761CA9-C855-46CA-6CE5-D35511E77897}"/>
              </a:ext>
            </a:extLst>
          </p:cNvPr>
          <p:cNvSpPr txBox="1"/>
          <p:nvPr/>
        </p:nvSpPr>
        <p:spPr>
          <a:xfrm flipH="1">
            <a:off x="7236953" y="2564904"/>
            <a:ext cx="3571089" cy="322118"/>
          </a:xfrm>
          <a:prstGeom prst="rect">
            <a:avLst/>
          </a:prstGeom>
          <a:noFill/>
        </p:spPr>
        <p:txBody>
          <a:bodyPr wrap="square" lIns="0" tIns="0" rIns="0" bIns="0" rtlCol="0" anchor="ctr">
            <a:noAutofit/>
          </a:bodyPr>
          <a:lstStyle/>
          <a:p>
            <a:r>
              <a:rPr lang="en-US" sz="2000" b="1" kern="0" dirty="0">
                <a:solidFill>
                  <a:schemeClr val="accent2"/>
                </a:solidFill>
                <a:latin typeface="Century Gothic" panose="020B0502020202020204" pitchFamily="34" charset="0"/>
                <a:ea typeface="Calibri Light" charset="0"/>
                <a:cs typeface="Segoe UI" panose="020B0502040204020203" pitchFamily="34" charset="0"/>
              </a:rPr>
              <a:t>Break the Typical </a:t>
            </a:r>
            <a:br>
              <a:rPr lang="en-US" sz="2000" b="1" kern="0" dirty="0">
                <a:solidFill>
                  <a:schemeClr val="accent2"/>
                </a:solidFill>
                <a:latin typeface="Century Gothic" panose="020B0502020202020204" pitchFamily="34" charset="0"/>
                <a:ea typeface="Calibri Light" charset="0"/>
                <a:cs typeface="Segoe UI" panose="020B0502040204020203" pitchFamily="34" charset="0"/>
              </a:rPr>
            </a:br>
            <a:r>
              <a:rPr lang="en-US" sz="2000" b="1" kern="0" dirty="0">
                <a:solidFill>
                  <a:schemeClr val="accent2"/>
                </a:solidFill>
                <a:latin typeface="Century Gothic" panose="020B0502020202020204" pitchFamily="34" charset="0"/>
                <a:ea typeface="Calibri Light" charset="0"/>
                <a:cs typeface="Segoe UI" panose="020B0502040204020203" pitchFamily="34" charset="0"/>
              </a:rPr>
              <a:t>Moving Mold  </a:t>
            </a:r>
            <a:endParaRPr lang="en-US" sz="2000" b="1" dirty="0">
              <a:solidFill>
                <a:schemeClr val="accent2"/>
              </a:solidFill>
              <a:latin typeface="Century Gothic" panose="020B0502020202020204" pitchFamily="34" charset="0"/>
              <a:ea typeface="Calibri Light" charset="0"/>
              <a:cs typeface="Segoe UI" panose="020B0502040204020203" pitchFamily="34" charset="0"/>
            </a:endParaRPr>
          </a:p>
        </p:txBody>
      </p:sp>
      <p:sp>
        <p:nvSpPr>
          <p:cNvPr id="32" name="Oval 31">
            <a:extLst>
              <a:ext uri="{FF2B5EF4-FFF2-40B4-BE49-F238E27FC236}">
                <a16:creationId xmlns:a16="http://schemas.microsoft.com/office/drawing/2014/main" id="{3BDA6D2B-2FD8-D268-9E76-B0DB33FEFC76}"/>
              </a:ext>
            </a:extLst>
          </p:cNvPr>
          <p:cNvSpPr/>
          <p:nvPr/>
        </p:nvSpPr>
        <p:spPr>
          <a:xfrm flipH="1">
            <a:off x="8182071" y="4531114"/>
            <a:ext cx="554714" cy="554714"/>
          </a:xfrm>
          <a:prstGeom prst="ellipse">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entury Gothic" panose="020B0502020202020204" pitchFamily="34" charset="0"/>
            </a:endParaRPr>
          </a:p>
        </p:txBody>
      </p:sp>
      <p:sp>
        <p:nvSpPr>
          <p:cNvPr id="33" name="Oval 32">
            <a:extLst>
              <a:ext uri="{FF2B5EF4-FFF2-40B4-BE49-F238E27FC236}">
                <a16:creationId xmlns:a16="http://schemas.microsoft.com/office/drawing/2014/main" id="{AAD86807-F295-75BE-F0D0-980442DF69AB}"/>
              </a:ext>
            </a:extLst>
          </p:cNvPr>
          <p:cNvSpPr/>
          <p:nvPr/>
        </p:nvSpPr>
        <p:spPr>
          <a:xfrm flipH="1">
            <a:off x="6395512" y="5057888"/>
            <a:ext cx="554714" cy="554714"/>
          </a:xfrm>
          <a:prstGeom prst="ellipse">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entury Gothic" panose="020B0502020202020204" pitchFamily="34" charset="0"/>
            </a:endParaRPr>
          </a:p>
        </p:txBody>
      </p:sp>
      <p:sp>
        <p:nvSpPr>
          <p:cNvPr id="34" name="Oval 33">
            <a:extLst>
              <a:ext uri="{FF2B5EF4-FFF2-40B4-BE49-F238E27FC236}">
                <a16:creationId xmlns:a16="http://schemas.microsoft.com/office/drawing/2014/main" id="{14F52911-B4EF-59D6-5FF8-938D33CF909E}"/>
              </a:ext>
            </a:extLst>
          </p:cNvPr>
          <p:cNvSpPr/>
          <p:nvPr/>
        </p:nvSpPr>
        <p:spPr>
          <a:xfrm flipH="1">
            <a:off x="4587984" y="5365526"/>
            <a:ext cx="554714" cy="554714"/>
          </a:xfrm>
          <a:prstGeom prst="ellipse">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entury Gothic" panose="020B0502020202020204" pitchFamily="34" charset="0"/>
            </a:endParaRPr>
          </a:p>
        </p:txBody>
      </p:sp>
      <p:sp>
        <p:nvSpPr>
          <p:cNvPr id="35" name="Oval 34">
            <a:extLst>
              <a:ext uri="{FF2B5EF4-FFF2-40B4-BE49-F238E27FC236}">
                <a16:creationId xmlns:a16="http://schemas.microsoft.com/office/drawing/2014/main" id="{4DC5BDBF-2024-345A-9441-58862710902A}"/>
              </a:ext>
            </a:extLst>
          </p:cNvPr>
          <p:cNvSpPr/>
          <p:nvPr/>
        </p:nvSpPr>
        <p:spPr>
          <a:xfrm flipH="1">
            <a:off x="2822394" y="5492574"/>
            <a:ext cx="554714" cy="554714"/>
          </a:xfrm>
          <a:prstGeom prst="ellipse">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entury Gothic" panose="020B0502020202020204" pitchFamily="34" charset="0"/>
            </a:endParaRPr>
          </a:p>
        </p:txBody>
      </p:sp>
      <p:sp>
        <p:nvSpPr>
          <p:cNvPr id="36" name="Oval 35">
            <a:extLst>
              <a:ext uri="{FF2B5EF4-FFF2-40B4-BE49-F238E27FC236}">
                <a16:creationId xmlns:a16="http://schemas.microsoft.com/office/drawing/2014/main" id="{FB872C4D-B872-093F-BCFA-0638BEB6ADE6}"/>
              </a:ext>
            </a:extLst>
          </p:cNvPr>
          <p:cNvSpPr/>
          <p:nvPr/>
        </p:nvSpPr>
        <p:spPr>
          <a:xfrm flipH="1">
            <a:off x="1035835" y="5435100"/>
            <a:ext cx="554714" cy="554714"/>
          </a:xfrm>
          <a:prstGeom prst="ellipse">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entury Gothic" panose="020B0502020202020204" pitchFamily="34" charset="0"/>
            </a:endParaRPr>
          </a:p>
        </p:txBody>
      </p:sp>
      <p:sp>
        <p:nvSpPr>
          <p:cNvPr id="37" name="TextBox 36">
            <a:extLst>
              <a:ext uri="{FF2B5EF4-FFF2-40B4-BE49-F238E27FC236}">
                <a16:creationId xmlns:a16="http://schemas.microsoft.com/office/drawing/2014/main" id="{1F838BB9-E487-F7BD-2F09-5123F6CCBC20}"/>
              </a:ext>
            </a:extLst>
          </p:cNvPr>
          <p:cNvSpPr txBox="1"/>
          <p:nvPr/>
        </p:nvSpPr>
        <p:spPr>
          <a:xfrm>
            <a:off x="1155937" y="5528266"/>
            <a:ext cx="314510" cy="369332"/>
          </a:xfrm>
          <a:prstGeom prst="rect">
            <a:avLst/>
          </a:prstGeom>
          <a:noFill/>
        </p:spPr>
        <p:txBody>
          <a:bodyPr wrap="none" rtlCol="0" anchor="ctr">
            <a:spAutoFit/>
          </a:bodyPr>
          <a:lstStyle/>
          <a:p>
            <a:pPr algn="ctr"/>
            <a:r>
              <a:rPr lang="en-IN" b="1" dirty="0">
                <a:solidFill>
                  <a:schemeClr val="accent5">
                    <a:lumMod val="20000"/>
                    <a:lumOff val="80000"/>
                  </a:schemeClr>
                </a:solidFill>
                <a:latin typeface="Century Gothic" panose="020B0502020202020204" pitchFamily="34" charset="0"/>
              </a:rPr>
              <a:t>1</a:t>
            </a:r>
          </a:p>
        </p:txBody>
      </p:sp>
      <p:sp>
        <p:nvSpPr>
          <p:cNvPr id="38" name="TextBox 37">
            <a:extLst>
              <a:ext uri="{FF2B5EF4-FFF2-40B4-BE49-F238E27FC236}">
                <a16:creationId xmlns:a16="http://schemas.microsoft.com/office/drawing/2014/main" id="{E56F6E43-5D17-67C4-0CCE-73BF80FB9CF6}"/>
              </a:ext>
            </a:extLst>
          </p:cNvPr>
          <p:cNvSpPr txBox="1"/>
          <p:nvPr/>
        </p:nvSpPr>
        <p:spPr>
          <a:xfrm>
            <a:off x="2942496" y="5585740"/>
            <a:ext cx="314510" cy="369332"/>
          </a:xfrm>
          <a:prstGeom prst="rect">
            <a:avLst/>
          </a:prstGeom>
          <a:noFill/>
        </p:spPr>
        <p:txBody>
          <a:bodyPr wrap="none" rtlCol="0" anchor="ctr">
            <a:spAutoFit/>
          </a:bodyPr>
          <a:lstStyle/>
          <a:p>
            <a:pPr algn="ctr"/>
            <a:r>
              <a:rPr lang="en-IN" b="1" dirty="0">
                <a:solidFill>
                  <a:schemeClr val="bg1"/>
                </a:solidFill>
                <a:latin typeface="Century Gothic" panose="020B0502020202020204" pitchFamily="34" charset="0"/>
              </a:rPr>
              <a:t>2</a:t>
            </a:r>
          </a:p>
        </p:txBody>
      </p:sp>
      <p:sp>
        <p:nvSpPr>
          <p:cNvPr id="39" name="TextBox 38">
            <a:extLst>
              <a:ext uri="{FF2B5EF4-FFF2-40B4-BE49-F238E27FC236}">
                <a16:creationId xmlns:a16="http://schemas.microsoft.com/office/drawing/2014/main" id="{F069BC3D-B1FB-2486-578F-8DA7E943661D}"/>
              </a:ext>
            </a:extLst>
          </p:cNvPr>
          <p:cNvSpPr txBox="1"/>
          <p:nvPr/>
        </p:nvSpPr>
        <p:spPr>
          <a:xfrm>
            <a:off x="4708087" y="5458692"/>
            <a:ext cx="314510" cy="369332"/>
          </a:xfrm>
          <a:prstGeom prst="rect">
            <a:avLst/>
          </a:prstGeom>
          <a:noFill/>
        </p:spPr>
        <p:txBody>
          <a:bodyPr wrap="none" rtlCol="0" anchor="ctr">
            <a:spAutoFit/>
          </a:bodyPr>
          <a:lstStyle/>
          <a:p>
            <a:pPr algn="ctr"/>
            <a:r>
              <a:rPr lang="en-IN" b="1" dirty="0">
                <a:solidFill>
                  <a:schemeClr val="accent3">
                    <a:lumMod val="20000"/>
                    <a:lumOff val="80000"/>
                  </a:schemeClr>
                </a:solidFill>
                <a:latin typeface="Century Gothic" panose="020B0502020202020204" pitchFamily="34" charset="0"/>
              </a:rPr>
              <a:t>3</a:t>
            </a:r>
          </a:p>
        </p:txBody>
      </p:sp>
      <p:sp>
        <p:nvSpPr>
          <p:cNvPr id="40" name="TextBox 39">
            <a:extLst>
              <a:ext uri="{FF2B5EF4-FFF2-40B4-BE49-F238E27FC236}">
                <a16:creationId xmlns:a16="http://schemas.microsoft.com/office/drawing/2014/main" id="{220114D8-9ECB-63F1-76B7-09FF44893A1D}"/>
              </a:ext>
            </a:extLst>
          </p:cNvPr>
          <p:cNvSpPr txBox="1"/>
          <p:nvPr/>
        </p:nvSpPr>
        <p:spPr>
          <a:xfrm>
            <a:off x="6515614" y="5150579"/>
            <a:ext cx="314510" cy="369332"/>
          </a:xfrm>
          <a:prstGeom prst="rect">
            <a:avLst/>
          </a:prstGeom>
          <a:noFill/>
        </p:spPr>
        <p:txBody>
          <a:bodyPr wrap="none" rtlCol="0" anchor="ctr">
            <a:spAutoFit/>
          </a:bodyPr>
          <a:lstStyle/>
          <a:p>
            <a:pPr algn="ctr"/>
            <a:r>
              <a:rPr lang="en-IN" b="1" dirty="0">
                <a:solidFill>
                  <a:schemeClr val="bg1"/>
                </a:solidFill>
                <a:latin typeface="Century Gothic" panose="020B0502020202020204" pitchFamily="34" charset="0"/>
              </a:rPr>
              <a:t>4</a:t>
            </a:r>
          </a:p>
        </p:txBody>
      </p:sp>
      <p:sp>
        <p:nvSpPr>
          <p:cNvPr id="41" name="TextBox 40">
            <a:extLst>
              <a:ext uri="{FF2B5EF4-FFF2-40B4-BE49-F238E27FC236}">
                <a16:creationId xmlns:a16="http://schemas.microsoft.com/office/drawing/2014/main" id="{89042D21-3F3C-F409-C1FE-EB2DCA6A9FF3}"/>
              </a:ext>
            </a:extLst>
          </p:cNvPr>
          <p:cNvSpPr txBox="1"/>
          <p:nvPr/>
        </p:nvSpPr>
        <p:spPr>
          <a:xfrm>
            <a:off x="8302173" y="4623805"/>
            <a:ext cx="314510" cy="369332"/>
          </a:xfrm>
          <a:prstGeom prst="rect">
            <a:avLst/>
          </a:prstGeom>
          <a:noFill/>
        </p:spPr>
        <p:txBody>
          <a:bodyPr wrap="none" rtlCol="0" anchor="ctr">
            <a:spAutoFit/>
          </a:bodyPr>
          <a:lstStyle/>
          <a:p>
            <a:pPr algn="ctr"/>
            <a:r>
              <a:rPr lang="en-IN" b="1" dirty="0">
                <a:solidFill>
                  <a:schemeClr val="bg1"/>
                </a:solidFill>
                <a:latin typeface="Century Gothic" panose="020B0502020202020204" pitchFamily="34" charset="0"/>
              </a:rPr>
              <a:t>5</a:t>
            </a:r>
          </a:p>
        </p:txBody>
      </p:sp>
      <p:sp>
        <p:nvSpPr>
          <p:cNvPr id="42" name="Slide Number Placeholder 3">
            <a:extLst>
              <a:ext uri="{FF2B5EF4-FFF2-40B4-BE49-F238E27FC236}">
                <a16:creationId xmlns:a16="http://schemas.microsoft.com/office/drawing/2014/main" id="{BC3880A1-D578-582E-F6C3-6C40F54F1F0F}"/>
              </a:ext>
            </a:extLst>
          </p:cNvPr>
          <p:cNvSpPr>
            <a:spLocks noGrp="1"/>
          </p:cNvSpPr>
          <p:nvPr>
            <p:ph type="sldNum" sz="quarter" idx="12"/>
          </p:nvPr>
        </p:nvSpPr>
        <p:spPr>
          <a:xfrm>
            <a:off x="609441" y="6126164"/>
            <a:ext cx="732443" cy="365125"/>
          </a:xfrm>
          <a:noFill/>
        </p:spPr>
        <p:txBody>
          <a:bodyPr/>
          <a:lstStyle/>
          <a:p>
            <a:fld id="{96E69268-9C8B-4EBF-A9EE-DC5DC2D48DC3}" type="slidenum">
              <a:rPr lang="en-US" smtClean="0"/>
              <a:pPr/>
              <a:t>5</a:t>
            </a:fld>
            <a:endParaRPr lang="en-US" dirty="0"/>
          </a:p>
        </p:txBody>
      </p:sp>
    </p:spTree>
    <p:extLst>
      <p:ext uri="{BB962C8B-B14F-4D97-AF65-F5344CB8AC3E}">
        <p14:creationId xmlns:p14="http://schemas.microsoft.com/office/powerpoint/2010/main" val="3098257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writing on a white board&#10;&#10;Description automatically generated">
            <a:extLst>
              <a:ext uri="{FF2B5EF4-FFF2-40B4-BE49-F238E27FC236}">
                <a16:creationId xmlns:a16="http://schemas.microsoft.com/office/drawing/2014/main" id="{EBDFD917-55CA-79A0-4008-2228DC56D01D}"/>
              </a:ext>
            </a:extLst>
          </p:cNvPr>
          <p:cNvPicPr>
            <a:picLocks noGrp="1" noChangeAspect="1"/>
          </p:cNvPicPr>
          <p:nvPr>
            <p:ph type="pic" sz="quarter" idx="10"/>
          </p:nvPr>
        </p:nvPicPr>
        <p:blipFill rotWithShape="1">
          <a:blip r:embed="rId3" cstate="email">
            <a:duotone>
              <a:schemeClr val="accent2">
                <a:shade val="45000"/>
                <a:satMod val="135000"/>
              </a:schemeClr>
              <a:prstClr val="white"/>
            </a:duotone>
            <a:extLst>
              <a:ext uri="{BEBA8EAE-BF5A-486C-A8C5-ECC9F3942E4B}">
                <a14:imgProps xmlns:a14="http://schemas.microsoft.com/office/drawing/2010/main">
                  <a14:imgLayer r:embed="rId4">
                    <a14:imgEffect>
                      <a14:brightnessContrast contrast="-10000"/>
                    </a14:imgEffect>
                  </a14:imgLayer>
                </a14:imgProps>
              </a:ext>
              <a:ext uri="{28A0092B-C50C-407E-A947-70E740481C1C}">
                <a14:useLocalDpi xmlns:a14="http://schemas.microsoft.com/office/drawing/2010/main"/>
              </a:ext>
            </a:extLst>
          </a:blip>
          <a:srcRect/>
          <a:stretch/>
        </p:blipFill>
        <p:spPr>
          <a:xfrm>
            <a:off x="1054100" y="944563"/>
            <a:ext cx="4968875" cy="3420541"/>
          </a:xfrm>
        </p:spPr>
      </p:pic>
      <p:sp>
        <p:nvSpPr>
          <p:cNvPr id="4" name="Text Placeholder 3">
            <a:extLst>
              <a:ext uri="{FF2B5EF4-FFF2-40B4-BE49-F238E27FC236}">
                <a16:creationId xmlns:a16="http://schemas.microsoft.com/office/drawing/2014/main" id="{ED63A06A-DF75-5FFD-E794-D6613A483375}"/>
              </a:ext>
            </a:extLst>
          </p:cNvPr>
          <p:cNvSpPr>
            <a:spLocks noGrp="1"/>
          </p:cNvSpPr>
          <p:nvPr>
            <p:ph type="body" sz="quarter" idx="14"/>
          </p:nvPr>
        </p:nvSpPr>
        <p:spPr>
          <a:xfrm>
            <a:off x="6434617" y="476672"/>
            <a:ext cx="4875608" cy="774701"/>
          </a:xfrm>
        </p:spPr>
        <p:txBody>
          <a:bodyPr/>
          <a:lstStyle/>
          <a:p>
            <a:r>
              <a:rPr lang="en-IN" dirty="0">
                <a:solidFill>
                  <a:srgbClr val="065DC4"/>
                </a:solidFill>
              </a:rPr>
              <a:t>SOLUTION</a:t>
            </a:r>
          </a:p>
        </p:txBody>
      </p:sp>
      <p:sp>
        <p:nvSpPr>
          <p:cNvPr id="8" name="Rectangle 7">
            <a:extLst>
              <a:ext uri="{FF2B5EF4-FFF2-40B4-BE49-F238E27FC236}">
                <a16:creationId xmlns:a16="http://schemas.microsoft.com/office/drawing/2014/main" id="{94092C68-5E19-825D-DCA1-54E2609194D0}"/>
              </a:ext>
            </a:extLst>
          </p:cNvPr>
          <p:cNvSpPr/>
          <p:nvPr/>
        </p:nvSpPr>
        <p:spPr>
          <a:xfrm>
            <a:off x="1053852" y="4293096"/>
            <a:ext cx="4968552" cy="16378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sp>
        <p:nvSpPr>
          <p:cNvPr id="9" name="Rectangle 8">
            <a:extLst>
              <a:ext uri="{FF2B5EF4-FFF2-40B4-BE49-F238E27FC236}">
                <a16:creationId xmlns:a16="http://schemas.microsoft.com/office/drawing/2014/main" id="{8329148A-603B-EEF2-8077-03E07483B44C}"/>
              </a:ext>
            </a:extLst>
          </p:cNvPr>
          <p:cNvSpPr/>
          <p:nvPr/>
        </p:nvSpPr>
        <p:spPr>
          <a:xfrm>
            <a:off x="189756" y="3289300"/>
            <a:ext cx="4248472" cy="1016000"/>
          </a:xfrm>
          <a:prstGeom prst="rect">
            <a:avLst/>
          </a:prstGeom>
          <a:solidFill>
            <a:srgbClr val="065DC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sp>
        <p:nvSpPr>
          <p:cNvPr id="10" name="TextBox 9">
            <a:extLst>
              <a:ext uri="{FF2B5EF4-FFF2-40B4-BE49-F238E27FC236}">
                <a16:creationId xmlns:a16="http://schemas.microsoft.com/office/drawing/2014/main" id="{9B44ED2F-28DA-F4D9-CA22-C3284FDC03F1}"/>
              </a:ext>
            </a:extLst>
          </p:cNvPr>
          <p:cNvSpPr txBox="1"/>
          <p:nvPr/>
        </p:nvSpPr>
        <p:spPr>
          <a:xfrm>
            <a:off x="457200" y="3535690"/>
            <a:ext cx="3695700" cy="523220"/>
          </a:xfrm>
          <a:prstGeom prst="rect">
            <a:avLst/>
          </a:prstGeom>
          <a:noFill/>
        </p:spPr>
        <p:txBody>
          <a:bodyPr wrap="square" lIns="0" tIns="0" rIns="0" bIns="0" rtlCol="0" anchor="ctr">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2800" b="1" i="0" u="none" strike="noStrike" kern="1200" cap="none" spc="0" normalizeH="0" baseline="0" noProof="0" dirty="0">
                <a:ln>
                  <a:noFill/>
                </a:ln>
                <a:solidFill>
                  <a:srgbClr val="DBDBD1"/>
                </a:solidFill>
                <a:effectLst/>
                <a:uLnTx/>
                <a:uFillTx/>
                <a:latin typeface="Segoe UI"/>
                <a:ea typeface="+mn-ea"/>
                <a:cs typeface="+mn-cs"/>
              </a:rPr>
              <a:t>Value Proposition</a:t>
            </a:r>
          </a:p>
        </p:txBody>
      </p:sp>
      <p:grpSp>
        <p:nvGrpSpPr>
          <p:cNvPr id="46" name="Group 45">
            <a:extLst>
              <a:ext uri="{FF2B5EF4-FFF2-40B4-BE49-F238E27FC236}">
                <a16:creationId xmlns:a16="http://schemas.microsoft.com/office/drawing/2014/main" id="{AC6C2982-0215-737A-27E2-917A86F3B850}"/>
              </a:ext>
            </a:extLst>
          </p:cNvPr>
          <p:cNvGrpSpPr/>
          <p:nvPr/>
        </p:nvGrpSpPr>
        <p:grpSpPr>
          <a:xfrm>
            <a:off x="1526228" y="4705325"/>
            <a:ext cx="708972" cy="838326"/>
            <a:chOff x="1485900" y="4581101"/>
            <a:chExt cx="865828" cy="1023802"/>
          </a:xfrm>
          <a:solidFill>
            <a:srgbClr val="FFCC00"/>
          </a:solidFill>
        </p:grpSpPr>
        <p:sp>
          <p:nvSpPr>
            <p:cNvPr id="37" name="Freeform: Shape 36">
              <a:extLst>
                <a:ext uri="{FF2B5EF4-FFF2-40B4-BE49-F238E27FC236}">
                  <a16:creationId xmlns:a16="http://schemas.microsoft.com/office/drawing/2014/main" id="{E3AFBB40-2A86-BA11-48D4-965E7ADFBF1B}"/>
                </a:ext>
              </a:extLst>
            </p:cNvPr>
            <p:cNvSpPr/>
            <p:nvPr/>
          </p:nvSpPr>
          <p:spPr>
            <a:xfrm>
              <a:off x="1888706" y="4581101"/>
              <a:ext cx="60590" cy="171644"/>
            </a:xfrm>
            <a:custGeom>
              <a:avLst/>
              <a:gdLst>
                <a:gd name="connsiteX0" fmla="*/ 38315 w 60590"/>
                <a:gd name="connsiteY0" fmla="*/ 27 h 171644"/>
                <a:gd name="connsiteX1" fmla="*/ 60559 w 60590"/>
                <a:gd name="connsiteY1" fmla="*/ 38204 h 171644"/>
                <a:gd name="connsiteX2" fmla="*/ 60265 w 60590"/>
                <a:gd name="connsiteY2" fmla="*/ 139154 h 171644"/>
                <a:gd name="connsiteX3" fmla="*/ 29787 w 60590"/>
                <a:gd name="connsiteY3" fmla="*/ 171636 h 171644"/>
                <a:gd name="connsiteX4" fmla="*/ 325 w 60590"/>
                <a:gd name="connsiteY4" fmla="*/ 139127 h 171644"/>
                <a:gd name="connsiteX5" fmla="*/ 31 w 60590"/>
                <a:gd name="connsiteY5" fmla="*/ 38177 h 171644"/>
                <a:gd name="connsiteX6" fmla="*/ 22301 w 60590"/>
                <a:gd name="connsiteY6" fmla="*/ 0 h 171644"/>
                <a:gd name="connsiteX7" fmla="*/ 38315 w 60590"/>
                <a:gd name="connsiteY7" fmla="*/ 27 h 171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590" h="171644">
                  <a:moveTo>
                    <a:pt x="38315" y="27"/>
                  </a:moveTo>
                  <a:cubicBezTo>
                    <a:pt x="54864" y="7459"/>
                    <a:pt x="61093" y="20051"/>
                    <a:pt x="60559" y="38204"/>
                  </a:cubicBezTo>
                  <a:cubicBezTo>
                    <a:pt x="59596" y="71836"/>
                    <a:pt x="60318" y="105495"/>
                    <a:pt x="60265" y="139154"/>
                  </a:cubicBezTo>
                  <a:cubicBezTo>
                    <a:pt x="60238" y="157948"/>
                    <a:pt x="46924" y="172037"/>
                    <a:pt x="29787" y="171636"/>
                  </a:cubicBezTo>
                  <a:cubicBezTo>
                    <a:pt x="12864" y="171262"/>
                    <a:pt x="352" y="157574"/>
                    <a:pt x="325" y="139127"/>
                  </a:cubicBezTo>
                  <a:cubicBezTo>
                    <a:pt x="245" y="105468"/>
                    <a:pt x="994" y="71809"/>
                    <a:pt x="31" y="38177"/>
                  </a:cubicBezTo>
                  <a:cubicBezTo>
                    <a:pt x="-503" y="19998"/>
                    <a:pt x="5753" y="7405"/>
                    <a:pt x="22301" y="0"/>
                  </a:cubicBezTo>
                  <a:cubicBezTo>
                    <a:pt x="27648" y="27"/>
                    <a:pt x="32995" y="27"/>
                    <a:pt x="38315" y="27"/>
                  </a:cubicBezTo>
                  <a:close/>
                </a:path>
              </a:pathLst>
            </a:custGeom>
            <a:grpFill/>
            <a:ln w="26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38" name="Freeform: Shape 37">
              <a:extLst>
                <a:ext uri="{FF2B5EF4-FFF2-40B4-BE49-F238E27FC236}">
                  <a16:creationId xmlns:a16="http://schemas.microsoft.com/office/drawing/2014/main" id="{B4B90DB9-F23E-9353-AF0D-D5DFF37C29D2}"/>
                </a:ext>
              </a:extLst>
            </p:cNvPr>
            <p:cNvSpPr/>
            <p:nvPr/>
          </p:nvSpPr>
          <p:spPr>
            <a:xfrm>
              <a:off x="1982175" y="5185117"/>
              <a:ext cx="369553" cy="417621"/>
            </a:xfrm>
            <a:custGeom>
              <a:avLst/>
              <a:gdLst>
                <a:gd name="connsiteX0" fmla="*/ 369553 w 369553"/>
                <a:gd name="connsiteY0" fmla="*/ 695 h 417621"/>
                <a:gd name="connsiteX1" fmla="*/ 1871 w 369553"/>
                <a:gd name="connsiteY1" fmla="*/ 417622 h 417621"/>
                <a:gd name="connsiteX2" fmla="*/ 0 w 369553"/>
                <a:gd name="connsiteY2" fmla="*/ 416873 h 417621"/>
                <a:gd name="connsiteX3" fmla="*/ 8903 w 369553"/>
                <a:gd name="connsiteY3" fmla="*/ 383054 h 417621"/>
                <a:gd name="connsiteX4" fmla="*/ 108757 w 369553"/>
                <a:gd name="connsiteY4" fmla="*/ 8181 h 417621"/>
                <a:gd name="connsiteX5" fmla="*/ 118595 w 369553"/>
                <a:gd name="connsiteY5" fmla="*/ 0 h 417621"/>
                <a:gd name="connsiteX6" fmla="*/ 362709 w 369553"/>
                <a:gd name="connsiteY6" fmla="*/ 160 h 417621"/>
                <a:gd name="connsiteX7" fmla="*/ 369553 w 369553"/>
                <a:gd name="connsiteY7" fmla="*/ 695 h 417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9553" h="417621">
                  <a:moveTo>
                    <a:pt x="369553" y="695"/>
                  </a:moveTo>
                  <a:cubicBezTo>
                    <a:pt x="246093" y="140704"/>
                    <a:pt x="123995" y="279163"/>
                    <a:pt x="1871" y="417622"/>
                  </a:cubicBezTo>
                  <a:cubicBezTo>
                    <a:pt x="1257" y="417381"/>
                    <a:pt x="615" y="417114"/>
                    <a:pt x="0" y="416873"/>
                  </a:cubicBezTo>
                  <a:cubicBezTo>
                    <a:pt x="2968" y="405591"/>
                    <a:pt x="5908" y="394309"/>
                    <a:pt x="8903" y="383054"/>
                  </a:cubicBezTo>
                  <a:cubicBezTo>
                    <a:pt x="42214" y="258096"/>
                    <a:pt x="75606" y="133165"/>
                    <a:pt x="108757" y="8181"/>
                  </a:cubicBezTo>
                  <a:cubicBezTo>
                    <a:pt x="110280" y="2406"/>
                    <a:pt x="112179" y="0"/>
                    <a:pt x="118595" y="0"/>
                  </a:cubicBezTo>
                  <a:cubicBezTo>
                    <a:pt x="199975" y="241"/>
                    <a:pt x="281329" y="160"/>
                    <a:pt x="362709" y="160"/>
                  </a:cubicBezTo>
                  <a:cubicBezTo>
                    <a:pt x="364287" y="187"/>
                    <a:pt x="365891" y="401"/>
                    <a:pt x="369553" y="695"/>
                  </a:cubicBezTo>
                  <a:close/>
                </a:path>
              </a:pathLst>
            </a:custGeom>
            <a:grpFill/>
            <a:ln w="26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39" name="Freeform: Shape 38">
              <a:extLst>
                <a:ext uri="{FF2B5EF4-FFF2-40B4-BE49-F238E27FC236}">
                  <a16:creationId xmlns:a16="http://schemas.microsoft.com/office/drawing/2014/main" id="{7FF261CE-5ABF-0FBD-2797-D49C53B2F2EE}"/>
                </a:ext>
              </a:extLst>
            </p:cNvPr>
            <p:cNvSpPr/>
            <p:nvPr/>
          </p:nvSpPr>
          <p:spPr>
            <a:xfrm>
              <a:off x="1485900" y="5185116"/>
              <a:ext cx="370034" cy="419787"/>
            </a:xfrm>
            <a:custGeom>
              <a:avLst/>
              <a:gdLst>
                <a:gd name="connsiteX0" fmla="*/ 0 w 370034"/>
                <a:gd name="connsiteY0" fmla="*/ 161 h 419787"/>
                <a:gd name="connsiteX1" fmla="*/ 65874 w 370034"/>
                <a:gd name="connsiteY1" fmla="*/ 161 h 419787"/>
                <a:gd name="connsiteX2" fmla="*/ 249889 w 370034"/>
                <a:gd name="connsiteY2" fmla="*/ 0 h 419787"/>
                <a:gd name="connsiteX3" fmla="*/ 261358 w 370034"/>
                <a:gd name="connsiteY3" fmla="*/ 8662 h 419787"/>
                <a:gd name="connsiteX4" fmla="*/ 368243 w 370034"/>
                <a:gd name="connsiteY4" fmla="*/ 409441 h 419787"/>
                <a:gd name="connsiteX5" fmla="*/ 370034 w 370034"/>
                <a:gd name="connsiteY5" fmla="*/ 419788 h 419787"/>
                <a:gd name="connsiteX6" fmla="*/ 0 w 370034"/>
                <a:gd name="connsiteY6" fmla="*/ 161 h 419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0034" h="419787">
                  <a:moveTo>
                    <a:pt x="0" y="161"/>
                  </a:moveTo>
                  <a:cubicBezTo>
                    <a:pt x="23901" y="161"/>
                    <a:pt x="44887" y="161"/>
                    <a:pt x="65874" y="161"/>
                  </a:cubicBezTo>
                  <a:cubicBezTo>
                    <a:pt x="127204" y="161"/>
                    <a:pt x="188560" y="268"/>
                    <a:pt x="249889" y="0"/>
                  </a:cubicBezTo>
                  <a:cubicBezTo>
                    <a:pt x="256679" y="-26"/>
                    <a:pt x="259513" y="1685"/>
                    <a:pt x="261358" y="8662"/>
                  </a:cubicBezTo>
                  <a:cubicBezTo>
                    <a:pt x="296808" y="142309"/>
                    <a:pt x="332579" y="275848"/>
                    <a:pt x="368243" y="409441"/>
                  </a:cubicBezTo>
                  <a:cubicBezTo>
                    <a:pt x="368912" y="411901"/>
                    <a:pt x="369125" y="414468"/>
                    <a:pt x="370034" y="419788"/>
                  </a:cubicBezTo>
                  <a:cubicBezTo>
                    <a:pt x="246039" y="279164"/>
                    <a:pt x="123862" y="140598"/>
                    <a:pt x="0" y="161"/>
                  </a:cubicBezTo>
                  <a:close/>
                </a:path>
              </a:pathLst>
            </a:custGeom>
            <a:grpFill/>
            <a:ln w="26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40" name="Freeform: Shape 39">
              <a:extLst>
                <a:ext uri="{FF2B5EF4-FFF2-40B4-BE49-F238E27FC236}">
                  <a16:creationId xmlns:a16="http://schemas.microsoft.com/office/drawing/2014/main" id="{5136596E-9A40-9912-51AF-1F844872FCE5}"/>
                </a:ext>
              </a:extLst>
            </p:cNvPr>
            <p:cNvSpPr/>
            <p:nvPr/>
          </p:nvSpPr>
          <p:spPr>
            <a:xfrm>
              <a:off x="1806876" y="5185838"/>
              <a:ext cx="224303" cy="416525"/>
            </a:xfrm>
            <a:custGeom>
              <a:avLst/>
              <a:gdLst>
                <a:gd name="connsiteX0" fmla="*/ 0 w 224303"/>
                <a:gd name="connsiteY0" fmla="*/ 0 h 416525"/>
                <a:gd name="connsiteX1" fmla="*/ 224304 w 224303"/>
                <a:gd name="connsiteY1" fmla="*/ 0 h 416525"/>
                <a:gd name="connsiteX2" fmla="*/ 113328 w 224303"/>
                <a:gd name="connsiteY2" fmla="*/ 416178 h 416525"/>
                <a:gd name="connsiteX3" fmla="*/ 111083 w 224303"/>
                <a:gd name="connsiteY3" fmla="*/ 416526 h 416525"/>
                <a:gd name="connsiteX4" fmla="*/ 0 w 224303"/>
                <a:gd name="connsiteY4" fmla="*/ 0 h 41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303" h="416525">
                  <a:moveTo>
                    <a:pt x="0" y="0"/>
                  </a:moveTo>
                  <a:cubicBezTo>
                    <a:pt x="74991" y="0"/>
                    <a:pt x="149126" y="0"/>
                    <a:pt x="224304" y="0"/>
                  </a:cubicBezTo>
                  <a:cubicBezTo>
                    <a:pt x="187223" y="139047"/>
                    <a:pt x="150276" y="277613"/>
                    <a:pt x="113328" y="416178"/>
                  </a:cubicBezTo>
                  <a:cubicBezTo>
                    <a:pt x="112580" y="416285"/>
                    <a:pt x="111831" y="416392"/>
                    <a:pt x="111083" y="416526"/>
                  </a:cubicBezTo>
                  <a:cubicBezTo>
                    <a:pt x="74135" y="277933"/>
                    <a:pt x="37161" y="139341"/>
                    <a:pt x="0" y="0"/>
                  </a:cubicBezTo>
                  <a:close/>
                </a:path>
              </a:pathLst>
            </a:custGeom>
            <a:grpFill/>
            <a:ln w="26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41" name="Freeform: Shape 40">
              <a:extLst>
                <a:ext uri="{FF2B5EF4-FFF2-40B4-BE49-F238E27FC236}">
                  <a16:creationId xmlns:a16="http://schemas.microsoft.com/office/drawing/2014/main" id="{CA53BEEE-C64D-7BCC-3E99-4567E683EA88}"/>
                </a:ext>
              </a:extLst>
            </p:cNvPr>
            <p:cNvSpPr/>
            <p:nvPr/>
          </p:nvSpPr>
          <p:spPr>
            <a:xfrm>
              <a:off x="1486648" y="4944879"/>
              <a:ext cx="362495" cy="180620"/>
            </a:xfrm>
            <a:custGeom>
              <a:avLst/>
              <a:gdLst>
                <a:gd name="connsiteX0" fmla="*/ 362495 w 362495"/>
                <a:gd name="connsiteY0" fmla="*/ 615 h 180620"/>
                <a:gd name="connsiteX1" fmla="*/ 357763 w 362495"/>
                <a:gd name="connsiteY1" fmla="*/ 9892 h 180620"/>
                <a:gd name="connsiteX2" fmla="*/ 265261 w 362495"/>
                <a:gd name="connsiteY2" fmla="*/ 172091 h 180620"/>
                <a:gd name="connsiteX3" fmla="*/ 250477 w 362495"/>
                <a:gd name="connsiteY3" fmla="*/ 180620 h 180620"/>
                <a:gd name="connsiteX4" fmla="*/ 10480 w 362495"/>
                <a:gd name="connsiteY4" fmla="*/ 180433 h 180620"/>
                <a:gd name="connsiteX5" fmla="*/ 0 w 362495"/>
                <a:gd name="connsiteY5" fmla="*/ 180433 h 180620"/>
                <a:gd name="connsiteX6" fmla="*/ 6202 w 362495"/>
                <a:gd name="connsiteY6" fmla="*/ 173348 h 180620"/>
                <a:gd name="connsiteX7" fmla="*/ 167359 w 362495"/>
                <a:gd name="connsiteY7" fmla="*/ 12058 h 180620"/>
                <a:gd name="connsiteX8" fmla="*/ 194709 w 362495"/>
                <a:gd name="connsiteY8" fmla="*/ 0 h 180620"/>
                <a:gd name="connsiteX9" fmla="*/ 355705 w 362495"/>
                <a:gd name="connsiteY9" fmla="*/ 107 h 180620"/>
                <a:gd name="connsiteX10" fmla="*/ 362495 w 362495"/>
                <a:gd name="connsiteY10" fmla="*/ 615 h 18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2495" h="180620">
                  <a:moveTo>
                    <a:pt x="362495" y="615"/>
                  </a:moveTo>
                  <a:cubicBezTo>
                    <a:pt x="360677" y="4198"/>
                    <a:pt x="359367" y="7112"/>
                    <a:pt x="357763" y="9892"/>
                  </a:cubicBezTo>
                  <a:cubicBezTo>
                    <a:pt x="326885" y="63950"/>
                    <a:pt x="295899" y="117900"/>
                    <a:pt x="265261" y="172091"/>
                  </a:cubicBezTo>
                  <a:cubicBezTo>
                    <a:pt x="261679" y="178454"/>
                    <a:pt x="257749" y="180647"/>
                    <a:pt x="250477" y="180620"/>
                  </a:cubicBezTo>
                  <a:cubicBezTo>
                    <a:pt x="170487" y="180326"/>
                    <a:pt x="90470" y="180433"/>
                    <a:pt x="10480" y="180433"/>
                  </a:cubicBezTo>
                  <a:cubicBezTo>
                    <a:pt x="7593" y="180433"/>
                    <a:pt x="4705" y="180433"/>
                    <a:pt x="0" y="180433"/>
                  </a:cubicBezTo>
                  <a:cubicBezTo>
                    <a:pt x="2914" y="177091"/>
                    <a:pt x="4438" y="175112"/>
                    <a:pt x="6202" y="173348"/>
                  </a:cubicBezTo>
                  <a:cubicBezTo>
                    <a:pt x="59912" y="119585"/>
                    <a:pt x="113729" y="65901"/>
                    <a:pt x="167359" y="12058"/>
                  </a:cubicBezTo>
                  <a:cubicBezTo>
                    <a:pt x="175059" y="4305"/>
                    <a:pt x="183560" y="-53"/>
                    <a:pt x="194709" y="0"/>
                  </a:cubicBezTo>
                  <a:cubicBezTo>
                    <a:pt x="248365" y="188"/>
                    <a:pt x="302048" y="81"/>
                    <a:pt x="355705" y="107"/>
                  </a:cubicBezTo>
                  <a:cubicBezTo>
                    <a:pt x="357603" y="107"/>
                    <a:pt x="359528" y="375"/>
                    <a:pt x="362495" y="615"/>
                  </a:cubicBezTo>
                  <a:close/>
                </a:path>
              </a:pathLst>
            </a:custGeom>
            <a:grpFill/>
            <a:ln w="26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42" name="Freeform: Shape 41">
              <a:extLst>
                <a:ext uri="{FF2B5EF4-FFF2-40B4-BE49-F238E27FC236}">
                  <a16:creationId xmlns:a16="http://schemas.microsoft.com/office/drawing/2014/main" id="{114227CA-F282-5E18-604E-1EC63E5C1401}"/>
                </a:ext>
              </a:extLst>
            </p:cNvPr>
            <p:cNvSpPr/>
            <p:nvPr/>
          </p:nvSpPr>
          <p:spPr>
            <a:xfrm>
              <a:off x="1988698" y="4944770"/>
              <a:ext cx="362896" cy="180728"/>
            </a:xfrm>
            <a:custGeom>
              <a:avLst/>
              <a:gdLst>
                <a:gd name="connsiteX0" fmla="*/ 362896 w 362896"/>
                <a:gd name="connsiteY0" fmla="*/ 180568 h 180728"/>
                <a:gd name="connsiteX1" fmla="*/ 351347 w 362896"/>
                <a:gd name="connsiteY1" fmla="*/ 180568 h 180728"/>
                <a:gd name="connsiteX2" fmla="*/ 112312 w 362896"/>
                <a:gd name="connsiteY2" fmla="*/ 180728 h 180728"/>
                <a:gd name="connsiteX3" fmla="*/ 97475 w 362896"/>
                <a:gd name="connsiteY3" fmla="*/ 172280 h 180728"/>
                <a:gd name="connsiteX4" fmla="*/ 4491 w 362896"/>
                <a:gd name="connsiteY4" fmla="*/ 9199 h 180728"/>
                <a:gd name="connsiteX5" fmla="*/ 0 w 362896"/>
                <a:gd name="connsiteY5" fmla="*/ 162 h 180728"/>
                <a:gd name="connsiteX6" fmla="*/ 10908 w 362896"/>
                <a:gd name="connsiteY6" fmla="*/ 162 h 180728"/>
                <a:gd name="connsiteX7" fmla="*/ 163937 w 362896"/>
                <a:gd name="connsiteY7" fmla="*/ 2 h 180728"/>
                <a:gd name="connsiteX8" fmla="*/ 196821 w 362896"/>
                <a:gd name="connsiteY8" fmla="*/ 13423 h 180728"/>
                <a:gd name="connsiteX9" fmla="*/ 355090 w 362896"/>
                <a:gd name="connsiteY9" fmla="*/ 171986 h 180728"/>
                <a:gd name="connsiteX10" fmla="*/ 362896 w 362896"/>
                <a:gd name="connsiteY10" fmla="*/ 180568 h 18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2896" h="180728">
                  <a:moveTo>
                    <a:pt x="362896" y="180568"/>
                  </a:moveTo>
                  <a:cubicBezTo>
                    <a:pt x="357710" y="180568"/>
                    <a:pt x="354528" y="180568"/>
                    <a:pt x="351347" y="180568"/>
                  </a:cubicBezTo>
                  <a:cubicBezTo>
                    <a:pt x="271678" y="180568"/>
                    <a:pt x="191982" y="180461"/>
                    <a:pt x="112312" y="180728"/>
                  </a:cubicBezTo>
                  <a:cubicBezTo>
                    <a:pt x="105067" y="180755"/>
                    <a:pt x="101084" y="178696"/>
                    <a:pt x="97475" y="172280"/>
                  </a:cubicBezTo>
                  <a:cubicBezTo>
                    <a:pt x="66703" y="117795"/>
                    <a:pt x="35530" y="63550"/>
                    <a:pt x="4491" y="9199"/>
                  </a:cubicBezTo>
                  <a:cubicBezTo>
                    <a:pt x="3074" y="6712"/>
                    <a:pt x="1925" y="4039"/>
                    <a:pt x="0" y="162"/>
                  </a:cubicBezTo>
                  <a:cubicBezTo>
                    <a:pt x="4465" y="162"/>
                    <a:pt x="7673" y="162"/>
                    <a:pt x="10908" y="162"/>
                  </a:cubicBezTo>
                  <a:cubicBezTo>
                    <a:pt x="61917" y="162"/>
                    <a:pt x="112927" y="403"/>
                    <a:pt x="163937" y="2"/>
                  </a:cubicBezTo>
                  <a:cubicBezTo>
                    <a:pt x="177171" y="-105"/>
                    <a:pt x="187410" y="3932"/>
                    <a:pt x="196821" y="13423"/>
                  </a:cubicBezTo>
                  <a:cubicBezTo>
                    <a:pt x="249354" y="66491"/>
                    <a:pt x="302316" y="119158"/>
                    <a:pt x="355090" y="171986"/>
                  </a:cubicBezTo>
                  <a:cubicBezTo>
                    <a:pt x="357309" y="174232"/>
                    <a:pt x="359367" y="176665"/>
                    <a:pt x="362896" y="180568"/>
                  </a:cubicBezTo>
                  <a:close/>
                </a:path>
              </a:pathLst>
            </a:custGeom>
            <a:grpFill/>
            <a:ln w="26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43" name="Freeform: Shape 42">
              <a:extLst>
                <a:ext uri="{FF2B5EF4-FFF2-40B4-BE49-F238E27FC236}">
                  <a16:creationId xmlns:a16="http://schemas.microsoft.com/office/drawing/2014/main" id="{A01CCEC0-3DF6-D7D9-4896-539AF633C069}"/>
                </a:ext>
              </a:extLst>
            </p:cNvPr>
            <p:cNvSpPr/>
            <p:nvPr/>
          </p:nvSpPr>
          <p:spPr>
            <a:xfrm>
              <a:off x="1815992" y="4944585"/>
              <a:ext cx="206097" cy="180351"/>
            </a:xfrm>
            <a:custGeom>
              <a:avLst/>
              <a:gdLst>
                <a:gd name="connsiteX0" fmla="*/ 206097 w 206097"/>
                <a:gd name="connsiteY0" fmla="*/ 180352 h 180351"/>
                <a:gd name="connsiteX1" fmla="*/ 0 w 206097"/>
                <a:gd name="connsiteY1" fmla="*/ 180352 h 180351"/>
                <a:gd name="connsiteX2" fmla="*/ 103009 w 206097"/>
                <a:gd name="connsiteY2" fmla="*/ 0 h 180351"/>
                <a:gd name="connsiteX3" fmla="*/ 206097 w 206097"/>
                <a:gd name="connsiteY3" fmla="*/ 180352 h 180351"/>
              </a:gdLst>
              <a:ahLst/>
              <a:cxnLst>
                <a:cxn ang="0">
                  <a:pos x="connsiteX0" y="connsiteY0"/>
                </a:cxn>
                <a:cxn ang="0">
                  <a:pos x="connsiteX1" y="connsiteY1"/>
                </a:cxn>
                <a:cxn ang="0">
                  <a:pos x="connsiteX2" y="connsiteY2"/>
                </a:cxn>
                <a:cxn ang="0">
                  <a:pos x="connsiteX3" y="connsiteY3"/>
                </a:cxn>
              </a:cxnLst>
              <a:rect l="l" t="t" r="r" b="b"/>
              <a:pathLst>
                <a:path w="206097" h="180351">
                  <a:moveTo>
                    <a:pt x="206097" y="180352"/>
                  </a:moveTo>
                  <a:cubicBezTo>
                    <a:pt x="136775" y="180352"/>
                    <a:pt x="69323" y="180352"/>
                    <a:pt x="0" y="180352"/>
                  </a:cubicBezTo>
                  <a:cubicBezTo>
                    <a:pt x="34407" y="120119"/>
                    <a:pt x="68227" y="60902"/>
                    <a:pt x="103009" y="0"/>
                  </a:cubicBezTo>
                  <a:cubicBezTo>
                    <a:pt x="137684" y="60634"/>
                    <a:pt x="171423" y="119691"/>
                    <a:pt x="206097" y="180352"/>
                  </a:cubicBezTo>
                  <a:close/>
                </a:path>
              </a:pathLst>
            </a:custGeom>
            <a:grpFill/>
            <a:ln w="26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44" name="Freeform: Shape 43">
              <a:extLst>
                <a:ext uri="{FF2B5EF4-FFF2-40B4-BE49-F238E27FC236}">
                  <a16:creationId xmlns:a16="http://schemas.microsoft.com/office/drawing/2014/main" id="{8CC7F21A-5158-46DA-DA4B-B0AAF5CACCDA}"/>
                </a:ext>
              </a:extLst>
            </p:cNvPr>
            <p:cNvSpPr/>
            <p:nvPr/>
          </p:nvSpPr>
          <p:spPr>
            <a:xfrm>
              <a:off x="2161593" y="4672875"/>
              <a:ext cx="116828" cy="156786"/>
            </a:xfrm>
            <a:custGeom>
              <a:avLst/>
              <a:gdLst>
                <a:gd name="connsiteX0" fmla="*/ 116829 w 116828"/>
                <a:gd name="connsiteY0" fmla="*/ 30323 h 156786"/>
                <a:gd name="connsiteX1" fmla="*/ 110198 w 116828"/>
                <a:gd name="connsiteY1" fmla="*/ 47700 h 156786"/>
                <a:gd name="connsiteX2" fmla="*/ 57344 w 116828"/>
                <a:gd name="connsiteY2" fmla="*/ 139480 h 156786"/>
                <a:gd name="connsiteX3" fmla="*/ 14729 w 116828"/>
                <a:gd name="connsiteY3" fmla="*/ 152447 h 156786"/>
                <a:gd name="connsiteX4" fmla="*/ 4837 w 116828"/>
                <a:gd name="connsiteY4" fmla="*/ 109858 h 156786"/>
                <a:gd name="connsiteX5" fmla="*/ 59322 w 116828"/>
                <a:gd name="connsiteY5" fmla="*/ 15592 h 156786"/>
                <a:gd name="connsiteX6" fmla="*/ 93516 w 116828"/>
                <a:gd name="connsiteY6" fmla="*/ 1075 h 156786"/>
                <a:gd name="connsiteX7" fmla="*/ 116829 w 116828"/>
                <a:gd name="connsiteY7" fmla="*/ 30323 h 156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828" h="156786">
                  <a:moveTo>
                    <a:pt x="116829" y="30323"/>
                  </a:moveTo>
                  <a:cubicBezTo>
                    <a:pt x="114663" y="36151"/>
                    <a:pt x="113219" y="42380"/>
                    <a:pt x="110198" y="47700"/>
                  </a:cubicBezTo>
                  <a:cubicBezTo>
                    <a:pt x="92794" y="78418"/>
                    <a:pt x="75123" y="108976"/>
                    <a:pt x="57344" y="139480"/>
                  </a:cubicBezTo>
                  <a:cubicBezTo>
                    <a:pt x="47586" y="156216"/>
                    <a:pt x="29994" y="161403"/>
                    <a:pt x="14729" y="152447"/>
                  </a:cubicBezTo>
                  <a:cubicBezTo>
                    <a:pt x="-55" y="143758"/>
                    <a:pt x="-4386" y="126006"/>
                    <a:pt x="4837" y="109858"/>
                  </a:cubicBezTo>
                  <a:cubicBezTo>
                    <a:pt x="22830" y="78338"/>
                    <a:pt x="40982" y="46898"/>
                    <a:pt x="59322" y="15592"/>
                  </a:cubicBezTo>
                  <a:cubicBezTo>
                    <a:pt x="66781" y="2893"/>
                    <a:pt x="80175" y="-2481"/>
                    <a:pt x="93516" y="1075"/>
                  </a:cubicBezTo>
                  <a:cubicBezTo>
                    <a:pt x="106349" y="4497"/>
                    <a:pt x="115465" y="16367"/>
                    <a:pt x="116829" y="30323"/>
                  </a:cubicBezTo>
                  <a:close/>
                </a:path>
              </a:pathLst>
            </a:custGeom>
            <a:grpFill/>
            <a:ln w="26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45" name="Freeform: Shape 44">
              <a:extLst>
                <a:ext uri="{FF2B5EF4-FFF2-40B4-BE49-F238E27FC236}">
                  <a16:creationId xmlns:a16="http://schemas.microsoft.com/office/drawing/2014/main" id="{D67AF58E-9370-393E-8B61-3B36E5737FD9}"/>
                </a:ext>
              </a:extLst>
            </p:cNvPr>
            <p:cNvSpPr/>
            <p:nvPr/>
          </p:nvSpPr>
          <p:spPr>
            <a:xfrm>
              <a:off x="1560700" y="4672860"/>
              <a:ext cx="115796" cy="156420"/>
            </a:xfrm>
            <a:custGeom>
              <a:avLst/>
              <a:gdLst>
                <a:gd name="connsiteX0" fmla="*/ 85848 w 115796"/>
                <a:gd name="connsiteY0" fmla="*/ 156418 h 156420"/>
                <a:gd name="connsiteX1" fmla="*/ 60076 w 115796"/>
                <a:gd name="connsiteY1" fmla="*/ 142115 h 156420"/>
                <a:gd name="connsiteX2" fmla="*/ 4174 w 115796"/>
                <a:gd name="connsiteY2" fmla="*/ 45229 h 156420"/>
                <a:gd name="connsiteX3" fmla="*/ 14841 w 115796"/>
                <a:gd name="connsiteY3" fmla="*/ 4351 h 156420"/>
                <a:gd name="connsiteX4" fmla="*/ 56360 w 115796"/>
                <a:gd name="connsiteY4" fmla="*/ 15553 h 156420"/>
                <a:gd name="connsiteX5" fmla="*/ 111380 w 115796"/>
                <a:gd name="connsiteY5" fmla="*/ 110675 h 156420"/>
                <a:gd name="connsiteX6" fmla="*/ 85848 w 115796"/>
                <a:gd name="connsiteY6" fmla="*/ 156418 h 156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796" h="156420">
                  <a:moveTo>
                    <a:pt x="85848" y="156418"/>
                  </a:moveTo>
                  <a:cubicBezTo>
                    <a:pt x="74539" y="156552"/>
                    <a:pt x="65690" y="151659"/>
                    <a:pt x="60076" y="142115"/>
                  </a:cubicBezTo>
                  <a:cubicBezTo>
                    <a:pt x="41201" y="109953"/>
                    <a:pt x="22487" y="77685"/>
                    <a:pt x="4174" y="45229"/>
                  </a:cubicBezTo>
                  <a:cubicBezTo>
                    <a:pt x="-4355" y="30124"/>
                    <a:pt x="671" y="12693"/>
                    <a:pt x="14841" y="4351"/>
                  </a:cubicBezTo>
                  <a:cubicBezTo>
                    <a:pt x="29518" y="-4257"/>
                    <a:pt x="47243" y="127"/>
                    <a:pt x="56360" y="15553"/>
                  </a:cubicBezTo>
                  <a:cubicBezTo>
                    <a:pt x="74994" y="47100"/>
                    <a:pt x="93441" y="78754"/>
                    <a:pt x="111380" y="110675"/>
                  </a:cubicBezTo>
                  <a:cubicBezTo>
                    <a:pt x="123410" y="132036"/>
                    <a:pt x="109535" y="156311"/>
                    <a:pt x="85848" y="156418"/>
                  </a:cubicBezTo>
                  <a:close/>
                </a:path>
              </a:pathLst>
            </a:custGeom>
            <a:grpFill/>
            <a:ln w="26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grpSp>
      <p:sp>
        <p:nvSpPr>
          <p:cNvPr id="47" name="Oval 46">
            <a:extLst>
              <a:ext uri="{FF2B5EF4-FFF2-40B4-BE49-F238E27FC236}">
                <a16:creationId xmlns:a16="http://schemas.microsoft.com/office/drawing/2014/main" id="{E87CA40B-048B-445C-8608-4F7AE3A5219E}"/>
              </a:ext>
            </a:extLst>
          </p:cNvPr>
          <p:cNvSpPr/>
          <p:nvPr/>
        </p:nvSpPr>
        <p:spPr>
          <a:xfrm>
            <a:off x="6382444" y="1512000"/>
            <a:ext cx="655214" cy="655214"/>
          </a:xfrm>
          <a:prstGeom prst="ellipse">
            <a:avLst/>
          </a:prstGeom>
          <a:solidFill>
            <a:srgbClr val="06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sp>
        <p:nvSpPr>
          <p:cNvPr id="48" name="Oval 47">
            <a:extLst>
              <a:ext uri="{FF2B5EF4-FFF2-40B4-BE49-F238E27FC236}">
                <a16:creationId xmlns:a16="http://schemas.microsoft.com/office/drawing/2014/main" id="{6B305770-2A59-8DEE-CDE1-F919EF1B2D2B}"/>
              </a:ext>
            </a:extLst>
          </p:cNvPr>
          <p:cNvSpPr/>
          <p:nvPr/>
        </p:nvSpPr>
        <p:spPr>
          <a:xfrm>
            <a:off x="6382444" y="2429750"/>
            <a:ext cx="655214" cy="655214"/>
          </a:xfrm>
          <a:prstGeom prst="ellipse">
            <a:avLst/>
          </a:prstGeom>
          <a:solidFill>
            <a:srgbClr val="06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grpSp>
        <p:nvGrpSpPr>
          <p:cNvPr id="24" name="Graphic 11">
            <a:extLst>
              <a:ext uri="{FF2B5EF4-FFF2-40B4-BE49-F238E27FC236}">
                <a16:creationId xmlns:a16="http://schemas.microsoft.com/office/drawing/2014/main" id="{7673887C-DA7A-FE43-DC86-D10B4DAC9340}"/>
              </a:ext>
            </a:extLst>
          </p:cNvPr>
          <p:cNvGrpSpPr/>
          <p:nvPr/>
        </p:nvGrpSpPr>
        <p:grpSpPr>
          <a:xfrm>
            <a:off x="6526460" y="1657640"/>
            <a:ext cx="383824" cy="347204"/>
            <a:chOff x="7822604" y="3892551"/>
            <a:chExt cx="1658500" cy="1500259"/>
          </a:xfrm>
          <a:solidFill>
            <a:schemeClr val="accent4"/>
          </a:solidFill>
        </p:grpSpPr>
        <p:sp>
          <p:nvSpPr>
            <p:cNvPr id="25" name="Freeform: Shape 24">
              <a:extLst>
                <a:ext uri="{FF2B5EF4-FFF2-40B4-BE49-F238E27FC236}">
                  <a16:creationId xmlns:a16="http://schemas.microsoft.com/office/drawing/2014/main" id="{52290DC4-CF93-2EAA-CB8F-C50143C205B2}"/>
                </a:ext>
              </a:extLst>
            </p:cNvPr>
            <p:cNvSpPr/>
            <p:nvPr/>
          </p:nvSpPr>
          <p:spPr>
            <a:xfrm>
              <a:off x="7822604" y="3892551"/>
              <a:ext cx="1658500" cy="1500259"/>
            </a:xfrm>
            <a:custGeom>
              <a:avLst/>
              <a:gdLst>
                <a:gd name="connsiteX0" fmla="*/ 0 w 1658500"/>
                <a:gd name="connsiteY0" fmla="*/ 150929 h 1500259"/>
                <a:gd name="connsiteX1" fmla="*/ 33341 w 1658500"/>
                <a:gd name="connsiteY1" fmla="*/ 75039 h 1500259"/>
                <a:gd name="connsiteX2" fmla="*/ 187920 w 1658500"/>
                <a:gd name="connsiteY2" fmla="*/ 1 h 1500259"/>
                <a:gd name="connsiteX3" fmla="*/ 1020359 w 1658500"/>
                <a:gd name="connsiteY3" fmla="*/ 203 h 1500259"/>
                <a:gd name="connsiteX4" fmla="*/ 1470588 w 1658500"/>
                <a:gd name="connsiteY4" fmla="*/ 82 h 1500259"/>
                <a:gd name="connsiteX5" fmla="*/ 1601114 w 1658500"/>
                <a:gd name="connsiteY5" fmla="*/ 46849 h 1500259"/>
                <a:gd name="connsiteX6" fmla="*/ 1658062 w 1658500"/>
                <a:gd name="connsiteY6" fmla="*/ 169384 h 1500259"/>
                <a:gd name="connsiteX7" fmla="*/ 1658144 w 1658500"/>
                <a:gd name="connsiteY7" fmla="*/ 1011639 h 1500259"/>
                <a:gd name="connsiteX8" fmla="*/ 1488963 w 1658500"/>
                <a:gd name="connsiteY8" fmla="*/ 1180698 h 1500259"/>
                <a:gd name="connsiteX9" fmla="*/ 1080835 w 1658500"/>
                <a:gd name="connsiteY9" fmla="*/ 1181022 h 1500259"/>
                <a:gd name="connsiteX10" fmla="*/ 1060109 w 1658500"/>
                <a:gd name="connsiteY10" fmla="*/ 1181022 h 1500259"/>
                <a:gd name="connsiteX11" fmla="*/ 1085906 w 1658500"/>
                <a:gd name="connsiteY11" fmla="*/ 1312198 h 1500259"/>
                <a:gd name="connsiteX12" fmla="*/ 1107606 w 1658500"/>
                <a:gd name="connsiteY12" fmla="*/ 1421510 h 1500259"/>
                <a:gd name="connsiteX13" fmla="*/ 1125696 w 1658500"/>
                <a:gd name="connsiteY13" fmla="*/ 1436112 h 1500259"/>
                <a:gd name="connsiteX14" fmla="*/ 1263361 w 1658500"/>
                <a:gd name="connsiteY14" fmla="*/ 1435909 h 1500259"/>
                <a:gd name="connsiteX15" fmla="*/ 1284291 w 1658500"/>
                <a:gd name="connsiteY15" fmla="*/ 1437572 h 1500259"/>
                <a:gd name="connsiteX16" fmla="*/ 1307654 w 1658500"/>
                <a:gd name="connsiteY16" fmla="*/ 1468723 h 1500259"/>
                <a:gd name="connsiteX17" fmla="*/ 1284250 w 1658500"/>
                <a:gd name="connsiteY17" fmla="*/ 1498171 h 1500259"/>
                <a:gd name="connsiteX18" fmla="*/ 1261779 w 1658500"/>
                <a:gd name="connsiteY18" fmla="*/ 1500199 h 1500259"/>
                <a:gd name="connsiteX19" fmla="*/ 396973 w 1658500"/>
                <a:gd name="connsiteY19" fmla="*/ 1500199 h 1500259"/>
                <a:gd name="connsiteX20" fmla="*/ 374502 w 1658500"/>
                <a:gd name="connsiteY20" fmla="*/ 1498212 h 1500259"/>
                <a:gd name="connsiteX21" fmla="*/ 350733 w 1658500"/>
                <a:gd name="connsiteY21" fmla="*/ 1467263 h 1500259"/>
                <a:gd name="connsiteX22" fmla="*/ 375800 w 1658500"/>
                <a:gd name="connsiteY22" fmla="*/ 1437491 h 1500259"/>
                <a:gd name="connsiteX23" fmla="*/ 421026 w 1658500"/>
                <a:gd name="connsiteY23" fmla="*/ 1435869 h 1500259"/>
                <a:gd name="connsiteX24" fmla="*/ 534394 w 1658500"/>
                <a:gd name="connsiteY24" fmla="*/ 1435869 h 1500259"/>
                <a:gd name="connsiteX25" fmla="*/ 549929 w 1658500"/>
                <a:gd name="connsiteY25" fmla="*/ 1426337 h 1500259"/>
                <a:gd name="connsiteX26" fmla="*/ 597386 w 1658500"/>
                <a:gd name="connsiteY26" fmla="*/ 1183862 h 1500259"/>
                <a:gd name="connsiteX27" fmla="*/ 596859 w 1658500"/>
                <a:gd name="connsiteY27" fmla="*/ 1180982 h 1500259"/>
                <a:gd name="connsiteX28" fmla="*/ 579539 w 1658500"/>
                <a:gd name="connsiteY28" fmla="*/ 1180982 h 1500259"/>
                <a:gd name="connsiteX29" fmla="*/ 186014 w 1658500"/>
                <a:gd name="connsiteY29" fmla="*/ 1181671 h 1500259"/>
                <a:gd name="connsiteX30" fmla="*/ 2799 w 1658500"/>
                <a:gd name="connsiteY30" fmla="*/ 1035854 h 1500259"/>
                <a:gd name="connsiteX31" fmla="*/ 162 w 1658500"/>
                <a:gd name="connsiteY31" fmla="*/ 1032041 h 1500259"/>
                <a:gd name="connsiteX32" fmla="*/ 0 w 1658500"/>
                <a:gd name="connsiteY32" fmla="*/ 150929 h 1500259"/>
                <a:gd name="connsiteX33" fmla="*/ 64979 w 1658500"/>
                <a:gd name="connsiteY33" fmla="*/ 860021 h 1500259"/>
                <a:gd name="connsiteX34" fmla="*/ 1594016 w 1658500"/>
                <a:gd name="connsiteY34" fmla="*/ 860021 h 1500259"/>
                <a:gd name="connsiteX35" fmla="*/ 1594016 w 1658500"/>
                <a:gd name="connsiteY35" fmla="*/ 846149 h 1500259"/>
                <a:gd name="connsiteX36" fmla="*/ 1593935 w 1658500"/>
                <a:gd name="connsiteY36" fmla="*/ 180458 h 1500259"/>
                <a:gd name="connsiteX37" fmla="*/ 1591704 w 1658500"/>
                <a:gd name="connsiteY37" fmla="*/ 154742 h 1500259"/>
                <a:gd name="connsiteX38" fmla="*/ 1470872 w 1658500"/>
                <a:gd name="connsiteY38" fmla="*/ 64412 h 1500259"/>
                <a:gd name="connsiteX39" fmla="*/ 188245 w 1658500"/>
                <a:gd name="connsiteY39" fmla="*/ 64858 h 1500259"/>
                <a:gd name="connsiteX40" fmla="*/ 148251 w 1658500"/>
                <a:gd name="connsiteY40" fmla="*/ 68955 h 1500259"/>
                <a:gd name="connsiteX41" fmla="*/ 64452 w 1658500"/>
                <a:gd name="connsiteY41" fmla="*/ 181309 h 1500259"/>
                <a:gd name="connsiteX42" fmla="*/ 64411 w 1658500"/>
                <a:gd name="connsiteY42" fmla="*/ 719070 h 1500259"/>
                <a:gd name="connsiteX43" fmla="*/ 65425 w 1658500"/>
                <a:gd name="connsiteY43" fmla="*/ 734159 h 1500259"/>
                <a:gd name="connsiteX44" fmla="*/ 84002 w 1658500"/>
                <a:gd name="connsiteY44" fmla="*/ 734159 h 1500259"/>
                <a:gd name="connsiteX45" fmla="*/ 249168 w 1658500"/>
                <a:gd name="connsiteY45" fmla="*/ 734078 h 1500259"/>
                <a:gd name="connsiteX46" fmla="*/ 284456 w 1658500"/>
                <a:gd name="connsiteY46" fmla="*/ 754521 h 1500259"/>
                <a:gd name="connsiteX47" fmla="*/ 249087 w 1658500"/>
                <a:gd name="connsiteY47" fmla="*/ 798489 h 1500259"/>
                <a:gd name="connsiteX48" fmla="*/ 82299 w 1658500"/>
                <a:gd name="connsiteY48" fmla="*/ 798570 h 1500259"/>
                <a:gd name="connsiteX49" fmla="*/ 64979 w 1658500"/>
                <a:gd name="connsiteY49" fmla="*/ 798570 h 1500259"/>
                <a:gd name="connsiteX50" fmla="*/ 64979 w 1658500"/>
                <a:gd name="connsiteY50" fmla="*/ 860021 h 1500259"/>
                <a:gd name="connsiteX51" fmla="*/ 1593164 w 1658500"/>
                <a:gd name="connsiteY51" fmla="*/ 926825 h 1500259"/>
                <a:gd name="connsiteX52" fmla="*/ 65263 w 1658500"/>
                <a:gd name="connsiteY52" fmla="*/ 926825 h 1500259"/>
                <a:gd name="connsiteX53" fmla="*/ 65790 w 1658500"/>
                <a:gd name="connsiteY53" fmla="*/ 1020035 h 1500259"/>
                <a:gd name="connsiteX54" fmla="*/ 183905 w 1658500"/>
                <a:gd name="connsiteY54" fmla="*/ 1116611 h 1500259"/>
                <a:gd name="connsiteX55" fmla="*/ 1474523 w 1658500"/>
                <a:gd name="connsiteY55" fmla="*/ 1116611 h 1500259"/>
                <a:gd name="connsiteX56" fmla="*/ 1489084 w 1658500"/>
                <a:gd name="connsiteY56" fmla="*/ 1116368 h 1500259"/>
                <a:gd name="connsiteX57" fmla="*/ 1592637 w 1658500"/>
                <a:gd name="connsiteY57" fmla="*/ 1020035 h 1500259"/>
                <a:gd name="connsiteX58" fmla="*/ 1593164 w 1658500"/>
                <a:gd name="connsiteY58" fmla="*/ 926825 h 1500259"/>
                <a:gd name="connsiteX59" fmla="*/ 994237 w 1658500"/>
                <a:gd name="connsiteY59" fmla="*/ 1181753 h 1500259"/>
                <a:gd name="connsiteX60" fmla="*/ 664109 w 1658500"/>
                <a:gd name="connsiteY60" fmla="*/ 1181753 h 1500259"/>
                <a:gd name="connsiteX61" fmla="*/ 613692 w 1658500"/>
                <a:gd name="connsiteY61" fmla="*/ 1434571 h 1500259"/>
                <a:gd name="connsiteX62" fmla="*/ 1044776 w 1658500"/>
                <a:gd name="connsiteY62" fmla="*/ 1434571 h 1500259"/>
                <a:gd name="connsiteX63" fmla="*/ 994237 w 1658500"/>
                <a:gd name="connsiteY63" fmla="*/ 1181753 h 150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658500" h="1500259">
                  <a:moveTo>
                    <a:pt x="0" y="150929"/>
                  </a:moveTo>
                  <a:cubicBezTo>
                    <a:pt x="10870" y="125456"/>
                    <a:pt x="18050" y="97469"/>
                    <a:pt x="33341" y="75039"/>
                  </a:cubicBezTo>
                  <a:cubicBezTo>
                    <a:pt x="69846" y="21539"/>
                    <a:pt x="123509" y="-121"/>
                    <a:pt x="187920" y="1"/>
                  </a:cubicBezTo>
                  <a:cubicBezTo>
                    <a:pt x="465400" y="528"/>
                    <a:pt x="742879" y="203"/>
                    <a:pt x="1020359" y="203"/>
                  </a:cubicBezTo>
                  <a:cubicBezTo>
                    <a:pt x="1170435" y="203"/>
                    <a:pt x="1320512" y="447"/>
                    <a:pt x="1470588" y="82"/>
                  </a:cubicBezTo>
                  <a:cubicBezTo>
                    <a:pt x="1519992" y="-40"/>
                    <a:pt x="1564285" y="12534"/>
                    <a:pt x="1601114" y="46849"/>
                  </a:cubicBezTo>
                  <a:cubicBezTo>
                    <a:pt x="1636687" y="80028"/>
                    <a:pt x="1657981" y="120549"/>
                    <a:pt x="1658062" y="169384"/>
                  </a:cubicBezTo>
                  <a:cubicBezTo>
                    <a:pt x="1658590" y="450149"/>
                    <a:pt x="1658671" y="730914"/>
                    <a:pt x="1658144" y="1011639"/>
                  </a:cubicBezTo>
                  <a:cubicBezTo>
                    <a:pt x="1657981" y="1101279"/>
                    <a:pt x="1578968" y="1180130"/>
                    <a:pt x="1488963" y="1180698"/>
                  </a:cubicBezTo>
                  <a:cubicBezTo>
                    <a:pt x="1352920" y="1181550"/>
                    <a:pt x="1216878" y="1180982"/>
                    <a:pt x="1080835" y="1181022"/>
                  </a:cubicBezTo>
                  <a:cubicBezTo>
                    <a:pt x="1074427" y="1181022"/>
                    <a:pt x="1068018" y="1181022"/>
                    <a:pt x="1060109" y="1181022"/>
                  </a:cubicBezTo>
                  <a:cubicBezTo>
                    <a:pt x="1068910" y="1225762"/>
                    <a:pt x="1077347" y="1269000"/>
                    <a:pt x="1085906" y="1312198"/>
                  </a:cubicBezTo>
                  <a:cubicBezTo>
                    <a:pt x="1093125" y="1348622"/>
                    <a:pt x="1100832" y="1385005"/>
                    <a:pt x="1107606" y="1421510"/>
                  </a:cubicBezTo>
                  <a:cubicBezTo>
                    <a:pt x="1109674" y="1432583"/>
                    <a:pt x="1114177" y="1436315"/>
                    <a:pt x="1125696" y="1436112"/>
                  </a:cubicBezTo>
                  <a:cubicBezTo>
                    <a:pt x="1171571" y="1435423"/>
                    <a:pt x="1217446" y="1435747"/>
                    <a:pt x="1263361" y="1435909"/>
                  </a:cubicBezTo>
                  <a:cubicBezTo>
                    <a:pt x="1270338" y="1435950"/>
                    <a:pt x="1277476" y="1436112"/>
                    <a:pt x="1284291" y="1437572"/>
                  </a:cubicBezTo>
                  <a:cubicBezTo>
                    <a:pt x="1297554" y="1440412"/>
                    <a:pt x="1309033" y="1455379"/>
                    <a:pt x="1307654" y="1468723"/>
                  </a:cubicBezTo>
                  <a:cubicBezTo>
                    <a:pt x="1306194" y="1483082"/>
                    <a:pt x="1299379" y="1494602"/>
                    <a:pt x="1284250" y="1498171"/>
                  </a:cubicBezTo>
                  <a:cubicBezTo>
                    <a:pt x="1276990" y="1499874"/>
                    <a:pt x="1269283" y="1500199"/>
                    <a:pt x="1261779" y="1500199"/>
                  </a:cubicBezTo>
                  <a:cubicBezTo>
                    <a:pt x="973510" y="1500280"/>
                    <a:pt x="685242" y="1500280"/>
                    <a:pt x="396973" y="1500199"/>
                  </a:cubicBezTo>
                  <a:cubicBezTo>
                    <a:pt x="389469" y="1500199"/>
                    <a:pt x="381803" y="1499793"/>
                    <a:pt x="374502" y="1498212"/>
                  </a:cubicBezTo>
                  <a:cubicBezTo>
                    <a:pt x="360954" y="1495332"/>
                    <a:pt x="350327" y="1480892"/>
                    <a:pt x="350733" y="1467263"/>
                  </a:cubicBezTo>
                  <a:cubicBezTo>
                    <a:pt x="351139" y="1453148"/>
                    <a:pt x="361806" y="1439154"/>
                    <a:pt x="375800" y="1437491"/>
                  </a:cubicBezTo>
                  <a:cubicBezTo>
                    <a:pt x="390726" y="1435747"/>
                    <a:pt x="405937" y="1435950"/>
                    <a:pt x="421026" y="1435869"/>
                  </a:cubicBezTo>
                  <a:cubicBezTo>
                    <a:pt x="458829" y="1435666"/>
                    <a:pt x="496591" y="1435707"/>
                    <a:pt x="534394" y="1435869"/>
                  </a:cubicBezTo>
                  <a:cubicBezTo>
                    <a:pt x="541817" y="1435909"/>
                    <a:pt x="548063" y="1435909"/>
                    <a:pt x="549929" y="1426337"/>
                  </a:cubicBezTo>
                  <a:cubicBezTo>
                    <a:pt x="565627" y="1345498"/>
                    <a:pt x="581567" y="1264660"/>
                    <a:pt x="597386" y="1183862"/>
                  </a:cubicBezTo>
                  <a:cubicBezTo>
                    <a:pt x="597467" y="1183375"/>
                    <a:pt x="597224" y="1182848"/>
                    <a:pt x="596859" y="1180982"/>
                  </a:cubicBezTo>
                  <a:cubicBezTo>
                    <a:pt x="591261" y="1180982"/>
                    <a:pt x="585420" y="1180982"/>
                    <a:pt x="579539" y="1180982"/>
                  </a:cubicBezTo>
                  <a:cubicBezTo>
                    <a:pt x="448364" y="1180982"/>
                    <a:pt x="317148" y="1178994"/>
                    <a:pt x="186014" y="1181671"/>
                  </a:cubicBezTo>
                  <a:cubicBezTo>
                    <a:pt x="94751" y="1183537"/>
                    <a:pt x="15616" y="1118071"/>
                    <a:pt x="2799" y="1035854"/>
                  </a:cubicBezTo>
                  <a:cubicBezTo>
                    <a:pt x="2596" y="1034475"/>
                    <a:pt x="1055" y="1033339"/>
                    <a:pt x="162" y="1032041"/>
                  </a:cubicBezTo>
                  <a:cubicBezTo>
                    <a:pt x="0" y="738378"/>
                    <a:pt x="0" y="444673"/>
                    <a:pt x="0" y="150929"/>
                  </a:cubicBezTo>
                  <a:close/>
                  <a:moveTo>
                    <a:pt x="64979" y="860021"/>
                  </a:moveTo>
                  <a:cubicBezTo>
                    <a:pt x="575402" y="860021"/>
                    <a:pt x="1084121" y="860021"/>
                    <a:pt x="1594016" y="860021"/>
                  </a:cubicBezTo>
                  <a:cubicBezTo>
                    <a:pt x="1594016" y="854626"/>
                    <a:pt x="1594016" y="850367"/>
                    <a:pt x="1594016" y="846149"/>
                  </a:cubicBezTo>
                  <a:cubicBezTo>
                    <a:pt x="1594016" y="624238"/>
                    <a:pt x="1594057" y="402328"/>
                    <a:pt x="1593935" y="180458"/>
                  </a:cubicBezTo>
                  <a:cubicBezTo>
                    <a:pt x="1593935" y="171859"/>
                    <a:pt x="1593327" y="163138"/>
                    <a:pt x="1591704" y="154742"/>
                  </a:cubicBezTo>
                  <a:cubicBezTo>
                    <a:pt x="1583268" y="110327"/>
                    <a:pt x="1545302" y="64290"/>
                    <a:pt x="1470872" y="64412"/>
                  </a:cubicBezTo>
                  <a:cubicBezTo>
                    <a:pt x="1043316" y="65020"/>
                    <a:pt x="615801" y="64655"/>
                    <a:pt x="188245" y="64858"/>
                  </a:cubicBezTo>
                  <a:cubicBezTo>
                    <a:pt x="174900" y="64858"/>
                    <a:pt x="161028" y="65507"/>
                    <a:pt x="148251" y="68955"/>
                  </a:cubicBezTo>
                  <a:cubicBezTo>
                    <a:pt x="95157" y="83232"/>
                    <a:pt x="64492" y="124645"/>
                    <a:pt x="64452" y="181309"/>
                  </a:cubicBezTo>
                  <a:cubicBezTo>
                    <a:pt x="64290" y="360549"/>
                    <a:pt x="64371" y="539790"/>
                    <a:pt x="64411" y="719070"/>
                  </a:cubicBezTo>
                  <a:cubicBezTo>
                    <a:pt x="64411" y="723735"/>
                    <a:pt x="65020" y="728399"/>
                    <a:pt x="65425" y="734159"/>
                  </a:cubicBezTo>
                  <a:cubicBezTo>
                    <a:pt x="72321" y="734159"/>
                    <a:pt x="78162" y="734159"/>
                    <a:pt x="84002" y="734159"/>
                  </a:cubicBezTo>
                  <a:cubicBezTo>
                    <a:pt x="139044" y="734159"/>
                    <a:pt x="194126" y="734321"/>
                    <a:pt x="249168" y="734078"/>
                  </a:cubicBezTo>
                  <a:cubicBezTo>
                    <a:pt x="265230" y="733997"/>
                    <a:pt x="278047" y="739108"/>
                    <a:pt x="284456" y="754521"/>
                  </a:cubicBezTo>
                  <a:cubicBezTo>
                    <a:pt x="293866" y="777235"/>
                    <a:pt x="277033" y="798368"/>
                    <a:pt x="249087" y="798489"/>
                  </a:cubicBezTo>
                  <a:cubicBezTo>
                    <a:pt x="193477" y="798814"/>
                    <a:pt x="137868" y="798570"/>
                    <a:pt x="82299" y="798570"/>
                  </a:cubicBezTo>
                  <a:cubicBezTo>
                    <a:pt x="76620" y="798570"/>
                    <a:pt x="70942" y="798570"/>
                    <a:pt x="64979" y="798570"/>
                  </a:cubicBezTo>
                  <a:cubicBezTo>
                    <a:pt x="64979" y="820311"/>
                    <a:pt x="64979" y="839578"/>
                    <a:pt x="64979" y="860021"/>
                  </a:cubicBezTo>
                  <a:close/>
                  <a:moveTo>
                    <a:pt x="1593164" y="926825"/>
                  </a:moveTo>
                  <a:cubicBezTo>
                    <a:pt x="1082904" y="926825"/>
                    <a:pt x="574226" y="926825"/>
                    <a:pt x="65263" y="926825"/>
                  </a:cubicBezTo>
                  <a:cubicBezTo>
                    <a:pt x="65263" y="958706"/>
                    <a:pt x="62748" y="989655"/>
                    <a:pt x="65790" y="1020035"/>
                  </a:cubicBezTo>
                  <a:cubicBezTo>
                    <a:pt x="71631" y="1077956"/>
                    <a:pt x="120467" y="1116611"/>
                    <a:pt x="183905" y="1116611"/>
                  </a:cubicBezTo>
                  <a:cubicBezTo>
                    <a:pt x="614097" y="1116652"/>
                    <a:pt x="1044330" y="1116652"/>
                    <a:pt x="1474523" y="1116611"/>
                  </a:cubicBezTo>
                  <a:cubicBezTo>
                    <a:pt x="1479390" y="1116611"/>
                    <a:pt x="1484257" y="1116652"/>
                    <a:pt x="1489084" y="1116368"/>
                  </a:cubicBezTo>
                  <a:cubicBezTo>
                    <a:pt x="1542179" y="1113285"/>
                    <a:pt x="1587567" y="1072643"/>
                    <a:pt x="1592637" y="1020035"/>
                  </a:cubicBezTo>
                  <a:cubicBezTo>
                    <a:pt x="1595558" y="989573"/>
                    <a:pt x="1593164" y="958666"/>
                    <a:pt x="1593164" y="926825"/>
                  </a:cubicBezTo>
                  <a:close/>
                  <a:moveTo>
                    <a:pt x="994237" y="1181753"/>
                  </a:moveTo>
                  <a:cubicBezTo>
                    <a:pt x="883546" y="1181753"/>
                    <a:pt x="774152" y="1181753"/>
                    <a:pt x="664109" y="1181753"/>
                  </a:cubicBezTo>
                  <a:cubicBezTo>
                    <a:pt x="647276" y="1266079"/>
                    <a:pt x="630565" y="1349838"/>
                    <a:pt x="613692" y="1434571"/>
                  </a:cubicBezTo>
                  <a:cubicBezTo>
                    <a:pt x="758333" y="1434571"/>
                    <a:pt x="900419" y="1434571"/>
                    <a:pt x="1044776" y="1434571"/>
                  </a:cubicBezTo>
                  <a:cubicBezTo>
                    <a:pt x="1027700" y="1349271"/>
                    <a:pt x="1010989" y="1265593"/>
                    <a:pt x="994237" y="1181753"/>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26" name="Freeform: Shape 25">
              <a:extLst>
                <a:ext uri="{FF2B5EF4-FFF2-40B4-BE49-F238E27FC236}">
                  <a16:creationId xmlns:a16="http://schemas.microsoft.com/office/drawing/2014/main" id="{A4BB32EA-59FC-E668-550F-955BEF4E6F8D}"/>
                </a:ext>
              </a:extLst>
            </p:cNvPr>
            <p:cNvSpPr/>
            <p:nvPr/>
          </p:nvSpPr>
          <p:spPr>
            <a:xfrm>
              <a:off x="8555016" y="4258677"/>
              <a:ext cx="367335" cy="367735"/>
            </a:xfrm>
            <a:custGeom>
              <a:avLst/>
              <a:gdLst>
                <a:gd name="connsiteX0" fmla="*/ 289609 w 367335"/>
                <a:gd name="connsiteY0" fmla="*/ 177396 h 367735"/>
                <a:gd name="connsiteX1" fmla="*/ 352519 w 367335"/>
                <a:gd name="connsiteY1" fmla="*/ 239779 h 367735"/>
                <a:gd name="connsiteX2" fmla="*/ 353128 w 367335"/>
                <a:gd name="connsiteY2" fmla="*/ 295632 h 367735"/>
                <a:gd name="connsiteX3" fmla="*/ 295855 w 367335"/>
                <a:gd name="connsiteY3" fmla="*/ 352864 h 367735"/>
                <a:gd name="connsiteX4" fmla="*/ 238826 w 367335"/>
                <a:gd name="connsiteY4" fmla="*/ 352215 h 367735"/>
                <a:gd name="connsiteX5" fmla="*/ 178309 w 367335"/>
                <a:gd name="connsiteY5" fmla="*/ 290359 h 367735"/>
                <a:gd name="connsiteX6" fmla="*/ 129635 w 367335"/>
                <a:gd name="connsiteY6" fmla="*/ 339154 h 367735"/>
                <a:gd name="connsiteX7" fmla="*/ 89966 w 367335"/>
                <a:gd name="connsiteY7" fmla="*/ 354892 h 367735"/>
                <a:gd name="connsiteX8" fmla="*/ 64616 w 367335"/>
                <a:gd name="connsiteY8" fmla="*/ 320699 h 367735"/>
                <a:gd name="connsiteX9" fmla="*/ 2111 w 367335"/>
                <a:gd name="connsiteY9" fmla="*/ 48492 h 367735"/>
                <a:gd name="connsiteX10" fmla="*/ 46971 w 367335"/>
                <a:gd name="connsiteY10" fmla="*/ 1968 h 367735"/>
                <a:gd name="connsiteX11" fmla="*/ 325303 w 367335"/>
                <a:gd name="connsiteY11" fmla="*/ 66461 h 367735"/>
                <a:gd name="connsiteX12" fmla="*/ 342136 w 367335"/>
                <a:gd name="connsiteY12" fmla="*/ 126370 h 367735"/>
                <a:gd name="connsiteX13" fmla="*/ 289609 w 367335"/>
                <a:gd name="connsiteY13" fmla="*/ 177396 h 367735"/>
                <a:gd name="connsiteX14" fmla="*/ 259918 w 367335"/>
                <a:gd name="connsiteY14" fmla="*/ 121299 h 367735"/>
                <a:gd name="connsiteX15" fmla="*/ 256632 w 367335"/>
                <a:gd name="connsiteY15" fmla="*/ 116189 h 367735"/>
                <a:gd name="connsiteX16" fmla="*/ 73823 w 367335"/>
                <a:gd name="connsiteY16" fmla="*/ 74329 h 367735"/>
                <a:gd name="connsiteX17" fmla="*/ 117183 w 367335"/>
                <a:gd name="connsiteY17" fmla="*/ 261073 h 367735"/>
                <a:gd name="connsiteX18" fmla="*/ 148942 w 367335"/>
                <a:gd name="connsiteY18" fmla="*/ 228503 h 367735"/>
                <a:gd name="connsiteX19" fmla="*/ 205931 w 367335"/>
                <a:gd name="connsiteY19" fmla="*/ 228503 h 367735"/>
                <a:gd name="connsiteX20" fmla="*/ 265394 w 367335"/>
                <a:gd name="connsiteY20" fmla="*/ 288615 h 367735"/>
                <a:gd name="connsiteX21" fmla="*/ 288554 w 367335"/>
                <a:gd name="connsiteY21" fmla="*/ 265941 h 367735"/>
                <a:gd name="connsiteX22" fmla="*/ 226901 w 367335"/>
                <a:gd name="connsiteY22" fmla="*/ 204693 h 367735"/>
                <a:gd name="connsiteX23" fmla="*/ 226495 w 367335"/>
                <a:gd name="connsiteY23" fmla="*/ 151234 h 367735"/>
                <a:gd name="connsiteX24" fmla="*/ 259918 w 367335"/>
                <a:gd name="connsiteY24" fmla="*/ 121299 h 367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7335" h="367735">
                  <a:moveTo>
                    <a:pt x="289609" y="177396"/>
                  </a:moveTo>
                  <a:cubicBezTo>
                    <a:pt x="311917" y="199502"/>
                    <a:pt x="332360" y="219498"/>
                    <a:pt x="352519" y="239779"/>
                  </a:cubicBezTo>
                  <a:cubicBezTo>
                    <a:pt x="372070" y="259451"/>
                    <a:pt x="372273" y="276122"/>
                    <a:pt x="353128" y="295632"/>
                  </a:cubicBezTo>
                  <a:cubicBezTo>
                    <a:pt x="334226" y="314898"/>
                    <a:pt x="315122" y="333962"/>
                    <a:pt x="295855" y="352864"/>
                  </a:cubicBezTo>
                  <a:cubicBezTo>
                    <a:pt x="275493" y="372860"/>
                    <a:pt x="259391" y="372739"/>
                    <a:pt x="238826" y="352215"/>
                  </a:cubicBezTo>
                  <a:cubicBezTo>
                    <a:pt x="218992" y="332421"/>
                    <a:pt x="199603" y="312181"/>
                    <a:pt x="178309" y="290359"/>
                  </a:cubicBezTo>
                  <a:cubicBezTo>
                    <a:pt x="161232" y="307435"/>
                    <a:pt x="145211" y="323051"/>
                    <a:pt x="129635" y="339154"/>
                  </a:cubicBezTo>
                  <a:cubicBezTo>
                    <a:pt x="118643" y="350511"/>
                    <a:pt x="107043" y="359597"/>
                    <a:pt x="89966" y="354892"/>
                  </a:cubicBezTo>
                  <a:cubicBezTo>
                    <a:pt x="72728" y="350146"/>
                    <a:pt x="68104" y="336031"/>
                    <a:pt x="64616" y="320699"/>
                  </a:cubicBezTo>
                  <a:cubicBezTo>
                    <a:pt x="43889" y="229922"/>
                    <a:pt x="23000" y="139227"/>
                    <a:pt x="2111" y="48492"/>
                  </a:cubicBezTo>
                  <a:cubicBezTo>
                    <a:pt x="-6326" y="11946"/>
                    <a:pt x="10912" y="-6306"/>
                    <a:pt x="46971" y="1968"/>
                  </a:cubicBezTo>
                  <a:cubicBezTo>
                    <a:pt x="139816" y="23263"/>
                    <a:pt x="232580" y="44679"/>
                    <a:pt x="325303" y="66461"/>
                  </a:cubicBezTo>
                  <a:cubicBezTo>
                    <a:pt x="358725" y="74329"/>
                    <a:pt x="366351" y="101749"/>
                    <a:pt x="342136" y="126370"/>
                  </a:cubicBezTo>
                  <a:cubicBezTo>
                    <a:pt x="325424" y="143243"/>
                    <a:pt x="308064" y="159468"/>
                    <a:pt x="289609" y="177396"/>
                  </a:cubicBezTo>
                  <a:close/>
                  <a:moveTo>
                    <a:pt x="259918" y="121299"/>
                  </a:moveTo>
                  <a:cubicBezTo>
                    <a:pt x="258823" y="119596"/>
                    <a:pt x="257728" y="117892"/>
                    <a:pt x="256632" y="116189"/>
                  </a:cubicBezTo>
                  <a:cubicBezTo>
                    <a:pt x="196358" y="102398"/>
                    <a:pt x="136044" y="88607"/>
                    <a:pt x="73823" y="74329"/>
                  </a:cubicBezTo>
                  <a:cubicBezTo>
                    <a:pt x="88587" y="137889"/>
                    <a:pt x="102500" y="197757"/>
                    <a:pt x="117183" y="261073"/>
                  </a:cubicBezTo>
                  <a:cubicBezTo>
                    <a:pt x="129473" y="248459"/>
                    <a:pt x="139005" y="238278"/>
                    <a:pt x="148942" y="228503"/>
                  </a:cubicBezTo>
                  <a:cubicBezTo>
                    <a:pt x="169507" y="208263"/>
                    <a:pt x="185488" y="208222"/>
                    <a:pt x="205931" y="228503"/>
                  </a:cubicBezTo>
                  <a:cubicBezTo>
                    <a:pt x="226212" y="248662"/>
                    <a:pt x="246127" y="269145"/>
                    <a:pt x="265394" y="288615"/>
                  </a:cubicBezTo>
                  <a:cubicBezTo>
                    <a:pt x="273303" y="280867"/>
                    <a:pt x="280401" y="273931"/>
                    <a:pt x="288554" y="265941"/>
                  </a:cubicBezTo>
                  <a:cubicBezTo>
                    <a:pt x="268152" y="245701"/>
                    <a:pt x="247303" y="225420"/>
                    <a:pt x="226901" y="204693"/>
                  </a:cubicBezTo>
                  <a:cubicBezTo>
                    <a:pt x="208405" y="185913"/>
                    <a:pt x="208162" y="169892"/>
                    <a:pt x="226495" y="151234"/>
                  </a:cubicBezTo>
                  <a:cubicBezTo>
                    <a:pt x="236920" y="140647"/>
                    <a:pt x="248723" y="131277"/>
                    <a:pt x="259918" y="121299"/>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27" name="Freeform: Shape 26">
              <a:extLst>
                <a:ext uri="{FF2B5EF4-FFF2-40B4-BE49-F238E27FC236}">
                  <a16:creationId xmlns:a16="http://schemas.microsoft.com/office/drawing/2014/main" id="{E9FA6CFB-3DCD-E6B5-348D-9E31532FEBA3}"/>
                </a:ext>
              </a:extLst>
            </p:cNvPr>
            <p:cNvSpPr/>
            <p:nvPr/>
          </p:nvSpPr>
          <p:spPr>
            <a:xfrm>
              <a:off x="8561147" y="4085594"/>
              <a:ext cx="64649" cy="108347"/>
            </a:xfrm>
            <a:custGeom>
              <a:avLst/>
              <a:gdLst>
                <a:gd name="connsiteX0" fmla="*/ 64447 w 64649"/>
                <a:gd name="connsiteY0" fmla="*/ 55152 h 108347"/>
                <a:gd name="connsiteX1" fmla="*/ 64325 w 64649"/>
                <a:gd name="connsiteY1" fmla="*/ 77785 h 108347"/>
                <a:gd name="connsiteX2" fmla="*/ 34188 w 64649"/>
                <a:gd name="connsiteY2" fmla="*/ 108287 h 108347"/>
                <a:gd name="connsiteX3" fmla="*/ 1334 w 64649"/>
                <a:gd name="connsiteY3" fmla="*/ 81193 h 108347"/>
                <a:gd name="connsiteX4" fmla="*/ 1496 w 64649"/>
                <a:gd name="connsiteY4" fmla="*/ 26394 h 108347"/>
                <a:gd name="connsiteX5" fmla="*/ 34756 w 64649"/>
                <a:gd name="connsiteY5" fmla="*/ 70 h 108347"/>
                <a:gd name="connsiteX6" fmla="*/ 64204 w 64649"/>
                <a:gd name="connsiteY6" fmla="*/ 29274 h 108347"/>
                <a:gd name="connsiteX7" fmla="*/ 64366 w 64649"/>
                <a:gd name="connsiteY7" fmla="*/ 55152 h 108347"/>
                <a:gd name="connsiteX8" fmla="*/ 64447 w 64649"/>
                <a:gd name="connsiteY8" fmla="*/ 55152 h 10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49" h="108347">
                  <a:moveTo>
                    <a:pt x="64447" y="55152"/>
                  </a:moveTo>
                  <a:cubicBezTo>
                    <a:pt x="64447" y="62697"/>
                    <a:pt x="64974" y="70322"/>
                    <a:pt x="64325" y="77785"/>
                  </a:cubicBezTo>
                  <a:cubicBezTo>
                    <a:pt x="62825" y="95064"/>
                    <a:pt x="50453" y="107273"/>
                    <a:pt x="34188" y="108287"/>
                  </a:cubicBezTo>
                  <a:cubicBezTo>
                    <a:pt x="18167" y="109261"/>
                    <a:pt x="2997" y="98309"/>
                    <a:pt x="1334" y="81193"/>
                  </a:cubicBezTo>
                  <a:cubicBezTo>
                    <a:pt x="-451" y="63062"/>
                    <a:pt x="-491" y="44485"/>
                    <a:pt x="1496" y="26394"/>
                  </a:cubicBezTo>
                  <a:cubicBezTo>
                    <a:pt x="3362" y="9115"/>
                    <a:pt x="18045" y="-944"/>
                    <a:pt x="34756" y="70"/>
                  </a:cubicBezTo>
                  <a:cubicBezTo>
                    <a:pt x="50251" y="1003"/>
                    <a:pt x="62541" y="12725"/>
                    <a:pt x="64204" y="29274"/>
                  </a:cubicBezTo>
                  <a:cubicBezTo>
                    <a:pt x="65055" y="37833"/>
                    <a:pt x="64366" y="46513"/>
                    <a:pt x="64366" y="55152"/>
                  </a:cubicBezTo>
                  <a:cubicBezTo>
                    <a:pt x="64407" y="55152"/>
                    <a:pt x="64447" y="55152"/>
                    <a:pt x="64447" y="55152"/>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28" name="Freeform: Shape 27">
              <a:extLst>
                <a:ext uri="{FF2B5EF4-FFF2-40B4-BE49-F238E27FC236}">
                  <a16:creationId xmlns:a16="http://schemas.microsoft.com/office/drawing/2014/main" id="{D1467454-0499-1E1F-BA21-6F26ED07C479}"/>
                </a:ext>
              </a:extLst>
            </p:cNvPr>
            <p:cNvSpPr/>
            <p:nvPr/>
          </p:nvSpPr>
          <p:spPr>
            <a:xfrm>
              <a:off x="8657400" y="4137307"/>
              <a:ext cx="98679" cy="97378"/>
            </a:xfrm>
            <a:custGeom>
              <a:avLst/>
              <a:gdLst>
                <a:gd name="connsiteX0" fmla="*/ 95881 w 98679"/>
                <a:gd name="connsiteY0" fmla="*/ 32359 h 97378"/>
                <a:gd name="connsiteX1" fmla="*/ 92149 w 98679"/>
                <a:gd name="connsiteY1" fmla="*/ 46028 h 97378"/>
                <a:gd name="connsiteX2" fmla="*/ 45544 w 98679"/>
                <a:gd name="connsiteY2" fmla="*/ 92511 h 97378"/>
                <a:gd name="connsiteX3" fmla="*/ 8958 w 98679"/>
                <a:gd name="connsiteY3" fmla="*/ 86305 h 97378"/>
                <a:gd name="connsiteX4" fmla="*/ 5713 w 98679"/>
                <a:gd name="connsiteY4" fmla="*/ 47813 h 97378"/>
                <a:gd name="connsiteX5" fmla="*/ 46639 w 98679"/>
                <a:gd name="connsiteY5" fmla="*/ 6684 h 97378"/>
                <a:gd name="connsiteX6" fmla="*/ 78237 w 98679"/>
                <a:gd name="connsiteY6" fmla="*/ 5102 h 97378"/>
                <a:gd name="connsiteX7" fmla="*/ 98680 w 98679"/>
                <a:gd name="connsiteY7" fmla="*/ 29398 h 97378"/>
                <a:gd name="connsiteX8" fmla="*/ 95881 w 98679"/>
                <a:gd name="connsiteY8" fmla="*/ 32359 h 97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679" h="97378">
                  <a:moveTo>
                    <a:pt x="95881" y="32359"/>
                  </a:moveTo>
                  <a:cubicBezTo>
                    <a:pt x="94705" y="36983"/>
                    <a:pt x="94988" y="42945"/>
                    <a:pt x="92149" y="46028"/>
                  </a:cubicBezTo>
                  <a:cubicBezTo>
                    <a:pt x="77182" y="62090"/>
                    <a:pt x="62661" y="78964"/>
                    <a:pt x="45544" y="92511"/>
                  </a:cubicBezTo>
                  <a:cubicBezTo>
                    <a:pt x="33741" y="101840"/>
                    <a:pt x="19545" y="96649"/>
                    <a:pt x="8958" y="86305"/>
                  </a:cubicBezTo>
                  <a:cubicBezTo>
                    <a:pt x="-1020" y="76530"/>
                    <a:pt x="-3454" y="58683"/>
                    <a:pt x="5713" y="47813"/>
                  </a:cubicBezTo>
                  <a:cubicBezTo>
                    <a:pt x="18125" y="33048"/>
                    <a:pt x="32159" y="19460"/>
                    <a:pt x="46639" y="6684"/>
                  </a:cubicBezTo>
                  <a:cubicBezTo>
                    <a:pt x="55847" y="-1469"/>
                    <a:pt x="68502" y="-2362"/>
                    <a:pt x="78237" y="5102"/>
                  </a:cubicBezTo>
                  <a:cubicBezTo>
                    <a:pt x="86430" y="11389"/>
                    <a:pt x="91987" y="21164"/>
                    <a:pt x="98680" y="29398"/>
                  </a:cubicBezTo>
                  <a:cubicBezTo>
                    <a:pt x="97747" y="30371"/>
                    <a:pt x="96814" y="31345"/>
                    <a:pt x="95881" y="32359"/>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29" name="Freeform: Shape 28">
              <a:extLst>
                <a:ext uri="{FF2B5EF4-FFF2-40B4-BE49-F238E27FC236}">
                  <a16:creationId xmlns:a16="http://schemas.microsoft.com/office/drawing/2014/main" id="{542030BE-C70F-8F38-34B6-220AE4C332E1}"/>
                </a:ext>
              </a:extLst>
            </p:cNvPr>
            <p:cNvSpPr/>
            <p:nvPr/>
          </p:nvSpPr>
          <p:spPr>
            <a:xfrm>
              <a:off x="8381294" y="4266207"/>
              <a:ext cx="108572" cy="63838"/>
            </a:xfrm>
            <a:custGeom>
              <a:avLst/>
              <a:gdLst>
                <a:gd name="connsiteX0" fmla="*/ 55123 w 108572"/>
                <a:gd name="connsiteY0" fmla="*/ 63838 h 63838"/>
                <a:gd name="connsiteX1" fmla="*/ 26041 w 108572"/>
                <a:gd name="connsiteY1" fmla="*/ 62094 h 63838"/>
                <a:gd name="connsiteX2" fmla="*/ 0 w 108572"/>
                <a:gd name="connsiteY2" fmla="*/ 31552 h 63838"/>
                <a:gd name="connsiteX3" fmla="*/ 24175 w 108572"/>
                <a:gd name="connsiteY3" fmla="*/ 1374 h 63838"/>
                <a:gd name="connsiteX4" fmla="*/ 85220 w 108572"/>
                <a:gd name="connsiteY4" fmla="*/ 1455 h 63838"/>
                <a:gd name="connsiteX5" fmla="*/ 108502 w 108572"/>
                <a:gd name="connsiteY5" fmla="*/ 33580 h 63838"/>
                <a:gd name="connsiteX6" fmla="*/ 82502 w 108572"/>
                <a:gd name="connsiteY6" fmla="*/ 62135 h 63838"/>
                <a:gd name="connsiteX7" fmla="*/ 55123 w 108572"/>
                <a:gd name="connsiteY7" fmla="*/ 63838 h 6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72" h="63838">
                  <a:moveTo>
                    <a:pt x="55123" y="63838"/>
                  </a:moveTo>
                  <a:cubicBezTo>
                    <a:pt x="45348" y="63311"/>
                    <a:pt x="35573" y="63473"/>
                    <a:pt x="26041" y="62094"/>
                  </a:cubicBezTo>
                  <a:cubicBezTo>
                    <a:pt x="11236" y="59944"/>
                    <a:pt x="82" y="46235"/>
                    <a:pt x="0" y="31552"/>
                  </a:cubicBezTo>
                  <a:cubicBezTo>
                    <a:pt x="-81" y="17355"/>
                    <a:pt x="9857" y="2631"/>
                    <a:pt x="24175" y="1374"/>
                  </a:cubicBezTo>
                  <a:cubicBezTo>
                    <a:pt x="44415" y="-411"/>
                    <a:pt x="65061" y="-532"/>
                    <a:pt x="85220" y="1455"/>
                  </a:cubicBezTo>
                  <a:cubicBezTo>
                    <a:pt x="100390" y="2956"/>
                    <a:pt x="109475" y="17882"/>
                    <a:pt x="108502" y="33580"/>
                  </a:cubicBezTo>
                  <a:cubicBezTo>
                    <a:pt x="107609" y="48303"/>
                    <a:pt x="97469" y="59985"/>
                    <a:pt x="82502" y="62135"/>
                  </a:cubicBezTo>
                  <a:cubicBezTo>
                    <a:pt x="73457" y="63473"/>
                    <a:pt x="64249" y="63352"/>
                    <a:pt x="55123" y="63838"/>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30" name="Freeform: Shape 29">
              <a:extLst>
                <a:ext uri="{FF2B5EF4-FFF2-40B4-BE49-F238E27FC236}">
                  <a16:creationId xmlns:a16="http://schemas.microsoft.com/office/drawing/2014/main" id="{6DE62373-58B2-DB80-DF66-398569C42672}"/>
                </a:ext>
              </a:extLst>
            </p:cNvPr>
            <p:cNvSpPr/>
            <p:nvPr/>
          </p:nvSpPr>
          <p:spPr>
            <a:xfrm>
              <a:off x="8434111" y="4363584"/>
              <a:ext cx="97543" cy="93643"/>
            </a:xfrm>
            <a:custGeom>
              <a:avLst/>
              <a:gdLst>
                <a:gd name="connsiteX0" fmla="*/ 97544 w 97543"/>
                <a:gd name="connsiteY0" fmla="*/ 25762 h 93643"/>
                <a:gd name="connsiteX1" fmla="*/ 91135 w 97543"/>
                <a:gd name="connsiteY1" fmla="*/ 44947 h 93643"/>
                <a:gd name="connsiteX2" fmla="*/ 47897 w 97543"/>
                <a:gd name="connsiteY2" fmla="*/ 88145 h 93643"/>
                <a:gd name="connsiteX3" fmla="*/ 8471 w 97543"/>
                <a:gd name="connsiteY3" fmla="*/ 82953 h 93643"/>
                <a:gd name="connsiteX4" fmla="*/ 5997 w 97543"/>
                <a:gd name="connsiteY4" fmla="*/ 44339 h 93643"/>
                <a:gd name="connsiteX5" fmla="*/ 47451 w 97543"/>
                <a:gd name="connsiteY5" fmla="*/ 3981 h 93643"/>
                <a:gd name="connsiteX6" fmla="*/ 78561 w 97543"/>
                <a:gd name="connsiteY6" fmla="*/ 2885 h 93643"/>
                <a:gd name="connsiteX7" fmla="*/ 97544 w 97543"/>
                <a:gd name="connsiteY7" fmla="*/ 25762 h 93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543" h="93643">
                  <a:moveTo>
                    <a:pt x="97544" y="25762"/>
                  </a:moveTo>
                  <a:cubicBezTo>
                    <a:pt x="94583" y="35091"/>
                    <a:pt x="94380" y="41419"/>
                    <a:pt x="91135" y="44947"/>
                  </a:cubicBezTo>
                  <a:cubicBezTo>
                    <a:pt x="77304" y="59955"/>
                    <a:pt x="63594" y="75287"/>
                    <a:pt x="47897" y="88145"/>
                  </a:cubicBezTo>
                  <a:cubicBezTo>
                    <a:pt x="36134" y="97799"/>
                    <a:pt x="18490" y="93905"/>
                    <a:pt x="8471" y="82953"/>
                  </a:cubicBezTo>
                  <a:cubicBezTo>
                    <a:pt x="-1060" y="72488"/>
                    <a:pt x="-3454" y="55453"/>
                    <a:pt x="5997" y="44339"/>
                  </a:cubicBezTo>
                  <a:cubicBezTo>
                    <a:pt x="18490" y="29656"/>
                    <a:pt x="31835" y="14932"/>
                    <a:pt x="47451" y="3981"/>
                  </a:cubicBezTo>
                  <a:cubicBezTo>
                    <a:pt x="54833" y="-1171"/>
                    <a:pt x="69881" y="-1090"/>
                    <a:pt x="78561" y="2885"/>
                  </a:cubicBezTo>
                  <a:cubicBezTo>
                    <a:pt x="87160" y="6860"/>
                    <a:pt x="92068" y="18745"/>
                    <a:pt x="97544" y="25762"/>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31" name="Freeform: Shape 30">
              <a:extLst>
                <a:ext uri="{FF2B5EF4-FFF2-40B4-BE49-F238E27FC236}">
                  <a16:creationId xmlns:a16="http://schemas.microsoft.com/office/drawing/2014/main" id="{270F3DDE-5860-6D84-F52B-945C88AE3150}"/>
                </a:ext>
              </a:extLst>
            </p:cNvPr>
            <p:cNvSpPr/>
            <p:nvPr/>
          </p:nvSpPr>
          <p:spPr>
            <a:xfrm>
              <a:off x="8431103" y="4137322"/>
              <a:ext cx="99085" cy="97612"/>
            </a:xfrm>
            <a:custGeom>
              <a:avLst/>
              <a:gdLst>
                <a:gd name="connsiteX0" fmla="*/ 0 w 99085"/>
                <a:gd name="connsiteY0" fmla="*/ 30317 h 97612"/>
                <a:gd name="connsiteX1" fmla="*/ 19834 w 99085"/>
                <a:gd name="connsiteY1" fmla="*/ 5574 h 97612"/>
                <a:gd name="connsiteX2" fmla="*/ 52770 w 99085"/>
                <a:gd name="connsiteY2" fmla="*/ 7035 h 97612"/>
                <a:gd name="connsiteX3" fmla="*/ 92601 w 99085"/>
                <a:gd name="connsiteY3" fmla="*/ 47028 h 97612"/>
                <a:gd name="connsiteX4" fmla="*/ 91303 w 99085"/>
                <a:gd name="connsiteY4" fmla="*/ 84304 h 97612"/>
                <a:gd name="connsiteX5" fmla="*/ 57151 w 99085"/>
                <a:gd name="connsiteY5" fmla="*/ 93795 h 97612"/>
                <a:gd name="connsiteX6" fmla="*/ 5354 w 99085"/>
                <a:gd name="connsiteY6" fmla="*/ 44026 h 97612"/>
                <a:gd name="connsiteX7" fmla="*/ 3204 w 99085"/>
                <a:gd name="connsiteY7" fmla="*/ 33115 h 97612"/>
                <a:gd name="connsiteX8" fmla="*/ 0 w 99085"/>
                <a:gd name="connsiteY8" fmla="*/ 30317 h 9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085" h="97612">
                  <a:moveTo>
                    <a:pt x="0" y="30317"/>
                  </a:moveTo>
                  <a:cubicBezTo>
                    <a:pt x="6490" y="21920"/>
                    <a:pt x="11763" y="12024"/>
                    <a:pt x="19834" y="5574"/>
                  </a:cubicBezTo>
                  <a:cubicBezTo>
                    <a:pt x="30056" y="-2619"/>
                    <a:pt x="43076" y="-1483"/>
                    <a:pt x="52770" y="7035"/>
                  </a:cubicBezTo>
                  <a:cubicBezTo>
                    <a:pt x="66926" y="19406"/>
                    <a:pt x="80717" y="32548"/>
                    <a:pt x="92601" y="47028"/>
                  </a:cubicBezTo>
                  <a:cubicBezTo>
                    <a:pt x="102011" y="58507"/>
                    <a:pt x="100835" y="72622"/>
                    <a:pt x="91303" y="84304"/>
                  </a:cubicBezTo>
                  <a:cubicBezTo>
                    <a:pt x="82420" y="95174"/>
                    <a:pt x="68548" y="102435"/>
                    <a:pt x="57151" y="93795"/>
                  </a:cubicBezTo>
                  <a:cubicBezTo>
                    <a:pt x="38209" y="79436"/>
                    <a:pt x="22146" y="61143"/>
                    <a:pt x="5354" y="44026"/>
                  </a:cubicBezTo>
                  <a:cubicBezTo>
                    <a:pt x="3164" y="41836"/>
                    <a:pt x="3853" y="36847"/>
                    <a:pt x="3204" y="33115"/>
                  </a:cubicBezTo>
                  <a:cubicBezTo>
                    <a:pt x="2150" y="32182"/>
                    <a:pt x="1095" y="31250"/>
                    <a:pt x="0" y="30317"/>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32" name="Freeform: Shape 31">
              <a:extLst>
                <a:ext uri="{FF2B5EF4-FFF2-40B4-BE49-F238E27FC236}">
                  <a16:creationId xmlns:a16="http://schemas.microsoft.com/office/drawing/2014/main" id="{C3802A4F-8861-3270-DF78-125C0F327170}"/>
                </a:ext>
              </a:extLst>
            </p:cNvPr>
            <p:cNvSpPr/>
            <p:nvPr/>
          </p:nvSpPr>
          <p:spPr>
            <a:xfrm>
              <a:off x="8141168" y="4626954"/>
              <a:ext cx="63847" cy="64057"/>
            </a:xfrm>
            <a:custGeom>
              <a:avLst/>
              <a:gdLst>
                <a:gd name="connsiteX0" fmla="*/ 63847 w 63847"/>
                <a:gd name="connsiteY0" fmla="*/ 31476 h 64057"/>
                <a:gd name="connsiteX1" fmla="*/ 33021 w 63847"/>
                <a:gd name="connsiteY1" fmla="*/ 64046 h 64057"/>
                <a:gd name="connsiteX2" fmla="*/ 4 w 63847"/>
                <a:gd name="connsiteY2" fmla="*/ 31354 h 64057"/>
                <a:gd name="connsiteX3" fmla="*/ 32331 w 63847"/>
                <a:gd name="connsiteY3" fmla="*/ 0 h 64057"/>
                <a:gd name="connsiteX4" fmla="*/ 63847 w 63847"/>
                <a:gd name="connsiteY4" fmla="*/ 31476 h 64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47" h="64057">
                  <a:moveTo>
                    <a:pt x="63847" y="31476"/>
                  </a:moveTo>
                  <a:cubicBezTo>
                    <a:pt x="63969" y="49282"/>
                    <a:pt x="50462" y="63600"/>
                    <a:pt x="33021" y="64046"/>
                  </a:cubicBezTo>
                  <a:cubicBezTo>
                    <a:pt x="15660" y="64533"/>
                    <a:pt x="-280" y="48714"/>
                    <a:pt x="4" y="31354"/>
                  </a:cubicBezTo>
                  <a:cubicBezTo>
                    <a:pt x="288" y="14278"/>
                    <a:pt x="15052" y="-40"/>
                    <a:pt x="32331" y="0"/>
                  </a:cubicBezTo>
                  <a:cubicBezTo>
                    <a:pt x="50219" y="81"/>
                    <a:pt x="63725" y="13548"/>
                    <a:pt x="63847" y="31476"/>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33" name="Freeform: Shape 32">
              <a:extLst>
                <a:ext uri="{FF2B5EF4-FFF2-40B4-BE49-F238E27FC236}">
                  <a16:creationId xmlns:a16="http://schemas.microsoft.com/office/drawing/2014/main" id="{14040B66-DA01-D5C7-E775-035AE97D8397}"/>
                </a:ext>
              </a:extLst>
            </p:cNvPr>
            <p:cNvSpPr/>
            <p:nvPr/>
          </p:nvSpPr>
          <p:spPr>
            <a:xfrm>
              <a:off x="8587628" y="4850243"/>
              <a:ext cx="128417" cy="127362"/>
            </a:xfrm>
            <a:custGeom>
              <a:avLst/>
              <a:gdLst>
                <a:gd name="connsiteX0" fmla="*/ 64371 w 128417"/>
                <a:gd name="connsiteY0" fmla="*/ 0 h 127362"/>
                <a:gd name="connsiteX1" fmla="*/ 128418 w 128417"/>
                <a:gd name="connsiteY1" fmla="*/ 63843 h 127362"/>
                <a:gd name="connsiteX2" fmla="*/ 64047 w 128417"/>
                <a:gd name="connsiteY2" fmla="*/ 127362 h 127362"/>
                <a:gd name="connsiteX3" fmla="*/ 1 w 128417"/>
                <a:gd name="connsiteY3" fmla="*/ 63478 h 127362"/>
                <a:gd name="connsiteX4" fmla="*/ 64371 w 128417"/>
                <a:gd name="connsiteY4" fmla="*/ 0 h 12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417" h="127362">
                  <a:moveTo>
                    <a:pt x="64371" y="0"/>
                  </a:moveTo>
                  <a:cubicBezTo>
                    <a:pt x="99457" y="81"/>
                    <a:pt x="128539" y="29042"/>
                    <a:pt x="128418" y="63843"/>
                  </a:cubicBezTo>
                  <a:cubicBezTo>
                    <a:pt x="128296" y="98645"/>
                    <a:pt x="99092" y="127484"/>
                    <a:pt x="64047" y="127362"/>
                  </a:cubicBezTo>
                  <a:cubicBezTo>
                    <a:pt x="28961" y="127241"/>
                    <a:pt x="-162" y="98199"/>
                    <a:pt x="1" y="63478"/>
                  </a:cubicBezTo>
                  <a:cubicBezTo>
                    <a:pt x="122" y="28636"/>
                    <a:pt x="29245" y="-41"/>
                    <a:pt x="64371" y="0"/>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grpSp>
      <p:sp>
        <p:nvSpPr>
          <p:cNvPr id="49" name="TextBox 48">
            <a:extLst>
              <a:ext uri="{FF2B5EF4-FFF2-40B4-BE49-F238E27FC236}">
                <a16:creationId xmlns:a16="http://schemas.microsoft.com/office/drawing/2014/main" id="{6B48FB38-FC4A-B625-6C97-B12DB0C26354}"/>
              </a:ext>
            </a:extLst>
          </p:cNvPr>
          <p:cNvSpPr txBox="1"/>
          <p:nvPr/>
        </p:nvSpPr>
        <p:spPr>
          <a:xfrm>
            <a:off x="2766597" y="4708990"/>
            <a:ext cx="2247695" cy="830997"/>
          </a:xfrm>
          <a:prstGeom prst="rect">
            <a:avLst/>
          </a:prstGeom>
          <a:noFill/>
        </p:spPr>
        <p:txBody>
          <a:bodyPr wrap="square" rtlCol="0" anchor="ctr">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Segoe UI"/>
                <a:ea typeface="+mn-ea"/>
                <a:cs typeface="+mn-cs"/>
              </a:rPr>
              <a:t>Bringing the Customer Experience to the 21st Century</a:t>
            </a:r>
          </a:p>
        </p:txBody>
      </p:sp>
      <p:grpSp>
        <p:nvGrpSpPr>
          <p:cNvPr id="52" name="Group 51">
            <a:extLst>
              <a:ext uri="{FF2B5EF4-FFF2-40B4-BE49-F238E27FC236}">
                <a16:creationId xmlns:a16="http://schemas.microsoft.com/office/drawing/2014/main" id="{F83C24D5-A59F-C53F-6202-E12DC6B63C28}"/>
              </a:ext>
            </a:extLst>
          </p:cNvPr>
          <p:cNvGrpSpPr/>
          <p:nvPr/>
        </p:nvGrpSpPr>
        <p:grpSpPr>
          <a:xfrm>
            <a:off x="7246540" y="1484784"/>
            <a:ext cx="4536504" cy="880100"/>
            <a:chOff x="7810292" y="3617472"/>
            <a:chExt cx="2676608" cy="880100"/>
          </a:xfrm>
        </p:grpSpPr>
        <p:sp>
          <p:nvSpPr>
            <p:cNvPr id="50" name="TextBox 49">
              <a:extLst>
                <a:ext uri="{FF2B5EF4-FFF2-40B4-BE49-F238E27FC236}">
                  <a16:creationId xmlns:a16="http://schemas.microsoft.com/office/drawing/2014/main" id="{FEC0970B-EA16-B94A-DBFF-004B90D649A9}"/>
                </a:ext>
              </a:extLst>
            </p:cNvPr>
            <p:cNvSpPr txBox="1"/>
            <p:nvPr/>
          </p:nvSpPr>
          <p:spPr>
            <a:xfrm>
              <a:off x="7810292" y="4010877"/>
              <a:ext cx="2676608" cy="486695"/>
            </a:xfrm>
            <a:prstGeom prst="rect">
              <a:avLst/>
            </a:prstGeom>
            <a:noFill/>
          </p:spPr>
          <p:txBody>
            <a:bodyPr wrap="square" lIns="0" tIns="0" rIns="0" bIns="0" rtlCol="0" anchor="t">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Segoe UI"/>
                  <a:ea typeface="+mn-ea"/>
                  <a:cs typeface="+mn-cs"/>
                </a:rPr>
                <a:t>NexMuv automatically audits: Compliance, Insurance, Regulatory, Bonding, Background checks, and Quality.</a:t>
              </a:r>
              <a:endParaRPr kumimoji="0" lang="en-IN" sz="1400" b="0" i="0" u="none" strike="noStrike" kern="1200" cap="none" spc="0" normalizeH="0" baseline="0" noProof="0" dirty="0">
                <a:ln>
                  <a:noFill/>
                </a:ln>
                <a:solidFill>
                  <a:prstClr val="black">
                    <a:lumMod val="65000"/>
                    <a:lumOff val="35000"/>
                  </a:prstClr>
                </a:solidFill>
                <a:effectLst/>
                <a:uLnTx/>
                <a:uFillTx/>
                <a:latin typeface="Segoe UI"/>
                <a:ea typeface="+mn-ea"/>
                <a:cs typeface="+mn-cs"/>
              </a:endParaRPr>
            </a:p>
          </p:txBody>
        </p:sp>
        <p:sp>
          <p:nvSpPr>
            <p:cNvPr id="51" name="TextBox 50">
              <a:extLst>
                <a:ext uri="{FF2B5EF4-FFF2-40B4-BE49-F238E27FC236}">
                  <a16:creationId xmlns:a16="http://schemas.microsoft.com/office/drawing/2014/main" id="{1EF06240-2E62-A303-2375-F659A83B38C1}"/>
                </a:ext>
              </a:extLst>
            </p:cNvPr>
            <p:cNvSpPr txBox="1"/>
            <p:nvPr/>
          </p:nvSpPr>
          <p:spPr>
            <a:xfrm>
              <a:off x="7810292" y="3617472"/>
              <a:ext cx="2676608" cy="327207"/>
            </a:xfrm>
            <a:prstGeom prst="rect">
              <a:avLst/>
            </a:prstGeom>
            <a:noFill/>
          </p:spPr>
          <p:txBody>
            <a:bodyPr wrap="square" lIns="0" tIns="0" rIns="0" bIns="0" rtlCol="0" anchor="ctr">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65000"/>
                      <a:lumOff val="35000"/>
                    </a:prstClr>
                  </a:solidFill>
                  <a:effectLst/>
                  <a:uLnTx/>
                  <a:uFillTx/>
                  <a:latin typeface="Segoe UI"/>
                  <a:ea typeface="+mn-ea"/>
                  <a:cs typeface="+mn-cs"/>
                </a:rPr>
                <a:t>Uberized Process</a:t>
              </a:r>
              <a:endParaRPr kumimoji="0" lang="en-IN" sz="1800" b="1" i="0" u="none" strike="noStrike" kern="1200" cap="none" spc="0" normalizeH="0" baseline="0" noProof="0" dirty="0">
                <a:ln>
                  <a:noFill/>
                </a:ln>
                <a:solidFill>
                  <a:prstClr val="black">
                    <a:lumMod val="65000"/>
                    <a:lumOff val="35000"/>
                  </a:prstClr>
                </a:solidFill>
                <a:effectLst/>
                <a:uLnTx/>
                <a:uFillTx/>
                <a:latin typeface="Segoe UI"/>
                <a:ea typeface="+mn-ea"/>
                <a:cs typeface="+mn-cs"/>
              </a:endParaRPr>
            </a:p>
          </p:txBody>
        </p:sp>
      </p:grpSp>
      <p:grpSp>
        <p:nvGrpSpPr>
          <p:cNvPr id="53" name="Group 52">
            <a:extLst>
              <a:ext uri="{FF2B5EF4-FFF2-40B4-BE49-F238E27FC236}">
                <a16:creationId xmlns:a16="http://schemas.microsoft.com/office/drawing/2014/main" id="{015E1E52-63A1-78A0-6B8E-DC98B5C209D1}"/>
              </a:ext>
            </a:extLst>
          </p:cNvPr>
          <p:cNvGrpSpPr/>
          <p:nvPr/>
        </p:nvGrpSpPr>
        <p:grpSpPr>
          <a:xfrm>
            <a:off x="7246540" y="2420888"/>
            <a:ext cx="4536504" cy="880100"/>
            <a:chOff x="7810292" y="3617472"/>
            <a:chExt cx="2676608" cy="880100"/>
          </a:xfrm>
        </p:grpSpPr>
        <p:sp>
          <p:nvSpPr>
            <p:cNvPr id="54" name="TextBox 53">
              <a:extLst>
                <a:ext uri="{FF2B5EF4-FFF2-40B4-BE49-F238E27FC236}">
                  <a16:creationId xmlns:a16="http://schemas.microsoft.com/office/drawing/2014/main" id="{448E93B3-2080-0DE9-D4D5-8194DF202DDD}"/>
                </a:ext>
              </a:extLst>
            </p:cNvPr>
            <p:cNvSpPr txBox="1"/>
            <p:nvPr/>
          </p:nvSpPr>
          <p:spPr>
            <a:xfrm>
              <a:off x="7810292" y="4010877"/>
              <a:ext cx="2676608" cy="486695"/>
            </a:xfrm>
            <a:prstGeom prst="rect">
              <a:avLst/>
            </a:prstGeom>
            <a:noFill/>
          </p:spPr>
          <p:txBody>
            <a:bodyPr wrap="square" lIns="0" tIns="0" rIns="0" bIns="0" rtlCol="0" anchor="t">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Segoe UI"/>
                  <a:ea typeface="+mn-ea"/>
                  <a:cs typeface="+mn-cs"/>
                </a:rPr>
                <a:t>Today moves are sold from broker to broker until it’s finally sold to a mover. Many entities involved means a confusing line of correspondence for the customer.</a:t>
              </a:r>
              <a:endParaRPr kumimoji="0" lang="en-IN" sz="1400" b="0" i="0" u="none" strike="noStrike" kern="1200" cap="none" spc="0" normalizeH="0" baseline="0" noProof="0" dirty="0">
                <a:ln>
                  <a:noFill/>
                </a:ln>
                <a:solidFill>
                  <a:prstClr val="black">
                    <a:lumMod val="65000"/>
                    <a:lumOff val="35000"/>
                  </a:prstClr>
                </a:solidFill>
                <a:effectLst/>
                <a:uLnTx/>
                <a:uFillTx/>
                <a:latin typeface="Segoe UI"/>
                <a:ea typeface="+mn-ea"/>
                <a:cs typeface="+mn-cs"/>
              </a:endParaRPr>
            </a:p>
          </p:txBody>
        </p:sp>
        <p:sp>
          <p:nvSpPr>
            <p:cNvPr id="55" name="TextBox 54">
              <a:extLst>
                <a:ext uri="{FF2B5EF4-FFF2-40B4-BE49-F238E27FC236}">
                  <a16:creationId xmlns:a16="http://schemas.microsoft.com/office/drawing/2014/main" id="{1CB85F6A-A530-02CD-DACA-6F36D9EE2237}"/>
                </a:ext>
              </a:extLst>
            </p:cNvPr>
            <p:cNvSpPr txBox="1"/>
            <p:nvPr/>
          </p:nvSpPr>
          <p:spPr>
            <a:xfrm>
              <a:off x="7810292" y="3617472"/>
              <a:ext cx="2676608" cy="327207"/>
            </a:xfrm>
            <a:prstGeom prst="rect">
              <a:avLst/>
            </a:prstGeom>
            <a:noFill/>
          </p:spPr>
          <p:txBody>
            <a:bodyPr wrap="square" lIns="0" tIns="0" rIns="0" bIns="0" rtlCol="0" anchor="ctr">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65000"/>
                      <a:lumOff val="35000"/>
                    </a:prstClr>
                  </a:solidFill>
                  <a:effectLst/>
                  <a:uLnTx/>
                  <a:uFillTx/>
                  <a:latin typeface="Segoe UI"/>
                  <a:ea typeface="+mn-ea"/>
                  <a:cs typeface="+mn-cs"/>
                </a:rPr>
                <a:t>One Point of Contact</a:t>
              </a:r>
              <a:endParaRPr kumimoji="0" lang="en-IN" sz="1800" b="1" i="0" u="none" strike="noStrike" kern="1200" cap="none" spc="0" normalizeH="0" baseline="0" noProof="0" dirty="0">
                <a:ln>
                  <a:noFill/>
                </a:ln>
                <a:solidFill>
                  <a:prstClr val="black">
                    <a:lumMod val="65000"/>
                    <a:lumOff val="35000"/>
                  </a:prstClr>
                </a:solidFill>
                <a:effectLst/>
                <a:uLnTx/>
                <a:uFillTx/>
                <a:latin typeface="Segoe UI"/>
                <a:ea typeface="+mn-ea"/>
                <a:cs typeface="+mn-cs"/>
              </a:endParaRPr>
            </a:p>
          </p:txBody>
        </p:sp>
      </p:grpSp>
      <p:sp>
        <p:nvSpPr>
          <p:cNvPr id="76" name="Oval 75">
            <a:extLst>
              <a:ext uri="{FF2B5EF4-FFF2-40B4-BE49-F238E27FC236}">
                <a16:creationId xmlns:a16="http://schemas.microsoft.com/office/drawing/2014/main" id="{718F5B10-C685-81B0-3ED6-7716AA479064}"/>
              </a:ext>
            </a:extLst>
          </p:cNvPr>
          <p:cNvSpPr/>
          <p:nvPr/>
        </p:nvSpPr>
        <p:spPr>
          <a:xfrm>
            <a:off x="6382444" y="3544228"/>
            <a:ext cx="655214" cy="655214"/>
          </a:xfrm>
          <a:prstGeom prst="ellipse">
            <a:avLst/>
          </a:prstGeom>
          <a:solidFill>
            <a:srgbClr val="06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sp>
        <p:nvSpPr>
          <p:cNvPr id="77" name="Oval 76">
            <a:extLst>
              <a:ext uri="{FF2B5EF4-FFF2-40B4-BE49-F238E27FC236}">
                <a16:creationId xmlns:a16="http://schemas.microsoft.com/office/drawing/2014/main" id="{0158F44E-3368-45D3-54BB-271ED77E22D2}"/>
              </a:ext>
            </a:extLst>
          </p:cNvPr>
          <p:cNvSpPr/>
          <p:nvPr/>
        </p:nvSpPr>
        <p:spPr>
          <a:xfrm>
            <a:off x="6382444" y="4477982"/>
            <a:ext cx="655214" cy="655214"/>
          </a:xfrm>
          <a:prstGeom prst="ellipse">
            <a:avLst/>
          </a:prstGeom>
          <a:solidFill>
            <a:srgbClr val="06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grpSp>
        <p:nvGrpSpPr>
          <p:cNvPr id="78" name="Graphic 11">
            <a:extLst>
              <a:ext uri="{FF2B5EF4-FFF2-40B4-BE49-F238E27FC236}">
                <a16:creationId xmlns:a16="http://schemas.microsoft.com/office/drawing/2014/main" id="{33380DA0-A932-15DB-F2A6-D1C180305B15}"/>
              </a:ext>
            </a:extLst>
          </p:cNvPr>
          <p:cNvGrpSpPr/>
          <p:nvPr/>
        </p:nvGrpSpPr>
        <p:grpSpPr>
          <a:xfrm>
            <a:off x="6598468" y="4590322"/>
            <a:ext cx="204462" cy="382596"/>
            <a:chOff x="9554679" y="3789040"/>
            <a:chExt cx="883475" cy="1653195"/>
          </a:xfrm>
          <a:solidFill>
            <a:schemeClr val="accent4"/>
          </a:solidFill>
        </p:grpSpPr>
        <p:sp>
          <p:nvSpPr>
            <p:cNvPr id="79" name="Freeform: Shape 78">
              <a:extLst>
                <a:ext uri="{FF2B5EF4-FFF2-40B4-BE49-F238E27FC236}">
                  <a16:creationId xmlns:a16="http://schemas.microsoft.com/office/drawing/2014/main" id="{ECE702EF-40FB-4458-8EA2-1BC14BCCC391}"/>
                </a:ext>
              </a:extLst>
            </p:cNvPr>
            <p:cNvSpPr/>
            <p:nvPr/>
          </p:nvSpPr>
          <p:spPr>
            <a:xfrm>
              <a:off x="9554679" y="3789040"/>
              <a:ext cx="883475" cy="1653195"/>
            </a:xfrm>
            <a:custGeom>
              <a:avLst/>
              <a:gdLst>
                <a:gd name="connsiteX0" fmla="*/ 118734 w 883475"/>
                <a:gd name="connsiteY0" fmla="*/ 1653195 h 1653195"/>
                <a:gd name="connsiteX1" fmla="*/ 31608 w 883475"/>
                <a:gd name="connsiteY1" fmla="*/ 1602048 h 1653195"/>
                <a:gd name="connsiteX2" fmla="*/ 173 w 883475"/>
                <a:gd name="connsiteY2" fmla="*/ 1507702 h 1653195"/>
                <a:gd name="connsiteX3" fmla="*/ 255 w 883475"/>
                <a:gd name="connsiteY3" fmla="*/ 145169 h 1653195"/>
                <a:gd name="connsiteX4" fmla="*/ 147046 w 883475"/>
                <a:gd name="connsiteY4" fmla="*/ 41 h 1653195"/>
                <a:gd name="connsiteX5" fmla="*/ 739645 w 883475"/>
                <a:gd name="connsiteY5" fmla="*/ 81 h 1653195"/>
                <a:gd name="connsiteX6" fmla="*/ 878203 w 883475"/>
                <a:gd name="connsiteY6" fmla="*/ 105378 h 1653195"/>
                <a:gd name="connsiteX7" fmla="*/ 883151 w 883475"/>
                <a:gd name="connsiteY7" fmla="*/ 148373 h 1653195"/>
                <a:gd name="connsiteX8" fmla="*/ 883476 w 883475"/>
                <a:gd name="connsiteY8" fmla="*/ 1504457 h 1653195"/>
                <a:gd name="connsiteX9" fmla="*/ 768850 w 883475"/>
                <a:gd name="connsiteY9" fmla="*/ 1650924 h 1653195"/>
                <a:gd name="connsiteX10" fmla="*/ 764672 w 883475"/>
                <a:gd name="connsiteY10" fmla="*/ 1653155 h 1653195"/>
                <a:gd name="connsiteX11" fmla="*/ 118734 w 883475"/>
                <a:gd name="connsiteY11" fmla="*/ 1653195 h 1653195"/>
                <a:gd name="connsiteX12" fmla="*/ 825554 w 883475"/>
                <a:gd name="connsiteY12" fmla="*/ 1376284 h 1653195"/>
                <a:gd name="connsiteX13" fmla="*/ 825554 w 883475"/>
                <a:gd name="connsiteY13" fmla="*/ 304250 h 1653195"/>
                <a:gd name="connsiteX14" fmla="*/ 57811 w 883475"/>
                <a:gd name="connsiteY14" fmla="*/ 304250 h 1653195"/>
                <a:gd name="connsiteX15" fmla="*/ 57811 w 883475"/>
                <a:gd name="connsiteY15" fmla="*/ 1376284 h 1653195"/>
                <a:gd name="connsiteX16" fmla="*/ 825554 w 883475"/>
                <a:gd name="connsiteY16" fmla="*/ 1376284 h 1653195"/>
                <a:gd name="connsiteX17" fmla="*/ 57446 w 883475"/>
                <a:gd name="connsiteY17" fmla="*/ 246977 h 1653195"/>
                <a:gd name="connsiteX18" fmla="*/ 825919 w 883475"/>
                <a:gd name="connsiteY18" fmla="*/ 246977 h 1653195"/>
                <a:gd name="connsiteX19" fmla="*/ 825838 w 883475"/>
                <a:gd name="connsiteY19" fmla="*/ 123590 h 1653195"/>
                <a:gd name="connsiteX20" fmla="*/ 824216 w 883475"/>
                <a:gd name="connsiteY20" fmla="*/ 117384 h 1653195"/>
                <a:gd name="connsiteX21" fmla="*/ 735549 w 883475"/>
                <a:gd name="connsiteY21" fmla="*/ 55001 h 1653195"/>
                <a:gd name="connsiteX22" fmla="*/ 214134 w 883475"/>
                <a:gd name="connsiteY22" fmla="*/ 54960 h 1653195"/>
                <a:gd name="connsiteX23" fmla="*/ 143111 w 883475"/>
                <a:gd name="connsiteY23" fmla="*/ 55042 h 1653195"/>
                <a:gd name="connsiteX24" fmla="*/ 58135 w 883475"/>
                <a:gd name="connsiteY24" fmla="*/ 123428 h 1653195"/>
                <a:gd name="connsiteX25" fmla="*/ 57446 w 883475"/>
                <a:gd name="connsiteY25" fmla="*/ 246977 h 1653195"/>
                <a:gd name="connsiteX26" fmla="*/ 56594 w 883475"/>
                <a:gd name="connsiteY26" fmla="*/ 1433921 h 1653195"/>
                <a:gd name="connsiteX27" fmla="*/ 56391 w 883475"/>
                <a:gd name="connsiteY27" fmla="*/ 1506323 h 1653195"/>
                <a:gd name="connsiteX28" fmla="*/ 148668 w 883475"/>
                <a:gd name="connsiteY28" fmla="*/ 1598357 h 1653195"/>
                <a:gd name="connsiteX29" fmla="*/ 314807 w 883475"/>
                <a:gd name="connsiteY29" fmla="*/ 1598154 h 1653195"/>
                <a:gd name="connsiteX30" fmla="*/ 330707 w 883475"/>
                <a:gd name="connsiteY30" fmla="*/ 1597383 h 1653195"/>
                <a:gd name="connsiteX31" fmla="*/ 330139 w 883475"/>
                <a:gd name="connsiteY31" fmla="*/ 1433921 h 1653195"/>
                <a:gd name="connsiteX32" fmla="*/ 56594 w 883475"/>
                <a:gd name="connsiteY32" fmla="*/ 1433921 h 1653195"/>
                <a:gd name="connsiteX33" fmla="*/ 552577 w 883475"/>
                <a:gd name="connsiteY33" fmla="*/ 1597343 h 1653195"/>
                <a:gd name="connsiteX34" fmla="*/ 751287 w 883475"/>
                <a:gd name="connsiteY34" fmla="*/ 1596694 h 1653195"/>
                <a:gd name="connsiteX35" fmla="*/ 822999 w 883475"/>
                <a:gd name="connsiteY35" fmla="*/ 1536055 h 1653195"/>
                <a:gd name="connsiteX36" fmla="*/ 824094 w 883475"/>
                <a:gd name="connsiteY36" fmla="*/ 1434124 h 1653195"/>
                <a:gd name="connsiteX37" fmla="*/ 553348 w 883475"/>
                <a:gd name="connsiteY37" fmla="*/ 1434124 h 1653195"/>
                <a:gd name="connsiteX38" fmla="*/ 552577 w 883475"/>
                <a:gd name="connsiteY38" fmla="*/ 1597343 h 1653195"/>
                <a:gd name="connsiteX39" fmla="*/ 359871 w 883475"/>
                <a:gd name="connsiteY39" fmla="*/ 1516058 h 1653195"/>
                <a:gd name="connsiteX40" fmla="*/ 441926 w 883475"/>
                <a:gd name="connsiteY40" fmla="*/ 1597951 h 1653195"/>
                <a:gd name="connsiteX41" fmla="*/ 523495 w 883475"/>
                <a:gd name="connsiteY41" fmla="*/ 1515612 h 1653195"/>
                <a:gd name="connsiteX42" fmla="*/ 440668 w 883475"/>
                <a:gd name="connsiteY42" fmla="*/ 1433394 h 1653195"/>
                <a:gd name="connsiteX43" fmla="*/ 359871 w 883475"/>
                <a:gd name="connsiteY43" fmla="*/ 1516058 h 1653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83475" h="1653195">
                  <a:moveTo>
                    <a:pt x="118734" y="1653195"/>
                  </a:moveTo>
                  <a:cubicBezTo>
                    <a:pt x="84906" y="1644272"/>
                    <a:pt x="54323" y="1630360"/>
                    <a:pt x="31608" y="1602048"/>
                  </a:cubicBezTo>
                  <a:cubicBezTo>
                    <a:pt x="9340" y="1574304"/>
                    <a:pt x="173" y="1542342"/>
                    <a:pt x="173" y="1507702"/>
                  </a:cubicBezTo>
                  <a:cubicBezTo>
                    <a:pt x="11" y="1053538"/>
                    <a:pt x="-151" y="599333"/>
                    <a:pt x="255" y="145169"/>
                  </a:cubicBezTo>
                  <a:cubicBezTo>
                    <a:pt x="336" y="58124"/>
                    <a:pt x="60082" y="81"/>
                    <a:pt x="147046" y="41"/>
                  </a:cubicBezTo>
                  <a:cubicBezTo>
                    <a:pt x="344579" y="0"/>
                    <a:pt x="542112" y="-41"/>
                    <a:pt x="739645" y="81"/>
                  </a:cubicBezTo>
                  <a:cubicBezTo>
                    <a:pt x="808884" y="122"/>
                    <a:pt x="860153" y="38858"/>
                    <a:pt x="878203" y="105378"/>
                  </a:cubicBezTo>
                  <a:cubicBezTo>
                    <a:pt x="881934" y="119169"/>
                    <a:pt x="883151" y="134014"/>
                    <a:pt x="883151" y="148373"/>
                  </a:cubicBezTo>
                  <a:cubicBezTo>
                    <a:pt x="883395" y="600388"/>
                    <a:pt x="883232" y="1052443"/>
                    <a:pt x="883476" y="1504457"/>
                  </a:cubicBezTo>
                  <a:cubicBezTo>
                    <a:pt x="883516" y="1583755"/>
                    <a:pt x="835086" y="1638553"/>
                    <a:pt x="768850" y="1650924"/>
                  </a:cubicBezTo>
                  <a:cubicBezTo>
                    <a:pt x="767349" y="1651208"/>
                    <a:pt x="766051" y="1652384"/>
                    <a:pt x="764672" y="1653155"/>
                  </a:cubicBezTo>
                  <a:cubicBezTo>
                    <a:pt x="549332" y="1653195"/>
                    <a:pt x="334033" y="1653195"/>
                    <a:pt x="118734" y="1653195"/>
                  </a:cubicBezTo>
                  <a:close/>
                  <a:moveTo>
                    <a:pt x="825554" y="1376284"/>
                  </a:moveTo>
                  <a:cubicBezTo>
                    <a:pt x="825554" y="1018290"/>
                    <a:pt x="825554" y="661351"/>
                    <a:pt x="825554" y="304250"/>
                  </a:cubicBezTo>
                  <a:cubicBezTo>
                    <a:pt x="568923" y="304250"/>
                    <a:pt x="313509" y="304250"/>
                    <a:pt x="57811" y="304250"/>
                  </a:cubicBezTo>
                  <a:cubicBezTo>
                    <a:pt x="57811" y="662081"/>
                    <a:pt x="57811" y="1018980"/>
                    <a:pt x="57811" y="1376284"/>
                  </a:cubicBezTo>
                  <a:cubicBezTo>
                    <a:pt x="314483" y="1376284"/>
                    <a:pt x="569897" y="1376284"/>
                    <a:pt x="825554" y="1376284"/>
                  </a:cubicBezTo>
                  <a:close/>
                  <a:moveTo>
                    <a:pt x="57446" y="246977"/>
                  </a:moveTo>
                  <a:cubicBezTo>
                    <a:pt x="314604" y="246977"/>
                    <a:pt x="569897" y="246977"/>
                    <a:pt x="825919" y="246977"/>
                  </a:cubicBezTo>
                  <a:cubicBezTo>
                    <a:pt x="825919" y="205118"/>
                    <a:pt x="825960" y="164354"/>
                    <a:pt x="825838" y="123590"/>
                  </a:cubicBezTo>
                  <a:cubicBezTo>
                    <a:pt x="825838" y="121522"/>
                    <a:pt x="824783" y="119453"/>
                    <a:pt x="824216" y="117384"/>
                  </a:cubicBezTo>
                  <a:cubicBezTo>
                    <a:pt x="813305" y="77472"/>
                    <a:pt x="781748" y="55042"/>
                    <a:pt x="735549" y="55001"/>
                  </a:cubicBezTo>
                  <a:cubicBezTo>
                    <a:pt x="561744" y="54920"/>
                    <a:pt x="387939" y="54960"/>
                    <a:pt x="214134" y="54960"/>
                  </a:cubicBezTo>
                  <a:cubicBezTo>
                    <a:pt x="190446" y="54960"/>
                    <a:pt x="166759" y="54595"/>
                    <a:pt x="143111" y="55042"/>
                  </a:cubicBezTo>
                  <a:cubicBezTo>
                    <a:pt x="98535" y="55934"/>
                    <a:pt x="61137" y="83840"/>
                    <a:pt x="58135" y="123428"/>
                  </a:cubicBezTo>
                  <a:cubicBezTo>
                    <a:pt x="55053" y="164030"/>
                    <a:pt x="57446" y="204997"/>
                    <a:pt x="57446" y="246977"/>
                  </a:cubicBezTo>
                  <a:close/>
                  <a:moveTo>
                    <a:pt x="56594" y="1433921"/>
                  </a:moveTo>
                  <a:cubicBezTo>
                    <a:pt x="56594" y="1459150"/>
                    <a:pt x="57689" y="1482798"/>
                    <a:pt x="56391" y="1506323"/>
                  </a:cubicBezTo>
                  <a:cubicBezTo>
                    <a:pt x="53430" y="1559945"/>
                    <a:pt x="91720" y="1599249"/>
                    <a:pt x="148668" y="1598357"/>
                  </a:cubicBezTo>
                  <a:cubicBezTo>
                    <a:pt x="204034" y="1597505"/>
                    <a:pt x="259441" y="1598194"/>
                    <a:pt x="314807" y="1598154"/>
                  </a:cubicBezTo>
                  <a:cubicBezTo>
                    <a:pt x="319431" y="1598154"/>
                    <a:pt x="324014" y="1597708"/>
                    <a:pt x="330707" y="1597383"/>
                  </a:cubicBezTo>
                  <a:cubicBezTo>
                    <a:pt x="294932" y="1542666"/>
                    <a:pt x="295175" y="1488720"/>
                    <a:pt x="330139" y="1433921"/>
                  </a:cubicBezTo>
                  <a:cubicBezTo>
                    <a:pt x="238025" y="1433921"/>
                    <a:pt x="148465" y="1433921"/>
                    <a:pt x="56594" y="1433921"/>
                  </a:cubicBezTo>
                  <a:close/>
                  <a:moveTo>
                    <a:pt x="552577" y="1597343"/>
                  </a:moveTo>
                  <a:cubicBezTo>
                    <a:pt x="620477" y="1597343"/>
                    <a:pt x="685942" y="1599006"/>
                    <a:pt x="751287" y="1596694"/>
                  </a:cubicBezTo>
                  <a:cubicBezTo>
                    <a:pt x="788644" y="1595355"/>
                    <a:pt x="817077" y="1573249"/>
                    <a:pt x="822999" y="1536055"/>
                  </a:cubicBezTo>
                  <a:cubicBezTo>
                    <a:pt x="828312" y="1502916"/>
                    <a:pt x="824094" y="1468236"/>
                    <a:pt x="824094" y="1434124"/>
                  </a:cubicBezTo>
                  <a:cubicBezTo>
                    <a:pt x="734657" y="1434124"/>
                    <a:pt x="645138" y="1434124"/>
                    <a:pt x="553348" y="1434124"/>
                  </a:cubicBezTo>
                  <a:cubicBezTo>
                    <a:pt x="587946" y="1488679"/>
                    <a:pt x="588595" y="1542098"/>
                    <a:pt x="552577" y="1597343"/>
                  </a:cubicBezTo>
                  <a:close/>
                  <a:moveTo>
                    <a:pt x="359871" y="1516058"/>
                  </a:moveTo>
                  <a:cubicBezTo>
                    <a:pt x="360195" y="1561284"/>
                    <a:pt x="397187" y="1598194"/>
                    <a:pt x="441926" y="1597951"/>
                  </a:cubicBezTo>
                  <a:cubicBezTo>
                    <a:pt x="486908" y="1597708"/>
                    <a:pt x="523414" y="1560838"/>
                    <a:pt x="523495" y="1515612"/>
                  </a:cubicBezTo>
                  <a:cubicBezTo>
                    <a:pt x="523576" y="1469412"/>
                    <a:pt x="486868" y="1432988"/>
                    <a:pt x="440668" y="1433394"/>
                  </a:cubicBezTo>
                  <a:cubicBezTo>
                    <a:pt x="395483" y="1433759"/>
                    <a:pt x="359546" y="1470548"/>
                    <a:pt x="359871" y="1516058"/>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0" name="Freeform: Shape 79">
              <a:extLst>
                <a:ext uri="{FF2B5EF4-FFF2-40B4-BE49-F238E27FC236}">
                  <a16:creationId xmlns:a16="http://schemas.microsoft.com/office/drawing/2014/main" id="{D32FC02D-9544-6E61-4E76-E0930BC2E501}"/>
                </a:ext>
              </a:extLst>
            </p:cNvPr>
            <p:cNvSpPr/>
            <p:nvPr/>
          </p:nvSpPr>
          <p:spPr>
            <a:xfrm>
              <a:off x="9692421" y="4670580"/>
              <a:ext cx="277767" cy="276524"/>
            </a:xfrm>
            <a:custGeom>
              <a:avLst/>
              <a:gdLst>
                <a:gd name="connsiteX0" fmla="*/ 139424 w 277767"/>
                <a:gd name="connsiteY0" fmla="*/ 18 h 276524"/>
                <a:gd name="connsiteX1" fmla="*/ 186191 w 277767"/>
                <a:gd name="connsiteY1" fmla="*/ 18 h 276524"/>
                <a:gd name="connsiteX2" fmla="*/ 275669 w 277767"/>
                <a:gd name="connsiteY2" fmla="*/ 79153 h 276524"/>
                <a:gd name="connsiteX3" fmla="*/ 275386 w 277767"/>
                <a:gd name="connsiteY3" fmla="*/ 198322 h 276524"/>
                <a:gd name="connsiteX4" fmla="*/ 197346 w 277767"/>
                <a:gd name="connsiteY4" fmla="*/ 274902 h 276524"/>
                <a:gd name="connsiteX5" fmla="*/ 74932 w 277767"/>
                <a:gd name="connsiteY5" fmla="*/ 274293 h 276524"/>
                <a:gd name="connsiteX6" fmla="*/ 867 w 277767"/>
                <a:gd name="connsiteY6" fmla="*/ 196781 h 276524"/>
                <a:gd name="connsiteX7" fmla="*/ 867 w 277767"/>
                <a:gd name="connsiteY7" fmla="*/ 79072 h 276524"/>
                <a:gd name="connsiteX8" fmla="*/ 81259 w 277767"/>
                <a:gd name="connsiteY8" fmla="*/ 261 h 276524"/>
                <a:gd name="connsiteX9" fmla="*/ 139343 w 277767"/>
                <a:gd name="connsiteY9" fmla="*/ 180 h 276524"/>
                <a:gd name="connsiteX10" fmla="*/ 139424 w 277767"/>
                <a:gd name="connsiteY10" fmla="*/ 18 h 276524"/>
                <a:gd name="connsiteX11" fmla="*/ 220587 w 277767"/>
                <a:gd name="connsiteY11" fmla="*/ 137723 h 276524"/>
                <a:gd name="connsiteX12" fmla="*/ 220547 w 277767"/>
                <a:gd name="connsiteY12" fmla="*/ 87711 h 276524"/>
                <a:gd name="connsiteX13" fmla="*/ 189193 w 277767"/>
                <a:gd name="connsiteY13" fmla="*/ 55344 h 276524"/>
                <a:gd name="connsiteX14" fmla="*/ 87546 w 277767"/>
                <a:gd name="connsiteY14" fmla="*/ 55344 h 276524"/>
                <a:gd name="connsiteX15" fmla="*/ 56233 w 277767"/>
                <a:gd name="connsiteY15" fmla="*/ 84832 h 276524"/>
                <a:gd name="connsiteX16" fmla="*/ 56274 w 277767"/>
                <a:gd name="connsiteY16" fmla="*/ 191264 h 276524"/>
                <a:gd name="connsiteX17" fmla="*/ 86289 w 277767"/>
                <a:gd name="connsiteY17" fmla="*/ 219819 h 276524"/>
                <a:gd name="connsiteX18" fmla="*/ 191180 w 277767"/>
                <a:gd name="connsiteY18" fmla="*/ 219819 h 276524"/>
                <a:gd name="connsiteX19" fmla="*/ 220425 w 277767"/>
                <a:gd name="connsiteY19" fmla="*/ 190940 h 276524"/>
                <a:gd name="connsiteX20" fmla="*/ 220587 w 277767"/>
                <a:gd name="connsiteY20" fmla="*/ 137723 h 27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7767" h="276524">
                  <a:moveTo>
                    <a:pt x="139424" y="18"/>
                  </a:moveTo>
                  <a:cubicBezTo>
                    <a:pt x="155000" y="18"/>
                    <a:pt x="170616" y="-23"/>
                    <a:pt x="186191" y="18"/>
                  </a:cubicBezTo>
                  <a:cubicBezTo>
                    <a:pt x="238191" y="180"/>
                    <a:pt x="271816" y="27884"/>
                    <a:pt x="275669" y="79153"/>
                  </a:cubicBezTo>
                  <a:cubicBezTo>
                    <a:pt x="278630" y="118660"/>
                    <a:pt x="278387" y="158775"/>
                    <a:pt x="275386" y="198322"/>
                  </a:cubicBezTo>
                  <a:cubicBezTo>
                    <a:pt x="271857" y="244684"/>
                    <a:pt x="243951" y="272022"/>
                    <a:pt x="197346" y="274902"/>
                  </a:cubicBezTo>
                  <a:cubicBezTo>
                    <a:pt x="156703" y="277416"/>
                    <a:pt x="115615" y="276849"/>
                    <a:pt x="74932" y="274293"/>
                  </a:cubicBezTo>
                  <a:cubicBezTo>
                    <a:pt x="32951" y="271657"/>
                    <a:pt x="2084" y="238315"/>
                    <a:pt x="867" y="196781"/>
                  </a:cubicBezTo>
                  <a:cubicBezTo>
                    <a:pt x="-269" y="157558"/>
                    <a:pt x="-309" y="118254"/>
                    <a:pt x="867" y="79072"/>
                  </a:cubicBezTo>
                  <a:cubicBezTo>
                    <a:pt x="2206" y="35631"/>
                    <a:pt x="37818" y="1438"/>
                    <a:pt x="81259" y="261"/>
                  </a:cubicBezTo>
                  <a:cubicBezTo>
                    <a:pt x="100607" y="-266"/>
                    <a:pt x="119955" y="180"/>
                    <a:pt x="139343" y="180"/>
                  </a:cubicBezTo>
                  <a:cubicBezTo>
                    <a:pt x="139424" y="99"/>
                    <a:pt x="139424" y="59"/>
                    <a:pt x="139424" y="18"/>
                  </a:cubicBezTo>
                  <a:close/>
                  <a:moveTo>
                    <a:pt x="220587" y="137723"/>
                  </a:moveTo>
                  <a:cubicBezTo>
                    <a:pt x="220587" y="121053"/>
                    <a:pt x="220790" y="104382"/>
                    <a:pt x="220547" y="87711"/>
                  </a:cubicBezTo>
                  <a:cubicBezTo>
                    <a:pt x="220222" y="66336"/>
                    <a:pt x="210650" y="55790"/>
                    <a:pt x="189193" y="55344"/>
                  </a:cubicBezTo>
                  <a:cubicBezTo>
                    <a:pt x="155324" y="54654"/>
                    <a:pt x="121415" y="54695"/>
                    <a:pt x="87546" y="55344"/>
                  </a:cubicBezTo>
                  <a:cubicBezTo>
                    <a:pt x="67590" y="55749"/>
                    <a:pt x="56760" y="65484"/>
                    <a:pt x="56233" y="84832"/>
                  </a:cubicBezTo>
                  <a:cubicBezTo>
                    <a:pt x="55260" y="120282"/>
                    <a:pt x="55260" y="155814"/>
                    <a:pt x="56274" y="191264"/>
                  </a:cubicBezTo>
                  <a:cubicBezTo>
                    <a:pt x="56842" y="210328"/>
                    <a:pt x="67590" y="219617"/>
                    <a:pt x="86289" y="219819"/>
                  </a:cubicBezTo>
                  <a:cubicBezTo>
                    <a:pt x="121253" y="220144"/>
                    <a:pt x="156217" y="220184"/>
                    <a:pt x="191180" y="219819"/>
                  </a:cubicBezTo>
                  <a:cubicBezTo>
                    <a:pt x="210082" y="219617"/>
                    <a:pt x="219979" y="209720"/>
                    <a:pt x="220425" y="190940"/>
                  </a:cubicBezTo>
                  <a:cubicBezTo>
                    <a:pt x="220912" y="173215"/>
                    <a:pt x="220547" y="155449"/>
                    <a:pt x="220587" y="137723"/>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1" name="Freeform: Shape 80">
              <a:extLst>
                <a:ext uri="{FF2B5EF4-FFF2-40B4-BE49-F238E27FC236}">
                  <a16:creationId xmlns:a16="http://schemas.microsoft.com/office/drawing/2014/main" id="{4D943BFA-F4ED-D00B-DFA9-7E5FC0FCB7BB}"/>
                </a:ext>
              </a:extLst>
            </p:cNvPr>
            <p:cNvSpPr/>
            <p:nvPr/>
          </p:nvSpPr>
          <p:spPr>
            <a:xfrm>
              <a:off x="10022945" y="4670535"/>
              <a:ext cx="277235" cy="276692"/>
            </a:xfrm>
            <a:custGeom>
              <a:avLst/>
              <a:gdLst>
                <a:gd name="connsiteX0" fmla="*/ 139190 w 277235"/>
                <a:gd name="connsiteY0" fmla="*/ 184 h 276692"/>
                <a:gd name="connsiteX1" fmla="*/ 195652 w 277235"/>
                <a:gd name="connsiteY1" fmla="*/ 265 h 276692"/>
                <a:gd name="connsiteX2" fmla="*/ 276531 w 277235"/>
                <a:gd name="connsiteY2" fmla="*/ 80333 h 276692"/>
                <a:gd name="connsiteX3" fmla="*/ 276571 w 277235"/>
                <a:gd name="connsiteY3" fmla="*/ 194838 h 276692"/>
                <a:gd name="connsiteX4" fmla="*/ 202750 w 277235"/>
                <a:gd name="connsiteY4" fmla="*/ 274338 h 276692"/>
                <a:gd name="connsiteX5" fmla="*/ 81959 w 277235"/>
                <a:gd name="connsiteY5" fmla="*/ 275271 h 276692"/>
                <a:gd name="connsiteX6" fmla="*/ 1485 w 277235"/>
                <a:gd name="connsiteY6" fmla="*/ 195568 h 276692"/>
                <a:gd name="connsiteX7" fmla="*/ 2743 w 277235"/>
                <a:gd name="connsiteY7" fmla="*/ 71613 h 276692"/>
                <a:gd name="connsiteX8" fmla="*/ 81107 w 277235"/>
                <a:gd name="connsiteY8" fmla="*/ 306 h 276692"/>
                <a:gd name="connsiteX9" fmla="*/ 139190 w 277235"/>
                <a:gd name="connsiteY9" fmla="*/ 184 h 276692"/>
                <a:gd name="connsiteX10" fmla="*/ 138663 w 277235"/>
                <a:gd name="connsiteY10" fmla="*/ 220026 h 276692"/>
                <a:gd name="connsiteX11" fmla="*/ 187053 w 277235"/>
                <a:gd name="connsiteY11" fmla="*/ 220026 h 276692"/>
                <a:gd name="connsiteX12" fmla="*/ 188675 w 277235"/>
                <a:gd name="connsiteY12" fmla="*/ 220026 h 276692"/>
                <a:gd name="connsiteX13" fmla="*/ 221165 w 277235"/>
                <a:gd name="connsiteY13" fmla="*/ 190498 h 276692"/>
                <a:gd name="connsiteX14" fmla="*/ 221165 w 277235"/>
                <a:gd name="connsiteY14" fmla="*/ 85647 h 276692"/>
                <a:gd name="connsiteX15" fmla="*/ 192163 w 277235"/>
                <a:gd name="connsiteY15" fmla="*/ 55591 h 276692"/>
                <a:gd name="connsiteX16" fmla="*/ 85690 w 277235"/>
                <a:gd name="connsiteY16" fmla="*/ 55591 h 276692"/>
                <a:gd name="connsiteX17" fmla="*/ 56932 w 277235"/>
                <a:gd name="connsiteY17" fmla="*/ 85404 h 276692"/>
                <a:gd name="connsiteX18" fmla="*/ 56932 w 277235"/>
                <a:gd name="connsiteY18" fmla="*/ 190254 h 276692"/>
                <a:gd name="connsiteX19" fmla="*/ 87069 w 277235"/>
                <a:gd name="connsiteY19" fmla="*/ 219945 h 276692"/>
                <a:gd name="connsiteX20" fmla="*/ 138663 w 277235"/>
                <a:gd name="connsiteY20" fmla="*/ 220026 h 276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7235" h="276692">
                  <a:moveTo>
                    <a:pt x="139190" y="184"/>
                  </a:moveTo>
                  <a:cubicBezTo>
                    <a:pt x="158011" y="184"/>
                    <a:pt x="176831" y="-262"/>
                    <a:pt x="195652" y="265"/>
                  </a:cubicBezTo>
                  <a:cubicBezTo>
                    <a:pt x="239863" y="1442"/>
                    <a:pt x="275395" y="36041"/>
                    <a:pt x="276531" y="80333"/>
                  </a:cubicBezTo>
                  <a:cubicBezTo>
                    <a:pt x="277504" y="118461"/>
                    <a:pt x="277423" y="156670"/>
                    <a:pt x="276571" y="194838"/>
                  </a:cubicBezTo>
                  <a:cubicBezTo>
                    <a:pt x="275639" y="237346"/>
                    <a:pt x="245055" y="271580"/>
                    <a:pt x="202750" y="274338"/>
                  </a:cubicBezTo>
                  <a:cubicBezTo>
                    <a:pt x="162594" y="276934"/>
                    <a:pt x="122074" y="277583"/>
                    <a:pt x="81959" y="275271"/>
                  </a:cubicBezTo>
                  <a:cubicBezTo>
                    <a:pt x="33164" y="272472"/>
                    <a:pt x="4487" y="244404"/>
                    <a:pt x="1485" y="195568"/>
                  </a:cubicBezTo>
                  <a:cubicBezTo>
                    <a:pt x="-1030" y="154398"/>
                    <a:pt x="-178" y="112782"/>
                    <a:pt x="2743" y="71613"/>
                  </a:cubicBezTo>
                  <a:cubicBezTo>
                    <a:pt x="5622" y="31173"/>
                    <a:pt x="40302" y="1482"/>
                    <a:pt x="81107" y="306"/>
                  </a:cubicBezTo>
                  <a:cubicBezTo>
                    <a:pt x="100455" y="-302"/>
                    <a:pt x="119843" y="184"/>
                    <a:pt x="139190" y="184"/>
                  </a:cubicBezTo>
                  <a:close/>
                  <a:moveTo>
                    <a:pt x="138663" y="220026"/>
                  </a:moveTo>
                  <a:cubicBezTo>
                    <a:pt x="154807" y="220026"/>
                    <a:pt x="170950" y="220026"/>
                    <a:pt x="187053" y="220026"/>
                  </a:cubicBezTo>
                  <a:cubicBezTo>
                    <a:pt x="187580" y="220026"/>
                    <a:pt x="188148" y="220026"/>
                    <a:pt x="188675" y="220026"/>
                  </a:cubicBezTo>
                  <a:cubicBezTo>
                    <a:pt x="209686" y="219621"/>
                    <a:pt x="220597" y="210859"/>
                    <a:pt x="221165" y="190498"/>
                  </a:cubicBezTo>
                  <a:cubicBezTo>
                    <a:pt x="222138" y="155574"/>
                    <a:pt x="222017" y="120570"/>
                    <a:pt x="221165" y="85647"/>
                  </a:cubicBezTo>
                  <a:cubicBezTo>
                    <a:pt x="220678" y="66543"/>
                    <a:pt x="210822" y="56118"/>
                    <a:pt x="192163" y="55591"/>
                  </a:cubicBezTo>
                  <a:cubicBezTo>
                    <a:pt x="156713" y="54618"/>
                    <a:pt x="121141" y="54618"/>
                    <a:pt x="85690" y="55591"/>
                  </a:cubicBezTo>
                  <a:cubicBezTo>
                    <a:pt x="66667" y="56118"/>
                    <a:pt x="57135" y="66867"/>
                    <a:pt x="56932" y="85404"/>
                  </a:cubicBezTo>
                  <a:cubicBezTo>
                    <a:pt x="56567" y="120367"/>
                    <a:pt x="56527" y="155331"/>
                    <a:pt x="56932" y="190254"/>
                  </a:cubicBezTo>
                  <a:cubicBezTo>
                    <a:pt x="57135" y="209967"/>
                    <a:pt x="67113" y="219540"/>
                    <a:pt x="87069" y="219945"/>
                  </a:cubicBezTo>
                  <a:cubicBezTo>
                    <a:pt x="104227" y="220270"/>
                    <a:pt x="121465" y="219986"/>
                    <a:pt x="138663" y="220026"/>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2" name="Freeform: Shape 81">
              <a:extLst>
                <a:ext uri="{FF2B5EF4-FFF2-40B4-BE49-F238E27FC236}">
                  <a16:creationId xmlns:a16="http://schemas.microsoft.com/office/drawing/2014/main" id="{80F3D3B4-2854-6D99-542E-233C034F5120}"/>
                </a:ext>
              </a:extLst>
            </p:cNvPr>
            <p:cNvSpPr/>
            <p:nvPr/>
          </p:nvSpPr>
          <p:spPr>
            <a:xfrm>
              <a:off x="9692578" y="4339352"/>
              <a:ext cx="277021" cy="276278"/>
            </a:xfrm>
            <a:custGeom>
              <a:avLst/>
              <a:gdLst>
                <a:gd name="connsiteX0" fmla="*/ 138943 w 277021"/>
                <a:gd name="connsiteY0" fmla="*/ 276164 h 276278"/>
                <a:gd name="connsiteX1" fmla="*/ 82482 w 277021"/>
                <a:gd name="connsiteY1" fmla="*/ 276123 h 276278"/>
                <a:gd name="connsiteX2" fmla="*/ 629 w 277021"/>
                <a:gd name="connsiteY2" fmla="*/ 195447 h 276278"/>
                <a:gd name="connsiteX3" fmla="*/ 589 w 277021"/>
                <a:gd name="connsiteY3" fmla="*/ 82565 h 276278"/>
                <a:gd name="connsiteX4" fmla="*/ 76722 w 277021"/>
                <a:gd name="connsiteY4" fmla="*/ 1848 h 276278"/>
                <a:gd name="connsiteX5" fmla="*/ 194390 w 277021"/>
                <a:gd name="connsiteY5" fmla="*/ 1118 h 276278"/>
                <a:gd name="connsiteX6" fmla="*/ 275269 w 277021"/>
                <a:gd name="connsiteY6" fmla="*/ 78428 h 276278"/>
                <a:gd name="connsiteX7" fmla="*/ 274377 w 277021"/>
                <a:gd name="connsiteY7" fmla="*/ 205547 h 276278"/>
                <a:gd name="connsiteX8" fmla="*/ 197027 w 277021"/>
                <a:gd name="connsiteY8" fmla="*/ 276002 h 276278"/>
                <a:gd name="connsiteX9" fmla="*/ 138943 w 277021"/>
                <a:gd name="connsiteY9" fmla="*/ 276083 h 276278"/>
                <a:gd name="connsiteX10" fmla="*/ 138943 w 277021"/>
                <a:gd name="connsiteY10" fmla="*/ 276164 h 276278"/>
                <a:gd name="connsiteX11" fmla="*/ 138740 w 277021"/>
                <a:gd name="connsiteY11" fmla="*/ 56362 h 276278"/>
                <a:gd name="connsiteX12" fmla="*/ 88728 w 277021"/>
                <a:gd name="connsiteY12" fmla="*/ 56403 h 276278"/>
                <a:gd name="connsiteX13" fmla="*/ 55995 w 277021"/>
                <a:gd name="connsiteY13" fmla="*/ 87432 h 276278"/>
                <a:gd name="connsiteX14" fmla="*/ 56076 w 277021"/>
                <a:gd name="connsiteY14" fmla="*/ 190661 h 276278"/>
                <a:gd name="connsiteX15" fmla="*/ 84956 w 277021"/>
                <a:gd name="connsiteY15" fmla="*/ 220879 h 276278"/>
                <a:gd name="connsiteX16" fmla="*/ 191429 w 277021"/>
                <a:gd name="connsiteY16" fmla="*/ 220919 h 276278"/>
                <a:gd name="connsiteX17" fmla="*/ 220430 w 277021"/>
                <a:gd name="connsiteY17" fmla="*/ 189606 h 276278"/>
                <a:gd name="connsiteX18" fmla="*/ 220390 w 277021"/>
                <a:gd name="connsiteY18" fmla="*/ 86378 h 276278"/>
                <a:gd name="connsiteX19" fmla="*/ 190456 w 277021"/>
                <a:gd name="connsiteY19" fmla="*/ 56444 h 276278"/>
                <a:gd name="connsiteX20" fmla="*/ 138740 w 277021"/>
                <a:gd name="connsiteY20" fmla="*/ 56362 h 27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7021" h="276278">
                  <a:moveTo>
                    <a:pt x="138943" y="276164"/>
                  </a:moveTo>
                  <a:cubicBezTo>
                    <a:pt x="120123" y="276164"/>
                    <a:pt x="101302" y="276448"/>
                    <a:pt x="82482" y="276123"/>
                  </a:cubicBezTo>
                  <a:cubicBezTo>
                    <a:pt x="37378" y="275312"/>
                    <a:pt x="1684" y="240713"/>
                    <a:pt x="629" y="195447"/>
                  </a:cubicBezTo>
                  <a:cubicBezTo>
                    <a:pt x="-263" y="157847"/>
                    <a:pt x="-142" y="120165"/>
                    <a:pt x="589" y="82565"/>
                  </a:cubicBezTo>
                  <a:cubicBezTo>
                    <a:pt x="1440" y="38556"/>
                    <a:pt x="32754" y="4322"/>
                    <a:pt x="76722" y="1848"/>
                  </a:cubicBezTo>
                  <a:cubicBezTo>
                    <a:pt x="115823" y="-342"/>
                    <a:pt x="155208" y="-586"/>
                    <a:pt x="194390" y="1118"/>
                  </a:cubicBezTo>
                  <a:cubicBezTo>
                    <a:pt x="241968" y="3227"/>
                    <a:pt x="272024" y="30931"/>
                    <a:pt x="275269" y="78428"/>
                  </a:cubicBezTo>
                  <a:cubicBezTo>
                    <a:pt x="278149" y="120611"/>
                    <a:pt x="277216" y="163322"/>
                    <a:pt x="274377" y="205547"/>
                  </a:cubicBezTo>
                  <a:cubicBezTo>
                    <a:pt x="271741" y="245053"/>
                    <a:pt x="236696" y="274906"/>
                    <a:pt x="197027" y="276002"/>
                  </a:cubicBezTo>
                  <a:cubicBezTo>
                    <a:pt x="177679" y="276529"/>
                    <a:pt x="158331" y="276083"/>
                    <a:pt x="138943" y="276083"/>
                  </a:cubicBezTo>
                  <a:cubicBezTo>
                    <a:pt x="138943" y="276123"/>
                    <a:pt x="138943" y="276164"/>
                    <a:pt x="138943" y="276164"/>
                  </a:cubicBezTo>
                  <a:close/>
                  <a:moveTo>
                    <a:pt x="138740" y="56362"/>
                  </a:moveTo>
                  <a:cubicBezTo>
                    <a:pt x="122069" y="56362"/>
                    <a:pt x="105399" y="56200"/>
                    <a:pt x="88728" y="56403"/>
                  </a:cubicBezTo>
                  <a:cubicBezTo>
                    <a:pt x="67190" y="56646"/>
                    <a:pt x="56441" y="65975"/>
                    <a:pt x="55995" y="87432"/>
                  </a:cubicBezTo>
                  <a:cubicBezTo>
                    <a:pt x="55225" y="121828"/>
                    <a:pt x="55225" y="156265"/>
                    <a:pt x="56076" y="190661"/>
                  </a:cubicBezTo>
                  <a:cubicBezTo>
                    <a:pt x="56563" y="209846"/>
                    <a:pt x="66460" y="220392"/>
                    <a:pt x="84956" y="220879"/>
                  </a:cubicBezTo>
                  <a:cubicBezTo>
                    <a:pt x="120447" y="221812"/>
                    <a:pt x="155979" y="221812"/>
                    <a:pt x="191429" y="220919"/>
                  </a:cubicBezTo>
                  <a:cubicBezTo>
                    <a:pt x="210899" y="220433"/>
                    <a:pt x="220268" y="209441"/>
                    <a:pt x="220430" y="189606"/>
                  </a:cubicBezTo>
                  <a:cubicBezTo>
                    <a:pt x="220714" y="155210"/>
                    <a:pt x="220755" y="120774"/>
                    <a:pt x="220390" y="86378"/>
                  </a:cubicBezTo>
                  <a:cubicBezTo>
                    <a:pt x="220187" y="66584"/>
                    <a:pt x="210209" y="56849"/>
                    <a:pt x="190456" y="56444"/>
                  </a:cubicBezTo>
                  <a:cubicBezTo>
                    <a:pt x="173136" y="56078"/>
                    <a:pt x="155938" y="56362"/>
                    <a:pt x="138740" y="56362"/>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3" name="Freeform: Shape 82">
              <a:extLst>
                <a:ext uri="{FF2B5EF4-FFF2-40B4-BE49-F238E27FC236}">
                  <a16:creationId xmlns:a16="http://schemas.microsoft.com/office/drawing/2014/main" id="{1BADEA72-516C-E758-174A-E4547239581B}"/>
                </a:ext>
              </a:extLst>
            </p:cNvPr>
            <p:cNvSpPr/>
            <p:nvPr/>
          </p:nvSpPr>
          <p:spPr>
            <a:xfrm>
              <a:off x="10022903" y="4339927"/>
              <a:ext cx="277394" cy="275716"/>
            </a:xfrm>
            <a:custGeom>
              <a:avLst/>
              <a:gdLst>
                <a:gd name="connsiteX0" fmla="*/ 138178 w 277394"/>
                <a:gd name="connsiteY0" fmla="*/ 275629 h 275716"/>
                <a:gd name="connsiteX1" fmla="*/ 91410 w 277394"/>
                <a:gd name="connsiteY1" fmla="*/ 275629 h 275716"/>
                <a:gd name="connsiteX2" fmla="*/ 1486 w 277394"/>
                <a:gd name="connsiteY2" fmla="*/ 195277 h 275716"/>
                <a:gd name="connsiteX3" fmla="*/ 2825 w 277394"/>
                <a:gd name="connsiteY3" fmla="*/ 71322 h 275716"/>
                <a:gd name="connsiteX4" fmla="*/ 75024 w 277394"/>
                <a:gd name="connsiteY4" fmla="*/ 1476 h 275716"/>
                <a:gd name="connsiteX5" fmla="*/ 202305 w 277394"/>
                <a:gd name="connsiteY5" fmla="*/ 1476 h 275716"/>
                <a:gd name="connsiteX6" fmla="*/ 276491 w 277394"/>
                <a:gd name="connsiteY6" fmla="*/ 78907 h 275716"/>
                <a:gd name="connsiteX7" fmla="*/ 276532 w 277394"/>
                <a:gd name="connsiteY7" fmla="*/ 196616 h 275716"/>
                <a:gd name="connsiteX8" fmla="*/ 194679 w 277394"/>
                <a:gd name="connsiteY8" fmla="*/ 275548 h 275716"/>
                <a:gd name="connsiteX9" fmla="*/ 138178 w 277394"/>
                <a:gd name="connsiteY9" fmla="*/ 275629 h 275716"/>
                <a:gd name="connsiteX10" fmla="*/ 56852 w 277394"/>
                <a:gd name="connsiteY10" fmla="*/ 137153 h 275716"/>
                <a:gd name="connsiteX11" fmla="*/ 56893 w 277394"/>
                <a:gd name="connsiteY11" fmla="*/ 188788 h 275716"/>
                <a:gd name="connsiteX12" fmla="*/ 87232 w 277394"/>
                <a:gd name="connsiteY12" fmla="*/ 220466 h 275716"/>
                <a:gd name="connsiteX13" fmla="*/ 190501 w 277394"/>
                <a:gd name="connsiteY13" fmla="*/ 220466 h 275716"/>
                <a:gd name="connsiteX14" fmla="*/ 221004 w 277394"/>
                <a:gd name="connsiteY14" fmla="*/ 191951 h 275716"/>
                <a:gd name="connsiteX15" fmla="*/ 221004 w 277394"/>
                <a:gd name="connsiteY15" fmla="*/ 83896 h 275716"/>
                <a:gd name="connsiteX16" fmla="*/ 192043 w 277394"/>
                <a:gd name="connsiteY16" fmla="*/ 55950 h 275716"/>
                <a:gd name="connsiteX17" fmla="*/ 85570 w 277394"/>
                <a:gd name="connsiteY17" fmla="*/ 55950 h 275716"/>
                <a:gd name="connsiteX18" fmla="*/ 56933 w 277394"/>
                <a:gd name="connsiteY18" fmla="*/ 85519 h 275716"/>
                <a:gd name="connsiteX19" fmla="*/ 56852 w 277394"/>
                <a:gd name="connsiteY19" fmla="*/ 137153 h 27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7394" h="275716">
                  <a:moveTo>
                    <a:pt x="138178" y="275629"/>
                  </a:moveTo>
                  <a:cubicBezTo>
                    <a:pt x="122602" y="275629"/>
                    <a:pt x="106986" y="275670"/>
                    <a:pt x="91410" y="275629"/>
                  </a:cubicBezTo>
                  <a:cubicBezTo>
                    <a:pt x="38519" y="275548"/>
                    <a:pt x="4853" y="247520"/>
                    <a:pt x="1486" y="195277"/>
                  </a:cubicBezTo>
                  <a:cubicBezTo>
                    <a:pt x="-1150" y="154148"/>
                    <a:pt x="-15" y="112492"/>
                    <a:pt x="2825" y="71322"/>
                  </a:cubicBezTo>
                  <a:cubicBezTo>
                    <a:pt x="5421" y="33073"/>
                    <a:pt x="36693" y="3179"/>
                    <a:pt x="75024" y="1476"/>
                  </a:cubicBezTo>
                  <a:cubicBezTo>
                    <a:pt x="117370" y="-431"/>
                    <a:pt x="159959" y="-552"/>
                    <a:pt x="202305" y="1476"/>
                  </a:cubicBezTo>
                  <a:cubicBezTo>
                    <a:pt x="243393" y="3423"/>
                    <a:pt x="275234" y="37494"/>
                    <a:pt x="276491" y="78907"/>
                  </a:cubicBezTo>
                  <a:cubicBezTo>
                    <a:pt x="277668" y="118130"/>
                    <a:pt x="277708" y="157434"/>
                    <a:pt x="276532" y="196616"/>
                  </a:cubicBezTo>
                  <a:cubicBezTo>
                    <a:pt x="275193" y="240868"/>
                    <a:pt x="239216" y="274777"/>
                    <a:pt x="194679" y="275548"/>
                  </a:cubicBezTo>
                  <a:cubicBezTo>
                    <a:pt x="175818" y="275873"/>
                    <a:pt x="156998" y="275629"/>
                    <a:pt x="138178" y="275629"/>
                  </a:cubicBezTo>
                  <a:close/>
                  <a:moveTo>
                    <a:pt x="56852" y="137153"/>
                  </a:moveTo>
                  <a:cubicBezTo>
                    <a:pt x="56852" y="154351"/>
                    <a:pt x="56609" y="171590"/>
                    <a:pt x="56893" y="188788"/>
                  </a:cubicBezTo>
                  <a:cubicBezTo>
                    <a:pt x="57217" y="209312"/>
                    <a:pt x="66790" y="220060"/>
                    <a:pt x="87232" y="220466"/>
                  </a:cubicBezTo>
                  <a:cubicBezTo>
                    <a:pt x="121629" y="221196"/>
                    <a:pt x="156065" y="221155"/>
                    <a:pt x="190501" y="220466"/>
                  </a:cubicBezTo>
                  <a:cubicBezTo>
                    <a:pt x="209565" y="220101"/>
                    <a:pt x="220476" y="210528"/>
                    <a:pt x="221004" y="191951"/>
                  </a:cubicBezTo>
                  <a:cubicBezTo>
                    <a:pt x="222099" y="155974"/>
                    <a:pt x="222099" y="119874"/>
                    <a:pt x="221004" y="83896"/>
                  </a:cubicBezTo>
                  <a:cubicBezTo>
                    <a:pt x="220436" y="65563"/>
                    <a:pt x="209727" y="56152"/>
                    <a:pt x="192043" y="55950"/>
                  </a:cubicBezTo>
                  <a:cubicBezTo>
                    <a:pt x="156552" y="55544"/>
                    <a:pt x="121061" y="55503"/>
                    <a:pt x="85570" y="55950"/>
                  </a:cubicBezTo>
                  <a:cubicBezTo>
                    <a:pt x="66992" y="56193"/>
                    <a:pt x="57379" y="66455"/>
                    <a:pt x="56933" y="85519"/>
                  </a:cubicBezTo>
                  <a:cubicBezTo>
                    <a:pt x="56528" y="102717"/>
                    <a:pt x="56852" y="119955"/>
                    <a:pt x="56852" y="137153"/>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4" name="Freeform: Shape 83">
              <a:extLst>
                <a:ext uri="{FF2B5EF4-FFF2-40B4-BE49-F238E27FC236}">
                  <a16:creationId xmlns:a16="http://schemas.microsoft.com/office/drawing/2014/main" id="{ED3E8AA7-2C8F-8DA6-46E2-8BD6120BC977}"/>
                </a:ext>
              </a:extLst>
            </p:cNvPr>
            <p:cNvSpPr/>
            <p:nvPr/>
          </p:nvSpPr>
          <p:spPr>
            <a:xfrm>
              <a:off x="9664777" y="4147246"/>
              <a:ext cx="138274" cy="137901"/>
            </a:xfrm>
            <a:custGeom>
              <a:avLst/>
              <a:gdLst>
                <a:gd name="connsiteX0" fmla="*/ 56620 w 138274"/>
                <a:gd name="connsiteY0" fmla="*/ 57262 h 137901"/>
                <a:gd name="connsiteX1" fmla="*/ 56579 w 138274"/>
                <a:gd name="connsiteY1" fmla="*/ 103705 h 137901"/>
                <a:gd name="connsiteX2" fmla="*/ 28145 w 138274"/>
                <a:gd name="connsiteY2" fmla="*/ 137898 h 137901"/>
                <a:gd name="connsiteX3" fmla="*/ 483 w 138274"/>
                <a:gd name="connsiteY3" fmla="*/ 104678 h 137901"/>
                <a:gd name="connsiteX4" fmla="*/ 523 w 138274"/>
                <a:gd name="connsiteY4" fmla="*/ 32195 h 137901"/>
                <a:gd name="connsiteX5" fmla="*/ 33865 w 138274"/>
                <a:gd name="connsiteY5" fmla="*/ 152 h 137901"/>
                <a:gd name="connsiteX6" fmla="*/ 106388 w 138274"/>
                <a:gd name="connsiteY6" fmla="*/ 152 h 137901"/>
                <a:gd name="connsiteX7" fmla="*/ 138269 w 138274"/>
                <a:gd name="connsiteY7" fmla="*/ 28099 h 137901"/>
                <a:gd name="connsiteX8" fmla="*/ 106956 w 138274"/>
                <a:gd name="connsiteY8" fmla="*/ 55031 h 137901"/>
                <a:gd name="connsiteX9" fmla="*/ 60270 w 138274"/>
                <a:gd name="connsiteY9" fmla="*/ 55478 h 137901"/>
                <a:gd name="connsiteX10" fmla="*/ 56620 w 138274"/>
                <a:gd name="connsiteY10" fmla="*/ 57262 h 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8274" h="137901">
                  <a:moveTo>
                    <a:pt x="56620" y="57262"/>
                  </a:moveTo>
                  <a:cubicBezTo>
                    <a:pt x="56620" y="72676"/>
                    <a:pt x="56863" y="88211"/>
                    <a:pt x="56579" y="103705"/>
                  </a:cubicBezTo>
                  <a:cubicBezTo>
                    <a:pt x="56173" y="124837"/>
                    <a:pt x="44938" y="138141"/>
                    <a:pt x="28145" y="137898"/>
                  </a:cubicBezTo>
                  <a:cubicBezTo>
                    <a:pt x="11962" y="137655"/>
                    <a:pt x="1010" y="125202"/>
                    <a:pt x="483" y="104678"/>
                  </a:cubicBezTo>
                  <a:cubicBezTo>
                    <a:pt x="-85" y="80544"/>
                    <a:pt x="-247" y="56329"/>
                    <a:pt x="523" y="32195"/>
                  </a:cubicBezTo>
                  <a:cubicBezTo>
                    <a:pt x="1253" y="9684"/>
                    <a:pt x="11475" y="355"/>
                    <a:pt x="33865" y="152"/>
                  </a:cubicBezTo>
                  <a:cubicBezTo>
                    <a:pt x="58039" y="-51"/>
                    <a:pt x="82214" y="-51"/>
                    <a:pt x="106388" y="152"/>
                  </a:cubicBezTo>
                  <a:cubicBezTo>
                    <a:pt x="127034" y="355"/>
                    <a:pt x="138553" y="10657"/>
                    <a:pt x="138269" y="28099"/>
                  </a:cubicBezTo>
                  <a:cubicBezTo>
                    <a:pt x="137985" y="44729"/>
                    <a:pt x="126506" y="54707"/>
                    <a:pt x="106956" y="55031"/>
                  </a:cubicBezTo>
                  <a:cubicBezTo>
                    <a:pt x="91381" y="55275"/>
                    <a:pt x="75805" y="55315"/>
                    <a:pt x="60270" y="55478"/>
                  </a:cubicBezTo>
                  <a:cubicBezTo>
                    <a:pt x="59783" y="55437"/>
                    <a:pt x="59337" y="55883"/>
                    <a:pt x="56620" y="57262"/>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5" name="Freeform: Shape 84">
              <a:extLst>
                <a:ext uri="{FF2B5EF4-FFF2-40B4-BE49-F238E27FC236}">
                  <a16:creationId xmlns:a16="http://schemas.microsoft.com/office/drawing/2014/main" id="{02F442BD-6531-19DD-83C1-A13DAE9AB3DE}"/>
                </a:ext>
              </a:extLst>
            </p:cNvPr>
            <p:cNvSpPr/>
            <p:nvPr/>
          </p:nvSpPr>
          <p:spPr>
            <a:xfrm>
              <a:off x="9858290" y="4147155"/>
              <a:ext cx="110417" cy="55185"/>
            </a:xfrm>
            <a:custGeom>
              <a:avLst/>
              <a:gdLst>
                <a:gd name="connsiteX0" fmla="*/ 55935 w 110417"/>
                <a:gd name="connsiteY0" fmla="*/ 55001 h 55185"/>
                <a:gd name="connsiteX1" fmla="*/ 26893 w 110417"/>
                <a:gd name="connsiteY1" fmla="*/ 54879 h 55185"/>
                <a:gd name="connsiteX2" fmla="*/ 1 w 110417"/>
                <a:gd name="connsiteY2" fmla="*/ 27784 h 55185"/>
                <a:gd name="connsiteX3" fmla="*/ 26569 w 110417"/>
                <a:gd name="connsiteY3" fmla="*/ 527 h 55185"/>
                <a:gd name="connsiteX4" fmla="*/ 84693 w 110417"/>
                <a:gd name="connsiteY4" fmla="*/ 568 h 55185"/>
                <a:gd name="connsiteX5" fmla="*/ 110409 w 110417"/>
                <a:gd name="connsiteY5" fmla="*/ 28271 h 55185"/>
                <a:gd name="connsiteX6" fmla="*/ 84977 w 110417"/>
                <a:gd name="connsiteY6" fmla="*/ 54798 h 55185"/>
                <a:gd name="connsiteX7" fmla="*/ 55935 w 110417"/>
                <a:gd name="connsiteY7" fmla="*/ 54920 h 55185"/>
                <a:gd name="connsiteX8" fmla="*/ 55935 w 110417"/>
                <a:gd name="connsiteY8" fmla="*/ 55001 h 55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17" h="55185">
                  <a:moveTo>
                    <a:pt x="55935" y="55001"/>
                  </a:moveTo>
                  <a:cubicBezTo>
                    <a:pt x="46241" y="55001"/>
                    <a:pt x="36547" y="55488"/>
                    <a:pt x="26893" y="54879"/>
                  </a:cubicBezTo>
                  <a:cubicBezTo>
                    <a:pt x="11764" y="53987"/>
                    <a:pt x="123" y="41859"/>
                    <a:pt x="1" y="27784"/>
                  </a:cubicBezTo>
                  <a:cubicBezTo>
                    <a:pt x="-121" y="13750"/>
                    <a:pt x="11520" y="1055"/>
                    <a:pt x="26569" y="527"/>
                  </a:cubicBezTo>
                  <a:cubicBezTo>
                    <a:pt x="45916" y="-162"/>
                    <a:pt x="65345" y="-203"/>
                    <a:pt x="84693" y="568"/>
                  </a:cubicBezTo>
                  <a:cubicBezTo>
                    <a:pt x="99944" y="1176"/>
                    <a:pt x="110774" y="13750"/>
                    <a:pt x="110409" y="28271"/>
                  </a:cubicBezTo>
                  <a:cubicBezTo>
                    <a:pt x="110044" y="42265"/>
                    <a:pt x="99579" y="53703"/>
                    <a:pt x="84977" y="54798"/>
                  </a:cubicBezTo>
                  <a:cubicBezTo>
                    <a:pt x="75364" y="55528"/>
                    <a:pt x="65629" y="54920"/>
                    <a:pt x="55935" y="54920"/>
                  </a:cubicBezTo>
                  <a:cubicBezTo>
                    <a:pt x="55935" y="54960"/>
                    <a:pt x="55935" y="54960"/>
                    <a:pt x="55935" y="55001"/>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6" name="Freeform: Shape 85">
              <a:extLst>
                <a:ext uri="{FF2B5EF4-FFF2-40B4-BE49-F238E27FC236}">
                  <a16:creationId xmlns:a16="http://schemas.microsoft.com/office/drawing/2014/main" id="{A667F07F-889F-9440-E4D7-13A653070866}"/>
                </a:ext>
              </a:extLst>
            </p:cNvPr>
            <p:cNvSpPr/>
            <p:nvPr/>
          </p:nvSpPr>
          <p:spPr>
            <a:xfrm>
              <a:off x="9803817" y="3927597"/>
              <a:ext cx="274843" cy="53824"/>
            </a:xfrm>
            <a:custGeom>
              <a:avLst/>
              <a:gdLst>
                <a:gd name="connsiteX0" fmla="*/ 0 w 274843"/>
                <a:gd name="connsiteY0" fmla="*/ 53825 h 53824"/>
                <a:gd name="connsiteX1" fmla="*/ 0 w 274843"/>
                <a:gd name="connsiteY1" fmla="*/ 0 h 53824"/>
                <a:gd name="connsiteX2" fmla="*/ 274843 w 274843"/>
                <a:gd name="connsiteY2" fmla="*/ 0 h 53824"/>
                <a:gd name="connsiteX3" fmla="*/ 274843 w 274843"/>
                <a:gd name="connsiteY3" fmla="*/ 53825 h 53824"/>
                <a:gd name="connsiteX4" fmla="*/ 0 w 274843"/>
                <a:gd name="connsiteY4" fmla="*/ 53825 h 5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43" h="53824">
                  <a:moveTo>
                    <a:pt x="0" y="53825"/>
                  </a:moveTo>
                  <a:cubicBezTo>
                    <a:pt x="0" y="35085"/>
                    <a:pt x="0" y="18090"/>
                    <a:pt x="0" y="0"/>
                  </a:cubicBezTo>
                  <a:cubicBezTo>
                    <a:pt x="91831" y="0"/>
                    <a:pt x="182769" y="0"/>
                    <a:pt x="274843" y="0"/>
                  </a:cubicBezTo>
                  <a:cubicBezTo>
                    <a:pt x="274843" y="18090"/>
                    <a:pt x="274843" y="35451"/>
                    <a:pt x="274843" y="53825"/>
                  </a:cubicBezTo>
                  <a:cubicBezTo>
                    <a:pt x="183134" y="53825"/>
                    <a:pt x="92196" y="53825"/>
                    <a:pt x="0" y="53825"/>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7" name="Freeform: Shape 86">
              <a:extLst>
                <a:ext uri="{FF2B5EF4-FFF2-40B4-BE49-F238E27FC236}">
                  <a16:creationId xmlns:a16="http://schemas.microsoft.com/office/drawing/2014/main" id="{6AAD6A60-6790-A7F1-19CE-B358BDD24598}"/>
                </a:ext>
              </a:extLst>
            </p:cNvPr>
            <p:cNvSpPr/>
            <p:nvPr/>
          </p:nvSpPr>
          <p:spPr>
            <a:xfrm>
              <a:off x="10135203" y="3927759"/>
              <a:ext cx="52648" cy="53946"/>
            </a:xfrm>
            <a:custGeom>
              <a:avLst/>
              <a:gdLst>
                <a:gd name="connsiteX0" fmla="*/ 52648 w 52648"/>
                <a:gd name="connsiteY0" fmla="*/ 53946 h 53946"/>
                <a:gd name="connsiteX1" fmla="*/ 0 w 52648"/>
                <a:gd name="connsiteY1" fmla="*/ 53946 h 53946"/>
                <a:gd name="connsiteX2" fmla="*/ 0 w 52648"/>
                <a:gd name="connsiteY2" fmla="*/ 0 h 53946"/>
                <a:gd name="connsiteX3" fmla="*/ 52648 w 52648"/>
                <a:gd name="connsiteY3" fmla="*/ 0 h 53946"/>
                <a:gd name="connsiteX4" fmla="*/ 52648 w 52648"/>
                <a:gd name="connsiteY4" fmla="*/ 53946 h 539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648" h="53946">
                  <a:moveTo>
                    <a:pt x="52648" y="53946"/>
                  </a:moveTo>
                  <a:cubicBezTo>
                    <a:pt x="35248" y="53946"/>
                    <a:pt x="18293" y="53946"/>
                    <a:pt x="0" y="53946"/>
                  </a:cubicBezTo>
                  <a:cubicBezTo>
                    <a:pt x="0" y="35978"/>
                    <a:pt x="0" y="18658"/>
                    <a:pt x="0" y="0"/>
                  </a:cubicBezTo>
                  <a:cubicBezTo>
                    <a:pt x="16955" y="0"/>
                    <a:pt x="33828" y="0"/>
                    <a:pt x="52648" y="0"/>
                  </a:cubicBezTo>
                  <a:cubicBezTo>
                    <a:pt x="52648" y="16995"/>
                    <a:pt x="52648" y="34599"/>
                    <a:pt x="52648" y="53946"/>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98" name="Group 97">
            <a:extLst>
              <a:ext uri="{FF2B5EF4-FFF2-40B4-BE49-F238E27FC236}">
                <a16:creationId xmlns:a16="http://schemas.microsoft.com/office/drawing/2014/main" id="{77C66481-4EAA-A95E-B1F0-8869C958A361}"/>
              </a:ext>
            </a:extLst>
          </p:cNvPr>
          <p:cNvGrpSpPr/>
          <p:nvPr/>
        </p:nvGrpSpPr>
        <p:grpSpPr>
          <a:xfrm>
            <a:off x="7246540" y="3517012"/>
            <a:ext cx="4536504" cy="880100"/>
            <a:chOff x="7810292" y="3617472"/>
            <a:chExt cx="2676608" cy="880100"/>
          </a:xfrm>
        </p:grpSpPr>
        <p:sp>
          <p:nvSpPr>
            <p:cNvPr id="99" name="TextBox 98">
              <a:extLst>
                <a:ext uri="{FF2B5EF4-FFF2-40B4-BE49-F238E27FC236}">
                  <a16:creationId xmlns:a16="http://schemas.microsoft.com/office/drawing/2014/main" id="{71C829BD-923D-5F9E-FDA0-E777C5385D2D}"/>
                </a:ext>
              </a:extLst>
            </p:cNvPr>
            <p:cNvSpPr txBox="1"/>
            <p:nvPr/>
          </p:nvSpPr>
          <p:spPr>
            <a:xfrm>
              <a:off x="7810292" y="4010877"/>
              <a:ext cx="2676608" cy="486695"/>
            </a:xfrm>
            <a:prstGeom prst="rect">
              <a:avLst/>
            </a:prstGeom>
            <a:noFill/>
          </p:spPr>
          <p:txBody>
            <a:bodyPr wrap="square" lIns="0" tIns="0" rIns="0" bIns="0" rtlCol="0" anchor="t">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Segoe UI"/>
                  <a:ea typeface="+mn-ea"/>
                  <a:cs typeface="+mn-cs"/>
                </a:rPr>
                <a:t>Moving has a high price tag, but no one has ever offered a pay later solution. Much less a no credit check offer.</a:t>
              </a:r>
              <a:endParaRPr kumimoji="0" lang="en-IN" sz="1400" b="0" i="0" u="none" strike="noStrike" kern="1200" cap="none" spc="0" normalizeH="0" baseline="0" noProof="0" dirty="0">
                <a:ln>
                  <a:noFill/>
                </a:ln>
                <a:solidFill>
                  <a:prstClr val="black">
                    <a:lumMod val="65000"/>
                    <a:lumOff val="35000"/>
                  </a:prstClr>
                </a:solidFill>
                <a:effectLst/>
                <a:uLnTx/>
                <a:uFillTx/>
                <a:latin typeface="Segoe UI"/>
                <a:ea typeface="+mn-ea"/>
                <a:cs typeface="+mn-cs"/>
              </a:endParaRPr>
            </a:p>
          </p:txBody>
        </p:sp>
        <p:sp>
          <p:nvSpPr>
            <p:cNvPr id="100" name="TextBox 99">
              <a:extLst>
                <a:ext uri="{FF2B5EF4-FFF2-40B4-BE49-F238E27FC236}">
                  <a16:creationId xmlns:a16="http://schemas.microsoft.com/office/drawing/2014/main" id="{3582BFF9-49D7-9C8C-367B-2D3A10272EA8}"/>
                </a:ext>
              </a:extLst>
            </p:cNvPr>
            <p:cNvSpPr txBox="1"/>
            <p:nvPr/>
          </p:nvSpPr>
          <p:spPr>
            <a:xfrm>
              <a:off x="7810292" y="3617472"/>
              <a:ext cx="2676608" cy="327207"/>
            </a:xfrm>
            <a:prstGeom prst="rect">
              <a:avLst/>
            </a:prstGeom>
            <a:noFill/>
          </p:spPr>
          <p:txBody>
            <a:bodyPr wrap="square" lIns="0" tIns="0" rIns="0" bIns="0" rtlCol="0" anchor="ctr">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65000"/>
                      <a:lumOff val="35000"/>
                    </a:prstClr>
                  </a:solidFill>
                  <a:effectLst/>
                  <a:uLnTx/>
                  <a:uFillTx/>
                  <a:latin typeface="Segoe UI"/>
                  <a:ea typeface="+mn-ea"/>
                  <a:cs typeface="+mn-cs"/>
                </a:rPr>
                <a:t>Book Now Pay Later</a:t>
              </a:r>
              <a:endParaRPr kumimoji="0" lang="en-IN" sz="1800" b="1" i="0" u="none" strike="noStrike" kern="1200" cap="none" spc="0" normalizeH="0" baseline="0" noProof="0" dirty="0">
                <a:ln>
                  <a:noFill/>
                </a:ln>
                <a:solidFill>
                  <a:prstClr val="black">
                    <a:lumMod val="65000"/>
                    <a:lumOff val="35000"/>
                  </a:prstClr>
                </a:solidFill>
                <a:effectLst/>
                <a:uLnTx/>
                <a:uFillTx/>
                <a:latin typeface="Segoe UI"/>
                <a:ea typeface="+mn-ea"/>
                <a:cs typeface="+mn-cs"/>
              </a:endParaRPr>
            </a:p>
          </p:txBody>
        </p:sp>
      </p:grpSp>
      <p:grpSp>
        <p:nvGrpSpPr>
          <p:cNvPr id="101" name="Group 100">
            <a:extLst>
              <a:ext uri="{FF2B5EF4-FFF2-40B4-BE49-F238E27FC236}">
                <a16:creationId xmlns:a16="http://schemas.microsoft.com/office/drawing/2014/main" id="{04062B2A-E50F-55E9-A3B1-54CD6432D6D7}"/>
              </a:ext>
            </a:extLst>
          </p:cNvPr>
          <p:cNvGrpSpPr/>
          <p:nvPr/>
        </p:nvGrpSpPr>
        <p:grpSpPr>
          <a:xfrm>
            <a:off x="7246540" y="4469120"/>
            <a:ext cx="4536504" cy="880100"/>
            <a:chOff x="7810292" y="3617472"/>
            <a:chExt cx="2676608" cy="880100"/>
          </a:xfrm>
        </p:grpSpPr>
        <p:sp>
          <p:nvSpPr>
            <p:cNvPr id="102" name="TextBox 101">
              <a:extLst>
                <a:ext uri="{FF2B5EF4-FFF2-40B4-BE49-F238E27FC236}">
                  <a16:creationId xmlns:a16="http://schemas.microsoft.com/office/drawing/2014/main" id="{64355B88-AE10-8ACE-1D33-AE5F10286FB0}"/>
                </a:ext>
              </a:extLst>
            </p:cNvPr>
            <p:cNvSpPr txBox="1"/>
            <p:nvPr/>
          </p:nvSpPr>
          <p:spPr>
            <a:xfrm>
              <a:off x="7810292" y="4010877"/>
              <a:ext cx="2676608" cy="486695"/>
            </a:xfrm>
            <a:prstGeom prst="rect">
              <a:avLst/>
            </a:prstGeom>
            <a:noFill/>
          </p:spPr>
          <p:txBody>
            <a:bodyPr wrap="square" lIns="0" tIns="0" rIns="0" bIns="0" rtlCol="0" anchor="t">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Segoe UI"/>
                  <a:ea typeface="+mn-ea"/>
                  <a:cs typeface="+mn-cs"/>
                </a:rPr>
                <a:t>Amazon has conditioned consumers to expect real-time tracking of goods. Only </a:t>
              </a:r>
              <a:r>
                <a:rPr kumimoji="0" lang="en-US" sz="1400" b="0" i="0" u="none" strike="noStrike" kern="1200" cap="none" spc="0" normalizeH="0" baseline="0" noProof="0" dirty="0" err="1">
                  <a:ln>
                    <a:noFill/>
                  </a:ln>
                  <a:solidFill>
                    <a:prstClr val="black">
                      <a:lumMod val="65000"/>
                      <a:lumOff val="35000"/>
                    </a:prstClr>
                  </a:solidFill>
                  <a:effectLst/>
                  <a:uLnTx/>
                  <a:uFillTx/>
                  <a:latin typeface="Segoe UI"/>
                  <a:ea typeface="+mn-ea"/>
                  <a:cs typeface="+mn-cs"/>
                </a:rPr>
                <a:t>NexMuv</a:t>
              </a:r>
              <a:r>
                <a:rPr kumimoji="0" lang="en-US" sz="1400" b="0" i="0" u="none" strike="noStrike" kern="1200" cap="none" spc="0" normalizeH="0" baseline="0" noProof="0" dirty="0">
                  <a:ln>
                    <a:noFill/>
                  </a:ln>
                  <a:solidFill>
                    <a:prstClr val="black">
                      <a:lumMod val="65000"/>
                      <a:lumOff val="35000"/>
                    </a:prstClr>
                  </a:solidFill>
                  <a:effectLst/>
                  <a:uLnTx/>
                  <a:uFillTx/>
                  <a:latin typeface="Segoe UI"/>
                  <a:ea typeface="+mn-ea"/>
                  <a:cs typeface="+mn-cs"/>
                </a:rPr>
                <a:t> enables you to track all of your belongings door to door.</a:t>
              </a:r>
              <a:endParaRPr kumimoji="0" lang="en-IN" sz="1400" b="0" i="0" u="none" strike="noStrike" kern="1200" cap="none" spc="0" normalizeH="0" baseline="0" noProof="0" dirty="0">
                <a:ln>
                  <a:noFill/>
                </a:ln>
                <a:solidFill>
                  <a:prstClr val="black">
                    <a:lumMod val="65000"/>
                    <a:lumOff val="35000"/>
                  </a:prstClr>
                </a:solidFill>
                <a:effectLst/>
                <a:uLnTx/>
                <a:uFillTx/>
                <a:latin typeface="Segoe UI"/>
                <a:ea typeface="+mn-ea"/>
                <a:cs typeface="+mn-cs"/>
              </a:endParaRPr>
            </a:p>
          </p:txBody>
        </p:sp>
        <p:sp>
          <p:nvSpPr>
            <p:cNvPr id="103" name="TextBox 102">
              <a:extLst>
                <a:ext uri="{FF2B5EF4-FFF2-40B4-BE49-F238E27FC236}">
                  <a16:creationId xmlns:a16="http://schemas.microsoft.com/office/drawing/2014/main" id="{05CBA528-42D8-5ACA-07BB-CDF296E470AB}"/>
                </a:ext>
              </a:extLst>
            </p:cNvPr>
            <p:cNvSpPr txBox="1"/>
            <p:nvPr/>
          </p:nvSpPr>
          <p:spPr>
            <a:xfrm>
              <a:off x="7810292" y="3617472"/>
              <a:ext cx="2676608" cy="327207"/>
            </a:xfrm>
            <a:prstGeom prst="rect">
              <a:avLst/>
            </a:prstGeom>
            <a:noFill/>
          </p:spPr>
          <p:txBody>
            <a:bodyPr wrap="square" lIns="0" tIns="0" rIns="0" bIns="0" rtlCol="0" anchor="ctr">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65000"/>
                      <a:lumOff val="35000"/>
                    </a:prstClr>
                  </a:solidFill>
                  <a:effectLst/>
                  <a:uLnTx/>
                  <a:uFillTx/>
                  <a:latin typeface="Segoe UI"/>
                  <a:ea typeface="+mn-ea"/>
                  <a:cs typeface="+mn-cs"/>
                </a:rPr>
                <a:t>GPS Tracking</a:t>
              </a:r>
              <a:endParaRPr kumimoji="0" lang="en-IN" sz="1800" b="1" i="0" u="none" strike="noStrike" kern="1200" cap="none" spc="0" normalizeH="0" baseline="0" noProof="0" dirty="0">
                <a:ln>
                  <a:noFill/>
                </a:ln>
                <a:solidFill>
                  <a:prstClr val="black">
                    <a:lumMod val="65000"/>
                    <a:lumOff val="35000"/>
                  </a:prstClr>
                </a:solidFill>
                <a:effectLst/>
                <a:uLnTx/>
                <a:uFillTx/>
                <a:latin typeface="Segoe UI"/>
                <a:ea typeface="+mn-ea"/>
                <a:cs typeface="+mn-cs"/>
              </a:endParaRPr>
            </a:p>
          </p:txBody>
        </p:sp>
      </p:grpSp>
      <p:pic>
        <p:nvPicPr>
          <p:cNvPr id="109" name="Picture 108">
            <a:extLst>
              <a:ext uri="{FF2B5EF4-FFF2-40B4-BE49-F238E27FC236}">
                <a16:creationId xmlns:a16="http://schemas.microsoft.com/office/drawing/2014/main" id="{EB534C9F-04EE-295B-2F66-35A08739D582}"/>
              </a:ext>
            </a:extLst>
          </p:cNvPr>
          <p:cNvPicPr>
            <a:picLocks noChangeAspect="1"/>
          </p:cNvPicPr>
          <p:nvPr/>
        </p:nvPicPr>
        <p:blipFill>
          <a:blip r:embed="rId5" cstate="email">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6427670" y="3607867"/>
            <a:ext cx="546057" cy="542826"/>
          </a:xfrm>
          <a:prstGeom prst="rect">
            <a:avLst/>
          </a:prstGeom>
        </p:spPr>
      </p:pic>
      <p:grpSp>
        <p:nvGrpSpPr>
          <p:cNvPr id="110" name="Group 109">
            <a:extLst>
              <a:ext uri="{FF2B5EF4-FFF2-40B4-BE49-F238E27FC236}">
                <a16:creationId xmlns:a16="http://schemas.microsoft.com/office/drawing/2014/main" id="{9E18DCD0-3B52-89B4-7C63-548C9B0EE5D4}"/>
              </a:ext>
            </a:extLst>
          </p:cNvPr>
          <p:cNvGrpSpPr/>
          <p:nvPr/>
        </p:nvGrpSpPr>
        <p:grpSpPr>
          <a:xfrm>
            <a:off x="6457613" y="2504919"/>
            <a:ext cx="504875" cy="504875"/>
            <a:chOff x="2782888" y="1743075"/>
            <a:chExt cx="1023938" cy="1023938"/>
          </a:xfrm>
          <a:solidFill>
            <a:srgbClr val="DBDBD1"/>
          </a:solidFill>
        </p:grpSpPr>
        <p:sp>
          <p:nvSpPr>
            <p:cNvPr id="111" name="Freeform 7">
              <a:extLst>
                <a:ext uri="{FF2B5EF4-FFF2-40B4-BE49-F238E27FC236}">
                  <a16:creationId xmlns:a16="http://schemas.microsoft.com/office/drawing/2014/main" id="{CCBFDFE5-6EAC-1AA3-EF9D-3AEC692CBAE5}"/>
                </a:ext>
              </a:extLst>
            </p:cNvPr>
            <p:cNvSpPr>
              <a:spLocks noEditPoints="1"/>
            </p:cNvSpPr>
            <p:nvPr/>
          </p:nvSpPr>
          <p:spPr bwMode="auto">
            <a:xfrm>
              <a:off x="2878138" y="1838325"/>
              <a:ext cx="833438" cy="833438"/>
            </a:xfrm>
            <a:custGeom>
              <a:avLst/>
              <a:gdLst>
                <a:gd name="T0" fmla="*/ 207 w 525"/>
                <a:gd name="T1" fmla="*/ 125 h 525"/>
                <a:gd name="T2" fmla="*/ 157 w 525"/>
                <a:gd name="T3" fmla="*/ 190 h 525"/>
                <a:gd name="T4" fmla="*/ 164 w 525"/>
                <a:gd name="T5" fmla="*/ 269 h 525"/>
                <a:gd name="T6" fmla="*/ 206 w 525"/>
                <a:gd name="T7" fmla="*/ 314 h 525"/>
                <a:gd name="T8" fmla="*/ 207 w 525"/>
                <a:gd name="T9" fmla="*/ 315 h 525"/>
                <a:gd name="T10" fmla="*/ 122 w 525"/>
                <a:gd name="T11" fmla="*/ 380 h 525"/>
                <a:gd name="T12" fmla="*/ 129 w 525"/>
                <a:gd name="T13" fmla="*/ 475 h 525"/>
                <a:gd name="T14" fmla="*/ 262 w 525"/>
                <a:gd name="T15" fmla="*/ 512 h 525"/>
                <a:gd name="T16" fmla="*/ 394 w 525"/>
                <a:gd name="T17" fmla="*/ 475 h 525"/>
                <a:gd name="T18" fmla="*/ 403 w 525"/>
                <a:gd name="T19" fmla="*/ 380 h 525"/>
                <a:gd name="T20" fmla="*/ 318 w 525"/>
                <a:gd name="T21" fmla="*/ 315 h 525"/>
                <a:gd name="T22" fmla="*/ 319 w 525"/>
                <a:gd name="T23" fmla="*/ 314 h 525"/>
                <a:gd name="T24" fmla="*/ 361 w 525"/>
                <a:gd name="T25" fmla="*/ 269 h 525"/>
                <a:gd name="T26" fmla="*/ 368 w 525"/>
                <a:gd name="T27" fmla="*/ 190 h 525"/>
                <a:gd name="T28" fmla="*/ 318 w 525"/>
                <a:gd name="T29" fmla="*/ 125 h 525"/>
                <a:gd name="T30" fmla="*/ 262 w 525"/>
                <a:gd name="T31" fmla="*/ 12 h 525"/>
                <a:gd name="T32" fmla="*/ 137 w 525"/>
                <a:gd name="T33" fmla="*/ 46 h 525"/>
                <a:gd name="T34" fmla="*/ 46 w 525"/>
                <a:gd name="T35" fmla="*/ 137 h 525"/>
                <a:gd name="T36" fmla="*/ 12 w 525"/>
                <a:gd name="T37" fmla="*/ 262 h 525"/>
                <a:gd name="T38" fmla="*/ 39 w 525"/>
                <a:gd name="T39" fmla="*/ 376 h 525"/>
                <a:gd name="T40" fmla="*/ 94 w 525"/>
                <a:gd name="T41" fmla="*/ 406 h 525"/>
                <a:gd name="T42" fmla="*/ 154 w 525"/>
                <a:gd name="T43" fmla="*/ 328 h 525"/>
                <a:gd name="T44" fmla="*/ 151 w 525"/>
                <a:gd name="T45" fmla="*/ 271 h 525"/>
                <a:gd name="T46" fmla="*/ 145 w 525"/>
                <a:gd name="T47" fmla="*/ 187 h 525"/>
                <a:gd name="T48" fmla="*/ 201 w 525"/>
                <a:gd name="T49" fmla="*/ 114 h 525"/>
                <a:gd name="T50" fmla="*/ 295 w 525"/>
                <a:gd name="T51" fmla="*/ 102 h 525"/>
                <a:gd name="T52" fmla="*/ 368 w 525"/>
                <a:gd name="T53" fmla="*/ 159 h 525"/>
                <a:gd name="T54" fmla="*/ 381 w 525"/>
                <a:gd name="T55" fmla="*/ 246 h 525"/>
                <a:gd name="T56" fmla="*/ 342 w 525"/>
                <a:gd name="T57" fmla="*/ 312 h 525"/>
                <a:gd name="T58" fmla="*/ 416 w 525"/>
                <a:gd name="T59" fmla="*/ 376 h 525"/>
                <a:gd name="T60" fmla="*/ 466 w 525"/>
                <a:gd name="T61" fmla="*/ 409 h 525"/>
                <a:gd name="T62" fmla="*/ 509 w 525"/>
                <a:gd name="T63" fmla="*/ 302 h 525"/>
                <a:gd name="T64" fmla="*/ 496 w 525"/>
                <a:gd name="T65" fmla="*/ 176 h 525"/>
                <a:gd name="T66" fmla="*/ 423 w 525"/>
                <a:gd name="T67" fmla="*/ 71 h 525"/>
                <a:gd name="T68" fmla="*/ 308 w 525"/>
                <a:gd name="T69" fmla="*/ 16 h 525"/>
                <a:gd name="T70" fmla="*/ 309 w 525"/>
                <a:gd name="T71" fmla="*/ 5 h 525"/>
                <a:gd name="T72" fmla="*/ 431 w 525"/>
                <a:gd name="T73" fmla="*/ 62 h 525"/>
                <a:gd name="T74" fmla="*/ 507 w 525"/>
                <a:gd name="T75" fmla="*/ 171 h 525"/>
                <a:gd name="T76" fmla="*/ 520 w 525"/>
                <a:gd name="T77" fmla="*/ 309 h 525"/>
                <a:gd name="T78" fmla="*/ 463 w 525"/>
                <a:gd name="T79" fmla="*/ 432 h 525"/>
                <a:gd name="T80" fmla="*/ 354 w 525"/>
                <a:gd name="T81" fmla="*/ 508 h 525"/>
                <a:gd name="T82" fmla="*/ 216 w 525"/>
                <a:gd name="T83" fmla="*/ 521 h 525"/>
                <a:gd name="T84" fmla="*/ 94 w 525"/>
                <a:gd name="T85" fmla="*/ 463 h 525"/>
                <a:gd name="T86" fmla="*/ 16 w 525"/>
                <a:gd name="T87" fmla="*/ 354 h 525"/>
                <a:gd name="T88" fmla="*/ 4 w 525"/>
                <a:gd name="T89" fmla="*/ 216 h 525"/>
                <a:gd name="T90" fmla="*/ 62 w 525"/>
                <a:gd name="T91" fmla="*/ 94 h 525"/>
                <a:gd name="T92" fmla="*/ 171 w 525"/>
                <a:gd name="T93" fmla="*/ 16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5" h="525">
                  <a:moveTo>
                    <a:pt x="262" y="110"/>
                  </a:moveTo>
                  <a:lnTo>
                    <a:pt x="233" y="114"/>
                  </a:lnTo>
                  <a:lnTo>
                    <a:pt x="207" y="125"/>
                  </a:lnTo>
                  <a:lnTo>
                    <a:pt x="184" y="143"/>
                  </a:lnTo>
                  <a:lnTo>
                    <a:pt x="167" y="164"/>
                  </a:lnTo>
                  <a:lnTo>
                    <a:pt x="157" y="190"/>
                  </a:lnTo>
                  <a:lnTo>
                    <a:pt x="152" y="220"/>
                  </a:lnTo>
                  <a:lnTo>
                    <a:pt x="155" y="246"/>
                  </a:lnTo>
                  <a:lnTo>
                    <a:pt x="164" y="269"/>
                  </a:lnTo>
                  <a:lnTo>
                    <a:pt x="178" y="289"/>
                  </a:lnTo>
                  <a:lnTo>
                    <a:pt x="196" y="307"/>
                  </a:lnTo>
                  <a:lnTo>
                    <a:pt x="206" y="314"/>
                  </a:lnTo>
                  <a:lnTo>
                    <a:pt x="207" y="315"/>
                  </a:lnTo>
                  <a:lnTo>
                    <a:pt x="207" y="315"/>
                  </a:lnTo>
                  <a:lnTo>
                    <a:pt x="207" y="315"/>
                  </a:lnTo>
                  <a:lnTo>
                    <a:pt x="174" y="330"/>
                  </a:lnTo>
                  <a:lnTo>
                    <a:pt x="145" y="353"/>
                  </a:lnTo>
                  <a:lnTo>
                    <a:pt x="122" y="380"/>
                  </a:lnTo>
                  <a:lnTo>
                    <a:pt x="105" y="412"/>
                  </a:lnTo>
                  <a:lnTo>
                    <a:pt x="94" y="447"/>
                  </a:lnTo>
                  <a:lnTo>
                    <a:pt x="129" y="475"/>
                  </a:lnTo>
                  <a:lnTo>
                    <a:pt x="171" y="495"/>
                  </a:lnTo>
                  <a:lnTo>
                    <a:pt x="214" y="508"/>
                  </a:lnTo>
                  <a:lnTo>
                    <a:pt x="262" y="512"/>
                  </a:lnTo>
                  <a:lnTo>
                    <a:pt x="309" y="508"/>
                  </a:lnTo>
                  <a:lnTo>
                    <a:pt x="354" y="495"/>
                  </a:lnTo>
                  <a:lnTo>
                    <a:pt x="394" y="475"/>
                  </a:lnTo>
                  <a:lnTo>
                    <a:pt x="430" y="447"/>
                  </a:lnTo>
                  <a:lnTo>
                    <a:pt x="420" y="412"/>
                  </a:lnTo>
                  <a:lnTo>
                    <a:pt x="403" y="380"/>
                  </a:lnTo>
                  <a:lnTo>
                    <a:pt x="380" y="353"/>
                  </a:lnTo>
                  <a:lnTo>
                    <a:pt x="351" y="330"/>
                  </a:lnTo>
                  <a:lnTo>
                    <a:pt x="318" y="315"/>
                  </a:lnTo>
                  <a:lnTo>
                    <a:pt x="318" y="315"/>
                  </a:lnTo>
                  <a:lnTo>
                    <a:pt x="318" y="315"/>
                  </a:lnTo>
                  <a:lnTo>
                    <a:pt x="319" y="314"/>
                  </a:lnTo>
                  <a:lnTo>
                    <a:pt x="329" y="307"/>
                  </a:lnTo>
                  <a:lnTo>
                    <a:pt x="347" y="289"/>
                  </a:lnTo>
                  <a:lnTo>
                    <a:pt x="361" y="269"/>
                  </a:lnTo>
                  <a:lnTo>
                    <a:pt x="370" y="246"/>
                  </a:lnTo>
                  <a:lnTo>
                    <a:pt x="372" y="220"/>
                  </a:lnTo>
                  <a:lnTo>
                    <a:pt x="368" y="190"/>
                  </a:lnTo>
                  <a:lnTo>
                    <a:pt x="357" y="164"/>
                  </a:lnTo>
                  <a:lnTo>
                    <a:pt x="339" y="143"/>
                  </a:lnTo>
                  <a:lnTo>
                    <a:pt x="318" y="125"/>
                  </a:lnTo>
                  <a:lnTo>
                    <a:pt x="292" y="114"/>
                  </a:lnTo>
                  <a:lnTo>
                    <a:pt x="262" y="110"/>
                  </a:lnTo>
                  <a:close/>
                  <a:moveTo>
                    <a:pt x="262" y="12"/>
                  </a:moveTo>
                  <a:lnTo>
                    <a:pt x="217" y="16"/>
                  </a:lnTo>
                  <a:lnTo>
                    <a:pt x="175" y="28"/>
                  </a:lnTo>
                  <a:lnTo>
                    <a:pt x="137" y="46"/>
                  </a:lnTo>
                  <a:lnTo>
                    <a:pt x="101" y="71"/>
                  </a:lnTo>
                  <a:lnTo>
                    <a:pt x="71" y="101"/>
                  </a:lnTo>
                  <a:lnTo>
                    <a:pt x="46" y="137"/>
                  </a:lnTo>
                  <a:lnTo>
                    <a:pt x="27" y="176"/>
                  </a:lnTo>
                  <a:lnTo>
                    <a:pt x="16" y="217"/>
                  </a:lnTo>
                  <a:lnTo>
                    <a:pt x="12" y="262"/>
                  </a:lnTo>
                  <a:lnTo>
                    <a:pt x="16" y="302"/>
                  </a:lnTo>
                  <a:lnTo>
                    <a:pt x="25" y="341"/>
                  </a:lnTo>
                  <a:lnTo>
                    <a:pt x="39" y="376"/>
                  </a:lnTo>
                  <a:lnTo>
                    <a:pt x="59" y="409"/>
                  </a:lnTo>
                  <a:lnTo>
                    <a:pt x="84" y="437"/>
                  </a:lnTo>
                  <a:lnTo>
                    <a:pt x="94" y="406"/>
                  </a:lnTo>
                  <a:lnTo>
                    <a:pt x="109" y="376"/>
                  </a:lnTo>
                  <a:lnTo>
                    <a:pt x="129" y="351"/>
                  </a:lnTo>
                  <a:lnTo>
                    <a:pt x="154" y="328"/>
                  </a:lnTo>
                  <a:lnTo>
                    <a:pt x="183" y="312"/>
                  </a:lnTo>
                  <a:lnTo>
                    <a:pt x="165" y="294"/>
                  </a:lnTo>
                  <a:lnTo>
                    <a:pt x="151" y="271"/>
                  </a:lnTo>
                  <a:lnTo>
                    <a:pt x="144" y="246"/>
                  </a:lnTo>
                  <a:lnTo>
                    <a:pt x="141" y="220"/>
                  </a:lnTo>
                  <a:lnTo>
                    <a:pt x="145" y="187"/>
                  </a:lnTo>
                  <a:lnTo>
                    <a:pt x="157" y="159"/>
                  </a:lnTo>
                  <a:lnTo>
                    <a:pt x="175" y="134"/>
                  </a:lnTo>
                  <a:lnTo>
                    <a:pt x="201" y="114"/>
                  </a:lnTo>
                  <a:lnTo>
                    <a:pt x="230" y="102"/>
                  </a:lnTo>
                  <a:lnTo>
                    <a:pt x="262" y="98"/>
                  </a:lnTo>
                  <a:lnTo>
                    <a:pt x="295" y="102"/>
                  </a:lnTo>
                  <a:lnTo>
                    <a:pt x="324" y="114"/>
                  </a:lnTo>
                  <a:lnTo>
                    <a:pt x="348" y="134"/>
                  </a:lnTo>
                  <a:lnTo>
                    <a:pt x="368" y="159"/>
                  </a:lnTo>
                  <a:lnTo>
                    <a:pt x="380" y="187"/>
                  </a:lnTo>
                  <a:lnTo>
                    <a:pt x="384" y="220"/>
                  </a:lnTo>
                  <a:lnTo>
                    <a:pt x="381" y="246"/>
                  </a:lnTo>
                  <a:lnTo>
                    <a:pt x="372" y="271"/>
                  </a:lnTo>
                  <a:lnTo>
                    <a:pt x="359" y="294"/>
                  </a:lnTo>
                  <a:lnTo>
                    <a:pt x="342" y="312"/>
                  </a:lnTo>
                  <a:lnTo>
                    <a:pt x="371" y="328"/>
                  </a:lnTo>
                  <a:lnTo>
                    <a:pt x="395" y="351"/>
                  </a:lnTo>
                  <a:lnTo>
                    <a:pt x="416" y="376"/>
                  </a:lnTo>
                  <a:lnTo>
                    <a:pt x="431" y="406"/>
                  </a:lnTo>
                  <a:lnTo>
                    <a:pt x="441" y="437"/>
                  </a:lnTo>
                  <a:lnTo>
                    <a:pt x="466" y="409"/>
                  </a:lnTo>
                  <a:lnTo>
                    <a:pt x="485" y="376"/>
                  </a:lnTo>
                  <a:lnTo>
                    <a:pt x="500" y="341"/>
                  </a:lnTo>
                  <a:lnTo>
                    <a:pt x="509" y="302"/>
                  </a:lnTo>
                  <a:lnTo>
                    <a:pt x="512" y="262"/>
                  </a:lnTo>
                  <a:lnTo>
                    <a:pt x="509" y="217"/>
                  </a:lnTo>
                  <a:lnTo>
                    <a:pt x="496" y="176"/>
                  </a:lnTo>
                  <a:lnTo>
                    <a:pt x="479" y="137"/>
                  </a:lnTo>
                  <a:lnTo>
                    <a:pt x="453" y="101"/>
                  </a:lnTo>
                  <a:lnTo>
                    <a:pt x="423" y="71"/>
                  </a:lnTo>
                  <a:lnTo>
                    <a:pt x="388" y="46"/>
                  </a:lnTo>
                  <a:lnTo>
                    <a:pt x="349" y="28"/>
                  </a:lnTo>
                  <a:lnTo>
                    <a:pt x="308" y="16"/>
                  </a:lnTo>
                  <a:lnTo>
                    <a:pt x="262" y="12"/>
                  </a:lnTo>
                  <a:close/>
                  <a:moveTo>
                    <a:pt x="262" y="0"/>
                  </a:moveTo>
                  <a:lnTo>
                    <a:pt x="309" y="5"/>
                  </a:lnTo>
                  <a:lnTo>
                    <a:pt x="354" y="16"/>
                  </a:lnTo>
                  <a:lnTo>
                    <a:pt x="394" y="36"/>
                  </a:lnTo>
                  <a:lnTo>
                    <a:pt x="431" y="62"/>
                  </a:lnTo>
                  <a:lnTo>
                    <a:pt x="463" y="94"/>
                  </a:lnTo>
                  <a:lnTo>
                    <a:pt x="489" y="130"/>
                  </a:lnTo>
                  <a:lnTo>
                    <a:pt x="507" y="171"/>
                  </a:lnTo>
                  <a:lnTo>
                    <a:pt x="520" y="216"/>
                  </a:lnTo>
                  <a:lnTo>
                    <a:pt x="525" y="262"/>
                  </a:lnTo>
                  <a:lnTo>
                    <a:pt x="520" y="309"/>
                  </a:lnTo>
                  <a:lnTo>
                    <a:pt x="507" y="354"/>
                  </a:lnTo>
                  <a:lnTo>
                    <a:pt x="489" y="394"/>
                  </a:lnTo>
                  <a:lnTo>
                    <a:pt x="463" y="432"/>
                  </a:lnTo>
                  <a:lnTo>
                    <a:pt x="431" y="463"/>
                  </a:lnTo>
                  <a:lnTo>
                    <a:pt x="394" y="489"/>
                  </a:lnTo>
                  <a:lnTo>
                    <a:pt x="354" y="508"/>
                  </a:lnTo>
                  <a:lnTo>
                    <a:pt x="309" y="521"/>
                  </a:lnTo>
                  <a:lnTo>
                    <a:pt x="262" y="525"/>
                  </a:lnTo>
                  <a:lnTo>
                    <a:pt x="216" y="521"/>
                  </a:lnTo>
                  <a:lnTo>
                    <a:pt x="171" y="508"/>
                  </a:lnTo>
                  <a:lnTo>
                    <a:pt x="129" y="489"/>
                  </a:lnTo>
                  <a:lnTo>
                    <a:pt x="94" y="463"/>
                  </a:lnTo>
                  <a:lnTo>
                    <a:pt x="62" y="432"/>
                  </a:lnTo>
                  <a:lnTo>
                    <a:pt x="36" y="394"/>
                  </a:lnTo>
                  <a:lnTo>
                    <a:pt x="16" y="354"/>
                  </a:lnTo>
                  <a:lnTo>
                    <a:pt x="4" y="309"/>
                  </a:lnTo>
                  <a:lnTo>
                    <a:pt x="0" y="262"/>
                  </a:lnTo>
                  <a:lnTo>
                    <a:pt x="4" y="216"/>
                  </a:lnTo>
                  <a:lnTo>
                    <a:pt x="16" y="171"/>
                  </a:lnTo>
                  <a:lnTo>
                    <a:pt x="36" y="130"/>
                  </a:lnTo>
                  <a:lnTo>
                    <a:pt x="62" y="94"/>
                  </a:lnTo>
                  <a:lnTo>
                    <a:pt x="94" y="62"/>
                  </a:lnTo>
                  <a:lnTo>
                    <a:pt x="129" y="36"/>
                  </a:lnTo>
                  <a:lnTo>
                    <a:pt x="171" y="16"/>
                  </a:lnTo>
                  <a:lnTo>
                    <a:pt x="216" y="5"/>
                  </a:lnTo>
                  <a:lnTo>
                    <a:pt x="26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12" name="Freeform 8">
              <a:extLst>
                <a:ext uri="{FF2B5EF4-FFF2-40B4-BE49-F238E27FC236}">
                  <a16:creationId xmlns:a16="http://schemas.microsoft.com/office/drawing/2014/main" id="{2D9992A3-7666-9318-84EB-0568A85784AF}"/>
                </a:ext>
              </a:extLst>
            </p:cNvPr>
            <p:cNvSpPr>
              <a:spLocks noEditPoints="1"/>
            </p:cNvSpPr>
            <p:nvPr/>
          </p:nvSpPr>
          <p:spPr bwMode="auto">
            <a:xfrm>
              <a:off x="2782888" y="1743075"/>
              <a:ext cx="1023938" cy="1023938"/>
            </a:xfrm>
            <a:custGeom>
              <a:avLst/>
              <a:gdLst>
                <a:gd name="T0" fmla="*/ 274 w 645"/>
                <a:gd name="T1" fmla="*/ 27 h 645"/>
                <a:gd name="T2" fmla="*/ 185 w 645"/>
                <a:gd name="T3" fmla="*/ 58 h 645"/>
                <a:gd name="T4" fmla="*/ 110 w 645"/>
                <a:gd name="T5" fmla="*/ 111 h 645"/>
                <a:gd name="T6" fmla="*/ 57 w 645"/>
                <a:gd name="T7" fmla="*/ 185 h 645"/>
                <a:gd name="T8" fmla="*/ 27 w 645"/>
                <a:gd name="T9" fmla="*/ 275 h 645"/>
                <a:gd name="T10" fmla="*/ 27 w 645"/>
                <a:gd name="T11" fmla="*/ 371 h 645"/>
                <a:gd name="T12" fmla="*/ 57 w 645"/>
                <a:gd name="T13" fmla="*/ 460 h 645"/>
                <a:gd name="T14" fmla="*/ 110 w 645"/>
                <a:gd name="T15" fmla="*/ 533 h 645"/>
                <a:gd name="T16" fmla="*/ 185 w 645"/>
                <a:gd name="T17" fmla="*/ 588 h 645"/>
                <a:gd name="T18" fmla="*/ 274 w 645"/>
                <a:gd name="T19" fmla="*/ 618 h 645"/>
                <a:gd name="T20" fmla="*/ 371 w 645"/>
                <a:gd name="T21" fmla="*/ 618 h 645"/>
                <a:gd name="T22" fmla="*/ 460 w 645"/>
                <a:gd name="T23" fmla="*/ 588 h 645"/>
                <a:gd name="T24" fmla="*/ 533 w 645"/>
                <a:gd name="T25" fmla="*/ 533 h 645"/>
                <a:gd name="T26" fmla="*/ 588 w 645"/>
                <a:gd name="T27" fmla="*/ 460 h 645"/>
                <a:gd name="T28" fmla="*/ 618 w 645"/>
                <a:gd name="T29" fmla="*/ 371 h 645"/>
                <a:gd name="T30" fmla="*/ 618 w 645"/>
                <a:gd name="T31" fmla="*/ 275 h 645"/>
                <a:gd name="T32" fmla="*/ 588 w 645"/>
                <a:gd name="T33" fmla="*/ 185 h 645"/>
                <a:gd name="T34" fmla="*/ 533 w 645"/>
                <a:gd name="T35" fmla="*/ 111 h 645"/>
                <a:gd name="T36" fmla="*/ 460 w 645"/>
                <a:gd name="T37" fmla="*/ 58 h 645"/>
                <a:gd name="T38" fmla="*/ 371 w 645"/>
                <a:gd name="T39" fmla="*/ 27 h 645"/>
                <a:gd name="T40" fmla="*/ 322 w 645"/>
                <a:gd name="T41" fmla="*/ 0 h 645"/>
                <a:gd name="T42" fmla="*/ 424 w 645"/>
                <a:gd name="T43" fmla="*/ 16 h 645"/>
                <a:gd name="T44" fmla="*/ 513 w 645"/>
                <a:gd name="T45" fmla="*/ 62 h 645"/>
                <a:gd name="T46" fmla="*/ 583 w 645"/>
                <a:gd name="T47" fmla="*/ 132 h 645"/>
                <a:gd name="T48" fmla="*/ 629 w 645"/>
                <a:gd name="T49" fmla="*/ 220 h 645"/>
                <a:gd name="T50" fmla="*/ 645 w 645"/>
                <a:gd name="T51" fmla="*/ 322 h 645"/>
                <a:gd name="T52" fmla="*/ 629 w 645"/>
                <a:gd name="T53" fmla="*/ 424 h 645"/>
                <a:gd name="T54" fmla="*/ 583 w 645"/>
                <a:gd name="T55" fmla="*/ 513 h 645"/>
                <a:gd name="T56" fmla="*/ 513 w 645"/>
                <a:gd name="T57" fmla="*/ 584 h 645"/>
                <a:gd name="T58" fmla="*/ 424 w 645"/>
                <a:gd name="T59" fmla="*/ 630 h 645"/>
                <a:gd name="T60" fmla="*/ 322 w 645"/>
                <a:gd name="T61" fmla="*/ 645 h 645"/>
                <a:gd name="T62" fmla="*/ 220 w 645"/>
                <a:gd name="T63" fmla="*/ 630 h 645"/>
                <a:gd name="T64" fmla="*/ 132 w 645"/>
                <a:gd name="T65" fmla="*/ 584 h 645"/>
                <a:gd name="T66" fmla="*/ 62 w 645"/>
                <a:gd name="T67" fmla="*/ 513 h 645"/>
                <a:gd name="T68" fmla="*/ 16 w 645"/>
                <a:gd name="T69" fmla="*/ 424 h 645"/>
                <a:gd name="T70" fmla="*/ 0 w 645"/>
                <a:gd name="T71" fmla="*/ 322 h 645"/>
                <a:gd name="T72" fmla="*/ 16 w 645"/>
                <a:gd name="T73" fmla="*/ 220 h 645"/>
                <a:gd name="T74" fmla="*/ 62 w 645"/>
                <a:gd name="T75" fmla="*/ 132 h 645"/>
                <a:gd name="T76" fmla="*/ 132 w 645"/>
                <a:gd name="T77" fmla="*/ 62 h 645"/>
                <a:gd name="T78" fmla="*/ 220 w 645"/>
                <a:gd name="T79" fmla="*/ 16 h 645"/>
                <a:gd name="T80" fmla="*/ 322 w 645"/>
                <a:gd name="T81"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5" h="645">
                  <a:moveTo>
                    <a:pt x="322" y="24"/>
                  </a:moveTo>
                  <a:lnTo>
                    <a:pt x="274" y="27"/>
                  </a:lnTo>
                  <a:lnTo>
                    <a:pt x="228" y="39"/>
                  </a:lnTo>
                  <a:lnTo>
                    <a:pt x="185" y="58"/>
                  </a:lnTo>
                  <a:lnTo>
                    <a:pt x="146" y="82"/>
                  </a:lnTo>
                  <a:lnTo>
                    <a:pt x="110" y="111"/>
                  </a:lnTo>
                  <a:lnTo>
                    <a:pt x="82" y="147"/>
                  </a:lnTo>
                  <a:lnTo>
                    <a:pt x="57" y="185"/>
                  </a:lnTo>
                  <a:lnTo>
                    <a:pt x="39" y="229"/>
                  </a:lnTo>
                  <a:lnTo>
                    <a:pt x="27" y="275"/>
                  </a:lnTo>
                  <a:lnTo>
                    <a:pt x="24" y="322"/>
                  </a:lnTo>
                  <a:lnTo>
                    <a:pt x="27" y="371"/>
                  </a:lnTo>
                  <a:lnTo>
                    <a:pt x="39" y="417"/>
                  </a:lnTo>
                  <a:lnTo>
                    <a:pt x="57" y="460"/>
                  </a:lnTo>
                  <a:lnTo>
                    <a:pt x="82" y="499"/>
                  </a:lnTo>
                  <a:lnTo>
                    <a:pt x="110" y="533"/>
                  </a:lnTo>
                  <a:lnTo>
                    <a:pt x="146" y="564"/>
                  </a:lnTo>
                  <a:lnTo>
                    <a:pt x="185" y="588"/>
                  </a:lnTo>
                  <a:lnTo>
                    <a:pt x="228" y="607"/>
                  </a:lnTo>
                  <a:lnTo>
                    <a:pt x="274" y="618"/>
                  </a:lnTo>
                  <a:lnTo>
                    <a:pt x="322" y="621"/>
                  </a:lnTo>
                  <a:lnTo>
                    <a:pt x="371" y="618"/>
                  </a:lnTo>
                  <a:lnTo>
                    <a:pt x="417" y="607"/>
                  </a:lnTo>
                  <a:lnTo>
                    <a:pt x="460" y="588"/>
                  </a:lnTo>
                  <a:lnTo>
                    <a:pt x="499" y="564"/>
                  </a:lnTo>
                  <a:lnTo>
                    <a:pt x="533" y="533"/>
                  </a:lnTo>
                  <a:lnTo>
                    <a:pt x="563" y="499"/>
                  </a:lnTo>
                  <a:lnTo>
                    <a:pt x="588" y="460"/>
                  </a:lnTo>
                  <a:lnTo>
                    <a:pt x="606" y="417"/>
                  </a:lnTo>
                  <a:lnTo>
                    <a:pt x="618" y="371"/>
                  </a:lnTo>
                  <a:lnTo>
                    <a:pt x="621" y="322"/>
                  </a:lnTo>
                  <a:lnTo>
                    <a:pt x="618" y="275"/>
                  </a:lnTo>
                  <a:lnTo>
                    <a:pt x="606" y="229"/>
                  </a:lnTo>
                  <a:lnTo>
                    <a:pt x="588" y="185"/>
                  </a:lnTo>
                  <a:lnTo>
                    <a:pt x="563" y="147"/>
                  </a:lnTo>
                  <a:lnTo>
                    <a:pt x="533" y="111"/>
                  </a:lnTo>
                  <a:lnTo>
                    <a:pt x="499" y="82"/>
                  </a:lnTo>
                  <a:lnTo>
                    <a:pt x="460" y="58"/>
                  </a:lnTo>
                  <a:lnTo>
                    <a:pt x="417" y="39"/>
                  </a:lnTo>
                  <a:lnTo>
                    <a:pt x="371" y="27"/>
                  </a:lnTo>
                  <a:lnTo>
                    <a:pt x="322" y="24"/>
                  </a:lnTo>
                  <a:close/>
                  <a:moveTo>
                    <a:pt x="322" y="0"/>
                  </a:moveTo>
                  <a:lnTo>
                    <a:pt x="375" y="4"/>
                  </a:lnTo>
                  <a:lnTo>
                    <a:pt x="424" y="16"/>
                  </a:lnTo>
                  <a:lnTo>
                    <a:pt x="471" y="36"/>
                  </a:lnTo>
                  <a:lnTo>
                    <a:pt x="513" y="62"/>
                  </a:lnTo>
                  <a:lnTo>
                    <a:pt x="550" y="93"/>
                  </a:lnTo>
                  <a:lnTo>
                    <a:pt x="583" y="132"/>
                  </a:lnTo>
                  <a:lnTo>
                    <a:pt x="609" y="174"/>
                  </a:lnTo>
                  <a:lnTo>
                    <a:pt x="629" y="220"/>
                  </a:lnTo>
                  <a:lnTo>
                    <a:pt x="641" y="270"/>
                  </a:lnTo>
                  <a:lnTo>
                    <a:pt x="645" y="322"/>
                  </a:lnTo>
                  <a:lnTo>
                    <a:pt x="641" y="375"/>
                  </a:lnTo>
                  <a:lnTo>
                    <a:pt x="629" y="424"/>
                  </a:lnTo>
                  <a:lnTo>
                    <a:pt x="609" y="472"/>
                  </a:lnTo>
                  <a:lnTo>
                    <a:pt x="583" y="513"/>
                  </a:lnTo>
                  <a:lnTo>
                    <a:pt x="550" y="551"/>
                  </a:lnTo>
                  <a:lnTo>
                    <a:pt x="513" y="584"/>
                  </a:lnTo>
                  <a:lnTo>
                    <a:pt x="471" y="610"/>
                  </a:lnTo>
                  <a:lnTo>
                    <a:pt x="424" y="630"/>
                  </a:lnTo>
                  <a:lnTo>
                    <a:pt x="375" y="641"/>
                  </a:lnTo>
                  <a:lnTo>
                    <a:pt x="322" y="645"/>
                  </a:lnTo>
                  <a:lnTo>
                    <a:pt x="270" y="641"/>
                  </a:lnTo>
                  <a:lnTo>
                    <a:pt x="220" y="630"/>
                  </a:lnTo>
                  <a:lnTo>
                    <a:pt x="174" y="610"/>
                  </a:lnTo>
                  <a:lnTo>
                    <a:pt x="132" y="584"/>
                  </a:lnTo>
                  <a:lnTo>
                    <a:pt x="93" y="551"/>
                  </a:lnTo>
                  <a:lnTo>
                    <a:pt x="62" y="513"/>
                  </a:lnTo>
                  <a:lnTo>
                    <a:pt x="36" y="472"/>
                  </a:lnTo>
                  <a:lnTo>
                    <a:pt x="16" y="424"/>
                  </a:lnTo>
                  <a:lnTo>
                    <a:pt x="4" y="375"/>
                  </a:lnTo>
                  <a:lnTo>
                    <a:pt x="0" y="322"/>
                  </a:lnTo>
                  <a:lnTo>
                    <a:pt x="4" y="270"/>
                  </a:lnTo>
                  <a:lnTo>
                    <a:pt x="16" y="220"/>
                  </a:lnTo>
                  <a:lnTo>
                    <a:pt x="36" y="174"/>
                  </a:lnTo>
                  <a:lnTo>
                    <a:pt x="62" y="132"/>
                  </a:lnTo>
                  <a:lnTo>
                    <a:pt x="93" y="93"/>
                  </a:lnTo>
                  <a:lnTo>
                    <a:pt x="132" y="62"/>
                  </a:lnTo>
                  <a:lnTo>
                    <a:pt x="174" y="36"/>
                  </a:lnTo>
                  <a:lnTo>
                    <a:pt x="220" y="16"/>
                  </a:lnTo>
                  <a:lnTo>
                    <a:pt x="270" y="4"/>
                  </a:lnTo>
                  <a:lnTo>
                    <a:pt x="3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grpSp>
      <p:sp>
        <p:nvSpPr>
          <p:cNvPr id="113" name="Oval 112">
            <a:extLst>
              <a:ext uri="{FF2B5EF4-FFF2-40B4-BE49-F238E27FC236}">
                <a16:creationId xmlns:a16="http://schemas.microsoft.com/office/drawing/2014/main" id="{71B93200-1156-F959-4F99-D2622F8DD779}"/>
              </a:ext>
            </a:extLst>
          </p:cNvPr>
          <p:cNvSpPr/>
          <p:nvPr/>
        </p:nvSpPr>
        <p:spPr>
          <a:xfrm>
            <a:off x="6382444" y="5598102"/>
            <a:ext cx="655214" cy="655214"/>
          </a:xfrm>
          <a:prstGeom prst="ellipse">
            <a:avLst/>
          </a:prstGeom>
          <a:solidFill>
            <a:srgbClr val="06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grpSp>
        <p:nvGrpSpPr>
          <p:cNvPr id="124" name="Group 123">
            <a:extLst>
              <a:ext uri="{FF2B5EF4-FFF2-40B4-BE49-F238E27FC236}">
                <a16:creationId xmlns:a16="http://schemas.microsoft.com/office/drawing/2014/main" id="{28491249-1E20-4389-411D-F2C5EFC2B571}"/>
              </a:ext>
            </a:extLst>
          </p:cNvPr>
          <p:cNvGrpSpPr/>
          <p:nvPr/>
        </p:nvGrpSpPr>
        <p:grpSpPr>
          <a:xfrm>
            <a:off x="7246540" y="5589240"/>
            <a:ext cx="4536504" cy="880100"/>
            <a:chOff x="7810292" y="3617472"/>
            <a:chExt cx="2676608" cy="880100"/>
          </a:xfrm>
        </p:grpSpPr>
        <p:sp>
          <p:nvSpPr>
            <p:cNvPr id="125" name="TextBox 124">
              <a:extLst>
                <a:ext uri="{FF2B5EF4-FFF2-40B4-BE49-F238E27FC236}">
                  <a16:creationId xmlns:a16="http://schemas.microsoft.com/office/drawing/2014/main" id="{02D1B817-2A3E-0A54-7B92-42C85402C293}"/>
                </a:ext>
              </a:extLst>
            </p:cNvPr>
            <p:cNvSpPr txBox="1"/>
            <p:nvPr/>
          </p:nvSpPr>
          <p:spPr>
            <a:xfrm>
              <a:off x="7810292" y="4010877"/>
              <a:ext cx="2676608" cy="486695"/>
            </a:xfrm>
            <a:prstGeom prst="rect">
              <a:avLst/>
            </a:prstGeom>
            <a:noFill/>
          </p:spPr>
          <p:txBody>
            <a:bodyPr wrap="square" lIns="0" tIns="0" rIns="0" bIns="0" rtlCol="0" anchor="t">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lumMod val="65000"/>
                      <a:lumOff val="35000"/>
                    </a:prstClr>
                  </a:solidFill>
                  <a:effectLst/>
                  <a:uLnTx/>
                  <a:uFillTx/>
                  <a:latin typeface="Segoe UI"/>
                  <a:ea typeface="+mn-ea"/>
                  <a:cs typeface="+mn-cs"/>
                </a:rPr>
                <a:t>NexMuv’s</a:t>
              </a:r>
              <a:r>
                <a:rPr kumimoji="0" lang="en-US" sz="1400" b="0" i="0" u="none" strike="noStrike" kern="1200" cap="none" spc="0" normalizeH="0" baseline="0" noProof="0" dirty="0">
                  <a:ln>
                    <a:noFill/>
                  </a:ln>
                  <a:solidFill>
                    <a:prstClr val="black">
                      <a:lumMod val="65000"/>
                      <a:lumOff val="35000"/>
                    </a:prstClr>
                  </a:solidFill>
                  <a:effectLst/>
                  <a:uLnTx/>
                  <a:uFillTx/>
                  <a:latin typeface="Segoe UI"/>
                  <a:ea typeface="+mn-ea"/>
                  <a:cs typeface="+mn-cs"/>
                </a:rPr>
                <a:t> proprietary algorithms and data are backed up by a checks and balances process giving the first instant pricing solution that won’t change.</a:t>
              </a:r>
              <a:endParaRPr kumimoji="0" lang="en-IN" sz="1400" b="0" i="0" u="none" strike="noStrike" kern="1200" cap="none" spc="0" normalizeH="0" baseline="0" noProof="0" dirty="0">
                <a:ln>
                  <a:noFill/>
                </a:ln>
                <a:solidFill>
                  <a:prstClr val="black">
                    <a:lumMod val="65000"/>
                    <a:lumOff val="35000"/>
                  </a:prstClr>
                </a:solidFill>
                <a:effectLst/>
                <a:uLnTx/>
                <a:uFillTx/>
                <a:latin typeface="Segoe UI"/>
                <a:ea typeface="+mn-ea"/>
                <a:cs typeface="+mn-cs"/>
              </a:endParaRPr>
            </a:p>
          </p:txBody>
        </p:sp>
        <p:sp>
          <p:nvSpPr>
            <p:cNvPr id="126" name="TextBox 125">
              <a:extLst>
                <a:ext uri="{FF2B5EF4-FFF2-40B4-BE49-F238E27FC236}">
                  <a16:creationId xmlns:a16="http://schemas.microsoft.com/office/drawing/2014/main" id="{D4DCF0ED-F028-BAFD-4DE6-E92CD37747EE}"/>
                </a:ext>
              </a:extLst>
            </p:cNvPr>
            <p:cNvSpPr txBox="1"/>
            <p:nvPr/>
          </p:nvSpPr>
          <p:spPr>
            <a:xfrm>
              <a:off x="7810292" y="3617472"/>
              <a:ext cx="2676608" cy="327207"/>
            </a:xfrm>
            <a:prstGeom prst="rect">
              <a:avLst/>
            </a:prstGeom>
            <a:noFill/>
          </p:spPr>
          <p:txBody>
            <a:bodyPr wrap="square" lIns="0" tIns="0" rIns="0" bIns="0" rtlCol="0" anchor="ctr">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65000"/>
                      <a:lumOff val="35000"/>
                    </a:prstClr>
                  </a:solidFill>
                  <a:effectLst/>
                  <a:uLnTx/>
                  <a:uFillTx/>
                  <a:latin typeface="Segoe UI"/>
                  <a:ea typeface="+mn-ea"/>
                  <a:cs typeface="+mn-cs"/>
                </a:rPr>
                <a:t>Simple Honest Pricing</a:t>
              </a:r>
              <a:endParaRPr kumimoji="0" lang="en-IN" sz="1800" b="1" i="0" u="none" strike="noStrike" kern="1200" cap="none" spc="0" normalizeH="0" baseline="0" noProof="0" dirty="0">
                <a:ln>
                  <a:noFill/>
                </a:ln>
                <a:solidFill>
                  <a:prstClr val="black">
                    <a:lumMod val="65000"/>
                    <a:lumOff val="35000"/>
                  </a:prstClr>
                </a:solidFill>
                <a:effectLst/>
                <a:uLnTx/>
                <a:uFillTx/>
                <a:latin typeface="Segoe UI"/>
                <a:ea typeface="+mn-ea"/>
                <a:cs typeface="+mn-cs"/>
              </a:endParaRPr>
            </a:p>
          </p:txBody>
        </p:sp>
      </p:grpSp>
      <p:pic>
        <p:nvPicPr>
          <p:cNvPr id="127" name="Picture 126">
            <a:extLst>
              <a:ext uri="{FF2B5EF4-FFF2-40B4-BE49-F238E27FC236}">
                <a16:creationId xmlns:a16="http://schemas.microsoft.com/office/drawing/2014/main" id="{CE65C448-5557-820E-E30F-EF9F59AE8F8A}"/>
              </a:ext>
            </a:extLst>
          </p:cNvPr>
          <p:cNvPicPr>
            <a:picLocks noChangeAspect="1"/>
          </p:cNvPicPr>
          <p:nvPr/>
        </p:nvPicPr>
        <p:blipFill>
          <a:blip r:embed="rId6" cstate="email">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6526460" y="5730037"/>
            <a:ext cx="404087" cy="372819"/>
          </a:xfrm>
          <a:prstGeom prst="rect">
            <a:avLst/>
          </a:prstGeom>
        </p:spPr>
      </p:pic>
      <p:pic>
        <p:nvPicPr>
          <p:cNvPr id="2" name="Google Shape;38;p6">
            <a:extLst>
              <a:ext uri="{FF2B5EF4-FFF2-40B4-BE49-F238E27FC236}">
                <a16:creationId xmlns:a16="http://schemas.microsoft.com/office/drawing/2014/main" id="{76103F4A-824C-0013-88B8-3E75E3637EFE}"/>
              </a:ext>
            </a:extLst>
          </p:cNvPr>
          <p:cNvPicPr preferRelativeResize="0"/>
          <p:nvPr/>
        </p:nvPicPr>
        <p:blipFill rotWithShape="1">
          <a:blip r:embed="rId7">
            <a:alphaModFix/>
          </a:blip>
          <a:srcRect r="77797" b="-8124"/>
          <a:stretch/>
        </p:blipFill>
        <p:spPr>
          <a:xfrm>
            <a:off x="333772" y="332656"/>
            <a:ext cx="576064" cy="608068"/>
          </a:xfrm>
          <a:prstGeom prst="rect">
            <a:avLst/>
          </a:prstGeom>
          <a:noFill/>
          <a:ln>
            <a:noFill/>
          </a:ln>
        </p:spPr>
      </p:pic>
    </p:spTree>
    <p:extLst>
      <p:ext uri="{BB962C8B-B14F-4D97-AF65-F5344CB8AC3E}">
        <p14:creationId xmlns:p14="http://schemas.microsoft.com/office/powerpoint/2010/main" val="3088415258"/>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72FE59D-06EE-D648-0758-5960C4A9CB4C}"/>
              </a:ext>
            </a:extLst>
          </p:cNvPr>
          <p:cNvSpPr>
            <a:spLocks noGrp="1"/>
          </p:cNvSpPr>
          <p:nvPr>
            <p:ph type="body" sz="quarter" idx="14"/>
          </p:nvPr>
        </p:nvSpPr>
        <p:spPr>
          <a:xfrm>
            <a:off x="1488245" y="380774"/>
            <a:ext cx="7990543" cy="1130526"/>
          </a:xfrm>
        </p:spPr>
        <p:txBody>
          <a:bodyPr/>
          <a:lstStyle/>
          <a:p>
            <a:r>
              <a:rPr lang="en-IN" dirty="0"/>
              <a:t>COMPETITION</a:t>
            </a:r>
          </a:p>
        </p:txBody>
      </p:sp>
      <p:sp>
        <p:nvSpPr>
          <p:cNvPr id="8" name="Rectangle 7">
            <a:extLst>
              <a:ext uri="{FF2B5EF4-FFF2-40B4-BE49-F238E27FC236}">
                <a16:creationId xmlns:a16="http://schemas.microsoft.com/office/drawing/2014/main" id="{1930E932-EF59-E1EE-1224-B7297E4434C5}"/>
              </a:ext>
            </a:extLst>
          </p:cNvPr>
          <p:cNvSpPr/>
          <p:nvPr/>
        </p:nvSpPr>
        <p:spPr>
          <a:xfrm>
            <a:off x="8636000" y="-27384"/>
            <a:ext cx="2971800" cy="31928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grpSp>
        <p:nvGrpSpPr>
          <p:cNvPr id="34" name="Group 33">
            <a:extLst>
              <a:ext uri="{FF2B5EF4-FFF2-40B4-BE49-F238E27FC236}">
                <a16:creationId xmlns:a16="http://schemas.microsoft.com/office/drawing/2014/main" id="{8DB50724-1096-3818-DB01-5A2541FEE172}"/>
              </a:ext>
            </a:extLst>
          </p:cNvPr>
          <p:cNvGrpSpPr/>
          <p:nvPr/>
        </p:nvGrpSpPr>
        <p:grpSpPr>
          <a:xfrm>
            <a:off x="9046741" y="1556792"/>
            <a:ext cx="2232248" cy="926976"/>
            <a:chOff x="1931152" y="2184400"/>
            <a:chExt cx="3971654" cy="926976"/>
          </a:xfrm>
        </p:grpSpPr>
        <p:sp>
          <p:nvSpPr>
            <p:cNvPr id="35" name="TextBox 34">
              <a:extLst>
                <a:ext uri="{FF2B5EF4-FFF2-40B4-BE49-F238E27FC236}">
                  <a16:creationId xmlns:a16="http://schemas.microsoft.com/office/drawing/2014/main" id="{D56C8DBA-3069-0D33-FDBB-D1B0EE2E3DDB}"/>
                </a:ext>
              </a:extLst>
            </p:cNvPr>
            <p:cNvSpPr txBox="1"/>
            <p:nvPr/>
          </p:nvSpPr>
          <p:spPr>
            <a:xfrm>
              <a:off x="1931152" y="2593705"/>
              <a:ext cx="3971654" cy="517671"/>
            </a:xfrm>
            <a:prstGeom prst="rect">
              <a:avLst/>
            </a:prstGeom>
            <a:noFill/>
          </p:spPr>
          <p:txBody>
            <a:bodyPr wrap="square" lIns="0" tIns="0" rIns="0" bIns="0" rtlCol="0" anchor="t">
              <a:no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Segoe UI"/>
                  <a:ea typeface="+mn-ea"/>
                  <a:cs typeface="+mn-cs"/>
                </a:rPr>
                <a:t>Adding substantial additional cost (greater than 20%) and no additional value.</a:t>
              </a:r>
              <a:endParaRPr kumimoji="0" lang="en-IN" sz="1400" b="1" i="0" u="none" strike="noStrike" kern="1200" cap="none" spc="0" normalizeH="0" baseline="0" noProof="0" dirty="0">
                <a:ln>
                  <a:noFill/>
                </a:ln>
                <a:solidFill>
                  <a:srgbClr val="FFFFFF"/>
                </a:solidFill>
                <a:effectLst/>
                <a:uLnTx/>
                <a:uFillTx/>
                <a:latin typeface="Segoe UI"/>
                <a:ea typeface="+mn-ea"/>
                <a:cs typeface="+mn-cs"/>
              </a:endParaRPr>
            </a:p>
          </p:txBody>
        </p:sp>
        <p:sp>
          <p:nvSpPr>
            <p:cNvPr id="36" name="TextBox 35">
              <a:extLst>
                <a:ext uri="{FF2B5EF4-FFF2-40B4-BE49-F238E27FC236}">
                  <a16:creationId xmlns:a16="http://schemas.microsoft.com/office/drawing/2014/main" id="{204BEB20-4FBD-1E30-5F67-EAC510E7D5A7}"/>
                </a:ext>
              </a:extLst>
            </p:cNvPr>
            <p:cNvSpPr txBox="1"/>
            <p:nvPr/>
          </p:nvSpPr>
          <p:spPr>
            <a:xfrm>
              <a:off x="2023988" y="2184400"/>
              <a:ext cx="3640213" cy="350912"/>
            </a:xfrm>
            <a:prstGeom prst="rect">
              <a:avLst/>
            </a:prstGeom>
            <a:noFill/>
          </p:spPr>
          <p:txBody>
            <a:bodyPr wrap="square" lIns="0" tIns="0" rIns="0" bIns="0" rtlCol="0" anchor="b">
              <a:no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cs typeface="+mn-cs"/>
                </a:rPr>
                <a:t>Brokers</a:t>
              </a:r>
              <a:endParaRPr kumimoji="0" lang="en-IN" sz="2400" b="1"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grpSp>
      <p:sp>
        <p:nvSpPr>
          <p:cNvPr id="3" name="Rectangle 2">
            <a:extLst>
              <a:ext uri="{FF2B5EF4-FFF2-40B4-BE49-F238E27FC236}">
                <a16:creationId xmlns:a16="http://schemas.microsoft.com/office/drawing/2014/main" id="{6C7F464A-E073-5CAF-8A88-614BBBE62B76}"/>
              </a:ext>
            </a:extLst>
          </p:cNvPr>
          <p:cNvSpPr/>
          <p:nvPr/>
        </p:nvSpPr>
        <p:spPr>
          <a:xfrm>
            <a:off x="8641522" y="3165456"/>
            <a:ext cx="2971800" cy="3750892"/>
          </a:xfrm>
          <a:prstGeom prst="rect">
            <a:avLst/>
          </a:prstGeom>
          <a:solidFill>
            <a:srgbClr val="FFC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grpSp>
        <p:nvGrpSpPr>
          <p:cNvPr id="4" name="Group 3">
            <a:extLst>
              <a:ext uri="{FF2B5EF4-FFF2-40B4-BE49-F238E27FC236}">
                <a16:creationId xmlns:a16="http://schemas.microsoft.com/office/drawing/2014/main" id="{537C58EC-D382-9003-D4C1-F109D922440A}"/>
              </a:ext>
            </a:extLst>
          </p:cNvPr>
          <p:cNvGrpSpPr/>
          <p:nvPr/>
        </p:nvGrpSpPr>
        <p:grpSpPr>
          <a:xfrm>
            <a:off x="9046740" y="3573016"/>
            <a:ext cx="2232248" cy="2520280"/>
            <a:chOff x="1931152" y="807120"/>
            <a:chExt cx="3971654" cy="2520280"/>
          </a:xfrm>
        </p:grpSpPr>
        <p:sp>
          <p:nvSpPr>
            <p:cNvPr id="6" name="TextBox 5">
              <a:extLst>
                <a:ext uri="{FF2B5EF4-FFF2-40B4-BE49-F238E27FC236}">
                  <a16:creationId xmlns:a16="http://schemas.microsoft.com/office/drawing/2014/main" id="{0F6D2915-1071-0DB2-0062-52215B5C5EDB}"/>
                </a:ext>
              </a:extLst>
            </p:cNvPr>
            <p:cNvSpPr txBox="1"/>
            <p:nvPr/>
          </p:nvSpPr>
          <p:spPr>
            <a:xfrm>
              <a:off x="1931152" y="1216425"/>
              <a:ext cx="3971654" cy="2110975"/>
            </a:xfrm>
            <a:prstGeom prst="rect">
              <a:avLst/>
            </a:prstGeom>
            <a:noFill/>
          </p:spPr>
          <p:txBody>
            <a:bodyPr wrap="square" lIns="0" tIns="0" rIns="0" bIns="0" rtlCol="0" anchor="t">
              <a:no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Segoe UI"/>
                  <a:ea typeface="+mn-ea"/>
                  <a:cs typeface="+mn-cs"/>
                </a:rPr>
                <a:t>The traditional van line model is no longer viable. </a:t>
              </a:r>
            </a:p>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1218987" rtl="0" eaLnBrk="1" fontAlgn="auto" latinLnBrk="0" hangingPunct="1">
                <a:lnSpc>
                  <a:spcPct val="100000"/>
                </a:lnSpc>
                <a:spcBef>
                  <a:spcPts val="0"/>
                </a:spcBef>
                <a:spcAft>
                  <a:spcPts val="0"/>
                </a:spcAft>
                <a:buClrTx/>
                <a:buSzTx/>
                <a:buFont typeface="Segoe UI" panose="020B0502040204020203" pitchFamily="34" charset="0"/>
                <a:buChar char="►"/>
                <a:tabLst/>
                <a:defRPr/>
              </a:pPr>
              <a:r>
                <a:rPr kumimoji="0" lang="en-US" sz="1400" b="1" i="0" u="none" strike="noStrike" kern="1200" cap="none" spc="0" normalizeH="0" baseline="0" noProof="0" dirty="0">
                  <a:ln>
                    <a:noFill/>
                  </a:ln>
                  <a:solidFill>
                    <a:srgbClr val="FFFFFF"/>
                  </a:solidFill>
                  <a:effectLst/>
                  <a:uLnTx/>
                  <a:uFillTx/>
                  <a:latin typeface="Segoe UI"/>
                  <a:ea typeface="+mn-ea"/>
                  <a:cs typeface="+mn-cs"/>
                </a:rPr>
                <a:t>Van lines have added too much additional cost with diminishing value. </a:t>
              </a:r>
            </a:p>
            <a:p>
              <a:pPr marL="285750" marR="0" lvl="0" indent="-285750" algn="l" defTabSz="1218987" rtl="0" eaLnBrk="1" fontAlgn="auto" latinLnBrk="0" hangingPunct="1">
                <a:lnSpc>
                  <a:spcPct val="100000"/>
                </a:lnSpc>
                <a:spcBef>
                  <a:spcPts val="0"/>
                </a:spcBef>
                <a:spcAft>
                  <a:spcPts val="0"/>
                </a:spcAft>
                <a:buClrTx/>
                <a:buSzTx/>
                <a:buFont typeface="Segoe UI" panose="020B0502040204020203" pitchFamily="34" charset="0"/>
                <a:buChar char="►"/>
                <a:tabLst/>
                <a:defRPr/>
              </a:pPr>
              <a:endParaRPr kumimoji="0" lang="en-US" sz="400" b="1"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1218987" rtl="0" eaLnBrk="1" fontAlgn="auto" latinLnBrk="0" hangingPunct="1">
                <a:lnSpc>
                  <a:spcPct val="100000"/>
                </a:lnSpc>
                <a:spcBef>
                  <a:spcPts val="0"/>
                </a:spcBef>
                <a:spcAft>
                  <a:spcPts val="0"/>
                </a:spcAft>
                <a:buClrTx/>
                <a:buSzTx/>
                <a:buFont typeface="Segoe UI" panose="020B0502040204020203" pitchFamily="34" charset="0"/>
                <a:buChar char="►"/>
                <a:tabLst/>
                <a:defRPr/>
              </a:pPr>
              <a:r>
                <a:rPr kumimoji="0" lang="en-US" sz="1400" b="1" i="0" u="none" strike="noStrike" kern="1200" cap="none" spc="0" normalizeH="0" baseline="0" noProof="0" dirty="0">
                  <a:ln>
                    <a:noFill/>
                  </a:ln>
                  <a:solidFill>
                    <a:srgbClr val="FFFFFF"/>
                  </a:solidFill>
                  <a:effectLst/>
                  <a:uLnTx/>
                  <a:uFillTx/>
                  <a:latin typeface="Segoe UI"/>
                  <a:ea typeface="+mn-ea"/>
                  <a:cs typeface="+mn-cs"/>
                </a:rPr>
                <a:t>Movers have morphed into brokers adding a significant markup </a:t>
              </a:r>
            </a:p>
            <a:p>
              <a:pPr marL="285750" marR="0" lvl="0" indent="-285750" algn="l" defTabSz="1218987" rtl="0" eaLnBrk="1" fontAlgn="auto" latinLnBrk="0" hangingPunct="1">
                <a:lnSpc>
                  <a:spcPct val="100000"/>
                </a:lnSpc>
                <a:spcBef>
                  <a:spcPts val="0"/>
                </a:spcBef>
                <a:spcAft>
                  <a:spcPts val="0"/>
                </a:spcAft>
                <a:buClrTx/>
                <a:buSzTx/>
                <a:buFont typeface="Segoe UI" panose="020B0502040204020203" pitchFamily="34" charset="0"/>
                <a:buChar char="►"/>
                <a:tabLst/>
                <a:defRPr/>
              </a:pPr>
              <a:endParaRPr kumimoji="0" lang="en-US" sz="400" b="1"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1218987" rtl="0" eaLnBrk="1" fontAlgn="auto" latinLnBrk="0" hangingPunct="1">
                <a:lnSpc>
                  <a:spcPct val="100000"/>
                </a:lnSpc>
                <a:spcBef>
                  <a:spcPts val="0"/>
                </a:spcBef>
                <a:spcAft>
                  <a:spcPts val="0"/>
                </a:spcAft>
                <a:buClrTx/>
                <a:buSzTx/>
                <a:buFont typeface="Segoe UI" panose="020B0502040204020203" pitchFamily="34" charset="0"/>
                <a:buChar char="►"/>
                <a:tabLst/>
                <a:defRPr/>
              </a:pPr>
              <a:r>
                <a:rPr kumimoji="0" lang="en-US" sz="1400" b="1" i="0" u="none" strike="noStrike" kern="1200" cap="none" spc="0" normalizeH="0" baseline="0" noProof="0" dirty="0">
                  <a:ln>
                    <a:noFill/>
                  </a:ln>
                  <a:solidFill>
                    <a:srgbClr val="FFFFFF"/>
                  </a:solidFill>
                  <a:effectLst/>
                  <a:uLnTx/>
                  <a:uFillTx/>
                  <a:latin typeface="Segoe UI"/>
                  <a:ea typeface="+mn-ea"/>
                  <a:cs typeface="+mn-cs"/>
                </a:rPr>
                <a:t>All on the back of trucks and labor</a:t>
              </a:r>
            </a:p>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Segoe UI"/>
                  <a:ea typeface="+mn-ea"/>
                  <a:cs typeface="+mn-cs"/>
                </a:rPr>
                <a:t> </a:t>
              </a:r>
              <a:endParaRPr kumimoji="0" lang="en-IN" sz="1400" b="1" i="0" u="none" strike="noStrike" kern="1200" cap="none" spc="0" normalizeH="0" baseline="0" noProof="0" dirty="0">
                <a:ln>
                  <a:noFill/>
                </a:ln>
                <a:solidFill>
                  <a:srgbClr val="FFFFFF"/>
                </a:solidFill>
                <a:effectLst/>
                <a:uLnTx/>
                <a:uFillTx/>
                <a:latin typeface="Segoe UI"/>
                <a:ea typeface="+mn-ea"/>
                <a:cs typeface="+mn-cs"/>
              </a:endParaRPr>
            </a:p>
          </p:txBody>
        </p:sp>
        <p:sp>
          <p:nvSpPr>
            <p:cNvPr id="7" name="TextBox 6">
              <a:extLst>
                <a:ext uri="{FF2B5EF4-FFF2-40B4-BE49-F238E27FC236}">
                  <a16:creationId xmlns:a16="http://schemas.microsoft.com/office/drawing/2014/main" id="{E5AE35F3-9330-6896-CE92-2B070BA449EE}"/>
                </a:ext>
              </a:extLst>
            </p:cNvPr>
            <p:cNvSpPr txBox="1"/>
            <p:nvPr/>
          </p:nvSpPr>
          <p:spPr>
            <a:xfrm>
              <a:off x="2023988" y="807120"/>
              <a:ext cx="3640213" cy="350912"/>
            </a:xfrm>
            <a:prstGeom prst="rect">
              <a:avLst/>
            </a:prstGeom>
            <a:noFill/>
          </p:spPr>
          <p:txBody>
            <a:bodyPr wrap="square" lIns="0" tIns="0" rIns="0" bIns="0" rtlCol="0" anchor="b">
              <a:no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cs typeface="+mn-cs"/>
                </a:rPr>
                <a:t>Van Lines</a:t>
              </a:r>
              <a:endParaRPr kumimoji="0" lang="en-IN" sz="2400" b="1"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grpSp>
      <p:grpSp>
        <p:nvGrpSpPr>
          <p:cNvPr id="9" name="Group 8">
            <a:extLst>
              <a:ext uri="{FF2B5EF4-FFF2-40B4-BE49-F238E27FC236}">
                <a16:creationId xmlns:a16="http://schemas.microsoft.com/office/drawing/2014/main" id="{AD4DB814-5735-6801-9877-8F03CA71B48B}"/>
              </a:ext>
            </a:extLst>
          </p:cNvPr>
          <p:cNvGrpSpPr/>
          <p:nvPr/>
        </p:nvGrpSpPr>
        <p:grpSpPr>
          <a:xfrm>
            <a:off x="9694812" y="332656"/>
            <a:ext cx="911860" cy="914208"/>
            <a:chOff x="2689225" y="2782888"/>
            <a:chExt cx="615951" cy="617538"/>
          </a:xfrm>
          <a:solidFill>
            <a:schemeClr val="bg1"/>
          </a:solidFill>
        </p:grpSpPr>
        <p:sp>
          <p:nvSpPr>
            <p:cNvPr id="10" name="Freeform 22">
              <a:extLst>
                <a:ext uri="{FF2B5EF4-FFF2-40B4-BE49-F238E27FC236}">
                  <a16:creationId xmlns:a16="http://schemas.microsoft.com/office/drawing/2014/main" id="{DCB64FE1-D5C9-9942-00D5-2F5EF1A11937}"/>
                </a:ext>
              </a:extLst>
            </p:cNvPr>
            <p:cNvSpPr>
              <a:spLocks/>
            </p:cNvSpPr>
            <p:nvPr/>
          </p:nvSpPr>
          <p:spPr bwMode="auto">
            <a:xfrm>
              <a:off x="2689225" y="2941638"/>
              <a:ext cx="423863" cy="458788"/>
            </a:xfrm>
            <a:custGeom>
              <a:avLst/>
              <a:gdLst>
                <a:gd name="T0" fmla="*/ 1657 w 2403"/>
                <a:gd name="T1" fmla="*/ 4 h 2599"/>
                <a:gd name="T2" fmla="*/ 1776 w 2403"/>
                <a:gd name="T3" fmla="*/ 24 h 2599"/>
                <a:gd name="T4" fmla="*/ 1889 w 2403"/>
                <a:gd name="T5" fmla="*/ 66 h 2599"/>
                <a:gd name="T6" fmla="*/ 1992 w 2403"/>
                <a:gd name="T7" fmla="*/ 126 h 2599"/>
                <a:gd name="T8" fmla="*/ 2086 w 2403"/>
                <a:gd name="T9" fmla="*/ 205 h 2599"/>
                <a:gd name="T10" fmla="*/ 2396 w 2403"/>
                <a:gd name="T11" fmla="*/ 518 h 2599"/>
                <a:gd name="T12" fmla="*/ 2403 w 2403"/>
                <a:gd name="T13" fmla="*/ 546 h 2599"/>
                <a:gd name="T14" fmla="*/ 2396 w 2403"/>
                <a:gd name="T15" fmla="*/ 573 h 2599"/>
                <a:gd name="T16" fmla="*/ 2086 w 2403"/>
                <a:gd name="T17" fmla="*/ 887 h 2599"/>
                <a:gd name="T18" fmla="*/ 2061 w 2403"/>
                <a:gd name="T19" fmla="*/ 902 h 2599"/>
                <a:gd name="T20" fmla="*/ 2033 w 2403"/>
                <a:gd name="T21" fmla="*/ 902 h 2599"/>
                <a:gd name="T22" fmla="*/ 2007 w 2403"/>
                <a:gd name="T23" fmla="*/ 887 h 2599"/>
                <a:gd name="T24" fmla="*/ 1687 w 2403"/>
                <a:gd name="T25" fmla="*/ 569 h 2599"/>
                <a:gd name="T26" fmla="*/ 1645 w 2403"/>
                <a:gd name="T27" fmla="*/ 547 h 2599"/>
                <a:gd name="T28" fmla="*/ 1596 w 2403"/>
                <a:gd name="T29" fmla="*/ 539 h 2599"/>
                <a:gd name="T30" fmla="*/ 1547 w 2403"/>
                <a:gd name="T31" fmla="*/ 547 h 2599"/>
                <a:gd name="T32" fmla="*/ 1503 w 2403"/>
                <a:gd name="T33" fmla="*/ 569 h 2599"/>
                <a:gd name="T34" fmla="*/ 583 w 2403"/>
                <a:gd name="T35" fmla="*/ 1491 h 2599"/>
                <a:gd name="T36" fmla="*/ 553 w 2403"/>
                <a:gd name="T37" fmla="*/ 1530 h 2599"/>
                <a:gd name="T38" fmla="*/ 538 w 2403"/>
                <a:gd name="T39" fmla="*/ 1577 h 2599"/>
                <a:gd name="T40" fmla="*/ 538 w 2403"/>
                <a:gd name="T41" fmla="*/ 1627 h 2599"/>
                <a:gd name="T42" fmla="*/ 553 w 2403"/>
                <a:gd name="T43" fmla="*/ 1674 h 2599"/>
                <a:gd name="T44" fmla="*/ 583 w 2403"/>
                <a:gd name="T45" fmla="*/ 1713 h 2599"/>
                <a:gd name="T46" fmla="*/ 902 w 2403"/>
                <a:gd name="T47" fmla="*/ 2032 h 2599"/>
                <a:gd name="T48" fmla="*/ 945 w 2403"/>
                <a:gd name="T49" fmla="*/ 2054 h 2599"/>
                <a:gd name="T50" fmla="*/ 994 w 2403"/>
                <a:gd name="T51" fmla="*/ 2062 h 2599"/>
                <a:gd name="T52" fmla="*/ 1043 w 2403"/>
                <a:gd name="T53" fmla="*/ 2054 h 2599"/>
                <a:gd name="T54" fmla="*/ 1087 w 2403"/>
                <a:gd name="T55" fmla="*/ 2032 h 2599"/>
                <a:gd name="T56" fmla="*/ 1427 w 2403"/>
                <a:gd name="T57" fmla="*/ 1692 h 2599"/>
                <a:gd name="T58" fmla="*/ 1452 w 2403"/>
                <a:gd name="T59" fmla="*/ 1678 h 2599"/>
                <a:gd name="T60" fmla="*/ 1481 w 2403"/>
                <a:gd name="T61" fmla="*/ 1678 h 2599"/>
                <a:gd name="T62" fmla="*/ 1556 w 2403"/>
                <a:gd name="T63" fmla="*/ 1716 h 2599"/>
                <a:gd name="T64" fmla="*/ 1687 w 2403"/>
                <a:gd name="T65" fmla="*/ 1764 h 2599"/>
                <a:gd name="T66" fmla="*/ 1826 w 2403"/>
                <a:gd name="T67" fmla="*/ 1789 h 2599"/>
                <a:gd name="T68" fmla="*/ 1949 w 2403"/>
                <a:gd name="T69" fmla="*/ 1790 h 2599"/>
                <a:gd name="T70" fmla="*/ 1970 w 2403"/>
                <a:gd name="T71" fmla="*/ 1793 h 2599"/>
                <a:gd name="T72" fmla="*/ 1995 w 2403"/>
                <a:gd name="T73" fmla="*/ 1809 h 2599"/>
                <a:gd name="T74" fmla="*/ 2009 w 2403"/>
                <a:gd name="T75" fmla="*/ 1839 h 2599"/>
                <a:gd name="T76" fmla="*/ 2003 w 2403"/>
                <a:gd name="T77" fmla="*/ 1872 h 2599"/>
                <a:gd name="T78" fmla="*/ 1484 w 2403"/>
                <a:gd name="T79" fmla="*/ 2396 h 2599"/>
                <a:gd name="T80" fmla="*/ 1391 w 2403"/>
                <a:gd name="T81" fmla="*/ 2474 h 2599"/>
                <a:gd name="T82" fmla="*/ 1287 w 2403"/>
                <a:gd name="T83" fmla="*/ 2535 h 2599"/>
                <a:gd name="T84" fmla="*/ 1174 w 2403"/>
                <a:gd name="T85" fmla="*/ 2576 h 2599"/>
                <a:gd name="T86" fmla="*/ 1056 w 2403"/>
                <a:gd name="T87" fmla="*/ 2597 h 2599"/>
                <a:gd name="T88" fmla="*/ 933 w 2403"/>
                <a:gd name="T89" fmla="*/ 2597 h 2599"/>
                <a:gd name="T90" fmla="*/ 814 w 2403"/>
                <a:gd name="T91" fmla="*/ 2576 h 2599"/>
                <a:gd name="T92" fmla="*/ 701 w 2403"/>
                <a:gd name="T93" fmla="*/ 2535 h 2599"/>
                <a:gd name="T94" fmla="*/ 597 w 2403"/>
                <a:gd name="T95" fmla="*/ 2474 h 2599"/>
                <a:gd name="T96" fmla="*/ 504 w 2403"/>
                <a:gd name="T97" fmla="*/ 2396 h 2599"/>
                <a:gd name="T98" fmla="*/ 162 w 2403"/>
                <a:gd name="T99" fmla="*/ 2049 h 2599"/>
                <a:gd name="T100" fmla="*/ 92 w 2403"/>
                <a:gd name="T101" fmla="*/ 1949 h 2599"/>
                <a:gd name="T102" fmla="*/ 42 w 2403"/>
                <a:gd name="T103" fmla="*/ 1840 h 2599"/>
                <a:gd name="T104" fmla="*/ 11 w 2403"/>
                <a:gd name="T105" fmla="*/ 1724 h 2599"/>
                <a:gd name="T106" fmla="*/ 0 w 2403"/>
                <a:gd name="T107" fmla="*/ 1602 h 2599"/>
                <a:gd name="T108" fmla="*/ 11 w 2403"/>
                <a:gd name="T109" fmla="*/ 1480 h 2599"/>
                <a:gd name="T110" fmla="*/ 42 w 2403"/>
                <a:gd name="T111" fmla="*/ 1364 h 2599"/>
                <a:gd name="T112" fmla="*/ 92 w 2403"/>
                <a:gd name="T113" fmla="*/ 1254 h 2599"/>
                <a:gd name="T114" fmla="*/ 162 w 2403"/>
                <a:gd name="T115" fmla="*/ 1155 h 2599"/>
                <a:gd name="T116" fmla="*/ 1105 w 2403"/>
                <a:gd name="T117" fmla="*/ 205 h 2599"/>
                <a:gd name="T118" fmla="*/ 1198 w 2403"/>
                <a:gd name="T119" fmla="*/ 126 h 2599"/>
                <a:gd name="T120" fmla="*/ 1303 w 2403"/>
                <a:gd name="T121" fmla="*/ 66 h 2599"/>
                <a:gd name="T122" fmla="*/ 1416 w 2403"/>
                <a:gd name="T123" fmla="*/ 24 h 2599"/>
                <a:gd name="T124" fmla="*/ 1534 w 2403"/>
                <a:gd name="T125" fmla="*/ 4 h 2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03" h="2599">
                  <a:moveTo>
                    <a:pt x="1596" y="0"/>
                  </a:moveTo>
                  <a:lnTo>
                    <a:pt x="1657" y="4"/>
                  </a:lnTo>
                  <a:lnTo>
                    <a:pt x="1717" y="11"/>
                  </a:lnTo>
                  <a:lnTo>
                    <a:pt x="1776" y="24"/>
                  </a:lnTo>
                  <a:lnTo>
                    <a:pt x="1833" y="42"/>
                  </a:lnTo>
                  <a:lnTo>
                    <a:pt x="1889" y="66"/>
                  </a:lnTo>
                  <a:lnTo>
                    <a:pt x="1942" y="93"/>
                  </a:lnTo>
                  <a:lnTo>
                    <a:pt x="1992" y="126"/>
                  </a:lnTo>
                  <a:lnTo>
                    <a:pt x="2041" y="163"/>
                  </a:lnTo>
                  <a:lnTo>
                    <a:pt x="2086" y="205"/>
                  </a:lnTo>
                  <a:lnTo>
                    <a:pt x="2386" y="506"/>
                  </a:lnTo>
                  <a:lnTo>
                    <a:pt x="2396" y="518"/>
                  </a:lnTo>
                  <a:lnTo>
                    <a:pt x="2401" y="531"/>
                  </a:lnTo>
                  <a:lnTo>
                    <a:pt x="2403" y="546"/>
                  </a:lnTo>
                  <a:lnTo>
                    <a:pt x="2401" y="560"/>
                  </a:lnTo>
                  <a:lnTo>
                    <a:pt x="2396" y="573"/>
                  </a:lnTo>
                  <a:lnTo>
                    <a:pt x="2386" y="585"/>
                  </a:lnTo>
                  <a:lnTo>
                    <a:pt x="2086" y="887"/>
                  </a:lnTo>
                  <a:lnTo>
                    <a:pt x="2074" y="895"/>
                  </a:lnTo>
                  <a:lnTo>
                    <a:pt x="2061" y="902"/>
                  </a:lnTo>
                  <a:lnTo>
                    <a:pt x="2046" y="903"/>
                  </a:lnTo>
                  <a:lnTo>
                    <a:pt x="2033" y="902"/>
                  </a:lnTo>
                  <a:lnTo>
                    <a:pt x="2019" y="895"/>
                  </a:lnTo>
                  <a:lnTo>
                    <a:pt x="2007" y="887"/>
                  </a:lnTo>
                  <a:lnTo>
                    <a:pt x="1707" y="585"/>
                  </a:lnTo>
                  <a:lnTo>
                    <a:pt x="1687" y="569"/>
                  </a:lnTo>
                  <a:lnTo>
                    <a:pt x="1667" y="556"/>
                  </a:lnTo>
                  <a:lnTo>
                    <a:pt x="1645" y="547"/>
                  </a:lnTo>
                  <a:lnTo>
                    <a:pt x="1620" y="541"/>
                  </a:lnTo>
                  <a:lnTo>
                    <a:pt x="1596" y="539"/>
                  </a:lnTo>
                  <a:lnTo>
                    <a:pt x="1570" y="541"/>
                  </a:lnTo>
                  <a:lnTo>
                    <a:pt x="1547" y="547"/>
                  </a:lnTo>
                  <a:lnTo>
                    <a:pt x="1524" y="556"/>
                  </a:lnTo>
                  <a:lnTo>
                    <a:pt x="1503" y="569"/>
                  </a:lnTo>
                  <a:lnTo>
                    <a:pt x="1484" y="585"/>
                  </a:lnTo>
                  <a:lnTo>
                    <a:pt x="583" y="1491"/>
                  </a:lnTo>
                  <a:lnTo>
                    <a:pt x="566" y="1509"/>
                  </a:lnTo>
                  <a:lnTo>
                    <a:pt x="553" y="1530"/>
                  </a:lnTo>
                  <a:lnTo>
                    <a:pt x="544" y="1553"/>
                  </a:lnTo>
                  <a:lnTo>
                    <a:pt x="538" y="1577"/>
                  </a:lnTo>
                  <a:lnTo>
                    <a:pt x="536" y="1602"/>
                  </a:lnTo>
                  <a:lnTo>
                    <a:pt x="538" y="1627"/>
                  </a:lnTo>
                  <a:lnTo>
                    <a:pt x="544" y="1651"/>
                  </a:lnTo>
                  <a:lnTo>
                    <a:pt x="553" y="1674"/>
                  </a:lnTo>
                  <a:lnTo>
                    <a:pt x="566" y="1695"/>
                  </a:lnTo>
                  <a:lnTo>
                    <a:pt x="583" y="1713"/>
                  </a:lnTo>
                  <a:lnTo>
                    <a:pt x="883" y="2016"/>
                  </a:lnTo>
                  <a:lnTo>
                    <a:pt x="902" y="2032"/>
                  </a:lnTo>
                  <a:lnTo>
                    <a:pt x="923" y="2045"/>
                  </a:lnTo>
                  <a:lnTo>
                    <a:pt x="945" y="2054"/>
                  </a:lnTo>
                  <a:lnTo>
                    <a:pt x="969" y="2060"/>
                  </a:lnTo>
                  <a:lnTo>
                    <a:pt x="994" y="2062"/>
                  </a:lnTo>
                  <a:lnTo>
                    <a:pt x="1019" y="2060"/>
                  </a:lnTo>
                  <a:lnTo>
                    <a:pt x="1043" y="2054"/>
                  </a:lnTo>
                  <a:lnTo>
                    <a:pt x="1065" y="2045"/>
                  </a:lnTo>
                  <a:lnTo>
                    <a:pt x="1087" y="2032"/>
                  </a:lnTo>
                  <a:lnTo>
                    <a:pt x="1105" y="2016"/>
                  </a:lnTo>
                  <a:lnTo>
                    <a:pt x="1427" y="1692"/>
                  </a:lnTo>
                  <a:lnTo>
                    <a:pt x="1439" y="1683"/>
                  </a:lnTo>
                  <a:lnTo>
                    <a:pt x="1452" y="1678"/>
                  </a:lnTo>
                  <a:lnTo>
                    <a:pt x="1467" y="1676"/>
                  </a:lnTo>
                  <a:lnTo>
                    <a:pt x="1481" y="1678"/>
                  </a:lnTo>
                  <a:lnTo>
                    <a:pt x="1495" y="1683"/>
                  </a:lnTo>
                  <a:lnTo>
                    <a:pt x="1556" y="1716"/>
                  </a:lnTo>
                  <a:lnTo>
                    <a:pt x="1621" y="1743"/>
                  </a:lnTo>
                  <a:lnTo>
                    <a:pt x="1687" y="1764"/>
                  </a:lnTo>
                  <a:lnTo>
                    <a:pt x="1756" y="1780"/>
                  </a:lnTo>
                  <a:lnTo>
                    <a:pt x="1826" y="1789"/>
                  </a:lnTo>
                  <a:lnTo>
                    <a:pt x="1896" y="1792"/>
                  </a:lnTo>
                  <a:lnTo>
                    <a:pt x="1949" y="1790"/>
                  </a:lnTo>
                  <a:lnTo>
                    <a:pt x="1954" y="1790"/>
                  </a:lnTo>
                  <a:lnTo>
                    <a:pt x="1970" y="1793"/>
                  </a:lnTo>
                  <a:lnTo>
                    <a:pt x="1984" y="1800"/>
                  </a:lnTo>
                  <a:lnTo>
                    <a:pt x="1995" y="1809"/>
                  </a:lnTo>
                  <a:lnTo>
                    <a:pt x="2004" y="1823"/>
                  </a:lnTo>
                  <a:lnTo>
                    <a:pt x="2009" y="1839"/>
                  </a:lnTo>
                  <a:lnTo>
                    <a:pt x="2008" y="1856"/>
                  </a:lnTo>
                  <a:lnTo>
                    <a:pt x="2003" y="1872"/>
                  </a:lnTo>
                  <a:lnTo>
                    <a:pt x="1993" y="1885"/>
                  </a:lnTo>
                  <a:lnTo>
                    <a:pt x="1484" y="2396"/>
                  </a:lnTo>
                  <a:lnTo>
                    <a:pt x="1439" y="2437"/>
                  </a:lnTo>
                  <a:lnTo>
                    <a:pt x="1391" y="2474"/>
                  </a:lnTo>
                  <a:lnTo>
                    <a:pt x="1340" y="2507"/>
                  </a:lnTo>
                  <a:lnTo>
                    <a:pt x="1287" y="2535"/>
                  </a:lnTo>
                  <a:lnTo>
                    <a:pt x="1231" y="2558"/>
                  </a:lnTo>
                  <a:lnTo>
                    <a:pt x="1174" y="2576"/>
                  </a:lnTo>
                  <a:lnTo>
                    <a:pt x="1115" y="2589"/>
                  </a:lnTo>
                  <a:lnTo>
                    <a:pt x="1056" y="2597"/>
                  </a:lnTo>
                  <a:lnTo>
                    <a:pt x="994" y="2599"/>
                  </a:lnTo>
                  <a:lnTo>
                    <a:pt x="933" y="2597"/>
                  </a:lnTo>
                  <a:lnTo>
                    <a:pt x="872" y="2589"/>
                  </a:lnTo>
                  <a:lnTo>
                    <a:pt x="814" y="2576"/>
                  </a:lnTo>
                  <a:lnTo>
                    <a:pt x="756" y="2558"/>
                  </a:lnTo>
                  <a:lnTo>
                    <a:pt x="701" y="2535"/>
                  </a:lnTo>
                  <a:lnTo>
                    <a:pt x="648" y="2507"/>
                  </a:lnTo>
                  <a:lnTo>
                    <a:pt x="597" y="2474"/>
                  </a:lnTo>
                  <a:lnTo>
                    <a:pt x="549" y="2437"/>
                  </a:lnTo>
                  <a:lnTo>
                    <a:pt x="504" y="2396"/>
                  </a:lnTo>
                  <a:lnTo>
                    <a:pt x="203" y="2094"/>
                  </a:lnTo>
                  <a:lnTo>
                    <a:pt x="162" y="2049"/>
                  </a:lnTo>
                  <a:lnTo>
                    <a:pt x="125" y="2001"/>
                  </a:lnTo>
                  <a:lnTo>
                    <a:pt x="92" y="1949"/>
                  </a:lnTo>
                  <a:lnTo>
                    <a:pt x="64" y="1896"/>
                  </a:lnTo>
                  <a:lnTo>
                    <a:pt x="42" y="1840"/>
                  </a:lnTo>
                  <a:lnTo>
                    <a:pt x="23" y="1783"/>
                  </a:lnTo>
                  <a:lnTo>
                    <a:pt x="11" y="1724"/>
                  </a:lnTo>
                  <a:lnTo>
                    <a:pt x="2" y="1664"/>
                  </a:lnTo>
                  <a:lnTo>
                    <a:pt x="0" y="1602"/>
                  </a:lnTo>
                  <a:lnTo>
                    <a:pt x="2" y="1541"/>
                  </a:lnTo>
                  <a:lnTo>
                    <a:pt x="11" y="1480"/>
                  </a:lnTo>
                  <a:lnTo>
                    <a:pt x="23" y="1421"/>
                  </a:lnTo>
                  <a:lnTo>
                    <a:pt x="42" y="1364"/>
                  </a:lnTo>
                  <a:lnTo>
                    <a:pt x="64" y="1308"/>
                  </a:lnTo>
                  <a:lnTo>
                    <a:pt x="92" y="1254"/>
                  </a:lnTo>
                  <a:lnTo>
                    <a:pt x="125" y="1203"/>
                  </a:lnTo>
                  <a:lnTo>
                    <a:pt x="162" y="1155"/>
                  </a:lnTo>
                  <a:lnTo>
                    <a:pt x="203" y="1110"/>
                  </a:lnTo>
                  <a:lnTo>
                    <a:pt x="1105" y="205"/>
                  </a:lnTo>
                  <a:lnTo>
                    <a:pt x="1151" y="163"/>
                  </a:lnTo>
                  <a:lnTo>
                    <a:pt x="1198" y="126"/>
                  </a:lnTo>
                  <a:lnTo>
                    <a:pt x="1250" y="93"/>
                  </a:lnTo>
                  <a:lnTo>
                    <a:pt x="1303" y="66"/>
                  </a:lnTo>
                  <a:lnTo>
                    <a:pt x="1358" y="42"/>
                  </a:lnTo>
                  <a:lnTo>
                    <a:pt x="1416" y="24"/>
                  </a:lnTo>
                  <a:lnTo>
                    <a:pt x="1474" y="11"/>
                  </a:lnTo>
                  <a:lnTo>
                    <a:pt x="1534" y="4"/>
                  </a:lnTo>
                  <a:lnTo>
                    <a:pt x="159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Freeform 23">
              <a:extLst>
                <a:ext uri="{FF2B5EF4-FFF2-40B4-BE49-F238E27FC236}">
                  <a16:creationId xmlns:a16="http://schemas.microsoft.com/office/drawing/2014/main" id="{F02592F1-7AB6-CF66-B443-CF3C95737D06}"/>
                </a:ext>
              </a:extLst>
            </p:cNvPr>
            <p:cNvSpPr>
              <a:spLocks/>
            </p:cNvSpPr>
            <p:nvPr/>
          </p:nvSpPr>
          <p:spPr bwMode="auto">
            <a:xfrm>
              <a:off x="2881313" y="2782888"/>
              <a:ext cx="423863" cy="458788"/>
            </a:xfrm>
            <a:custGeom>
              <a:avLst/>
              <a:gdLst>
                <a:gd name="T0" fmla="*/ 1469 w 2402"/>
                <a:gd name="T1" fmla="*/ 3 h 2599"/>
                <a:gd name="T2" fmla="*/ 1588 w 2402"/>
                <a:gd name="T3" fmla="*/ 23 h 2599"/>
                <a:gd name="T4" fmla="*/ 1701 w 2402"/>
                <a:gd name="T5" fmla="*/ 65 h 2599"/>
                <a:gd name="T6" fmla="*/ 1804 w 2402"/>
                <a:gd name="T7" fmla="*/ 125 h 2599"/>
                <a:gd name="T8" fmla="*/ 1898 w 2402"/>
                <a:gd name="T9" fmla="*/ 204 h 2599"/>
                <a:gd name="T10" fmla="*/ 2240 w 2402"/>
                <a:gd name="T11" fmla="*/ 552 h 2599"/>
                <a:gd name="T12" fmla="*/ 2309 w 2402"/>
                <a:gd name="T13" fmla="*/ 650 h 2599"/>
                <a:gd name="T14" fmla="*/ 2360 w 2402"/>
                <a:gd name="T15" fmla="*/ 759 h 2599"/>
                <a:gd name="T16" fmla="*/ 2391 w 2402"/>
                <a:gd name="T17" fmla="*/ 876 h 2599"/>
                <a:gd name="T18" fmla="*/ 2402 w 2402"/>
                <a:gd name="T19" fmla="*/ 997 h 2599"/>
                <a:gd name="T20" fmla="*/ 2391 w 2402"/>
                <a:gd name="T21" fmla="*/ 1120 h 2599"/>
                <a:gd name="T22" fmla="*/ 2360 w 2402"/>
                <a:gd name="T23" fmla="*/ 1236 h 2599"/>
                <a:gd name="T24" fmla="*/ 2309 w 2402"/>
                <a:gd name="T25" fmla="*/ 1345 h 2599"/>
                <a:gd name="T26" fmla="*/ 2240 w 2402"/>
                <a:gd name="T27" fmla="*/ 1444 h 2599"/>
                <a:gd name="T28" fmla="*/ 1296 w 2402"/>
                <a:gd name="T29" fmla="*/ 2396 h 2599"/>
                <a:gd name="T30" fmla="*/ 1204 w 2402"/>
                <a:gd name="T31" fmla="*/ 2474 h 2599"/>
                <a:gd name="T32" fmla="*/ 1099 w 2402"/>
                <a:gd name="T33" fmla="*/ 2535 h 2599"/>
                <a:gd name="T34" fmla="*/ 986 w 2402"/>
                <a:gd name="T35" fmla="*/ 2575 h 2599"/>
                <a:gd name="T36" fmla="*/ 868 w 2402"/>
                <a:gd name="T37" fmla="*/ 2597 h 2599"/>
                <a:gd name="T38" fmla="*/ 745 w 2402"/>
                <a:gd name="T39" fmla="*/ 2597 h 2599"/>
                <a:gd name="T40" fmla="*/ 626 w 2402"/>
                <a:gd name="T41" fmla="*/ 2575 h 2599"/>
                <a:gd name="T42" fmla="*/ 513 w 2402"/>
                <a:gd name="T43" fmla="*/ 2535 h 2599"/>
                <a:gd name="T44" fmla="*/ 409 w 2402"/>
                <a:gd name="T45" fmla="*/ 2474 h 2599"/>
                <a:gd name="T46" fmla="*/ 316 w 2402"/>
                <a:gd name="T47" fmla="*/ 2396 h 2599"/>
                <a:gd name="T48" fmla="*/ 5 w 2402"/>
                <a:gd name="T49" fmla="*/ 2079 h 2599"/>
                <a:gd name="T50" fmla="*/ 0 w 2402"/>
                <a:gd name="T51" fmla="*/ 2046 h 2599"/>
                <a:gd name="T52" fmla="*/ 16 w 2402"/>
                <a:gd name="T53" fmla="*/ 2015 h 2599"/>
                <a:gd name="T54" fmla="*/ 328 w 2402"/>
                <a:gd name="T55" fmla="*/ 1704 h 2599"/>
                <a:gd name="T56" fmla="*/ 356 w 2402"/>
                <a:gd name="T57" fmla="*/ 1697 h 2599"/>
                <a:gd name="T58" fmla="*/ 383 w 2402"/>
                <a:gd name="T59" fmla="*/ 1704 h 2599"/>
                <a:gd name="T60" fmla="*/ 695 w 2402"/>
                <a:gd name="T61" fmla="*/ 2015 h 2599"/>
                <a:gd name="T62" fmla="*/ 735 w 2402"/>
                <a:gd name="T63" fmla="*/ 2044 h 2599"/>
                <a:gd name="T64" fmla="*/ 782 w 2402"/>
                <a:gd name="T65" fmla="*/ 2059 h 2599"/>
                <a:gd name="T66" fmla="*/ 832 w 2402"/>
                <a:gd name="T67" fmla="*/ 2059 h 2599"/>
                <a:gd name="T68" fmla="*/ 878 w 2402"/>
                <a:gd name="T69" fmla="*/ 2044 h 2599"/>
                <a:gd name="T70" fmla="*/ 917 w 2402"/>
                <a:gd name="T71" fmla="*/ 2015 h 2599"/>
                <a:gd name="T72" fmla="*/ 1837 w 2402"/>
                <a:gd name="T73" fmla="*/ 1087 h 2599"/>
                <a:gd name="T74" fmla="*/ 1861 w 2402"/>
                <a:gd name="T75" fmla="*/ 1038 h 2599"/>
                <a:gd name="T76" fmla="*/ 1865 w 2402"/>
                <a:gd name="T77" fmla="*/ 985 h 2599"/>
                <a:gd name="T78" fmla="*/ 1851 w 2402"/>
                <a:gd name="T79" fmla="*/ 932 h 2599"/>
                <a:gd name="T80" fmla="*/ 1819 w 2402"/>
                <a:gd name="T81" fmla="*/ 886 h 2599"/>
                <a:gd name="T82" fmla="*/ 1500 w 2402"/>
                <a:gd name="T83" fmla="*/ 569 h 2599"/>
                <a:gd name="T84" fmla="*/ 1456 w 2402"/>
                <a:gd name="T85" fmla="*/ 546 h 2599"/>
                <a:gd name="T86" fmla="*/ 1408 w 2402"/>
                <a:gd name="T87" fmla="*/ 539 h 2599"/>
                <a:gd name="T88" fmla="*/ 1359 w 2402"/>
                <a:gd name="T89" fmla="*/ 546 h 2599"/>
                <a:gd name="T90" fmla="*/ 1315 w 2402"/>
                <a:gd name="T91" fmla="*/ 569 h 2599"/>
                <a:gd name="T92" fmla="*/ 975 w 2402"/>
                <a:gd name="T93" fmla="*/ 908 h 2599"/>
                <a:gd name="T94" fmla="*/ 949 w 2402"/>
                <a:gd name="T95" fmla="*/ 923 h 2599"/>
                <a:gd name="T96" fmla="*/ 921 w 2402"/>
                <a:gd name="T97" fmla="*/ 923 h 2599"/>
                <a:gd name="T98" fmla="*/ 854 w 2402"/>
                <a:gd name="T99" fmla="*/ 888 h 2599"/>
                <a:gd name="T100" fmla="*/ 743 w 2402"/>
                <a:gd name="T101" fmla="*/ 843 h 2599"/>
                <a:gd name="T102" fmla="*/ 626 w 2402"/>
                <a:gd name="T103" fmla="*/ 817 h 2599"/>
                <a:gd name="T104" fmla="*/ 507 w 2402"/>
                <a:gd name="T105" fmla="*/ 807 h 2599"/>
                <a:gd name="T106" fmla="*/ 448 w 2402"/>
                <a:gd name="T107" fmla="*/ 809 h 2599"/>
                <a:gd name="T108" fmla="*/ 418 w 2402"/>
                <a:gd name="T109" fmla="*/ 801 h 2599"/>
                <a:gd name="T110" fmla="*/ 398 w 2402"/>
                <a:gd name="T111" fmla="*/ 777 h 2599"/>
                <a:gd name="T112" fmla="*/ 394 w 2402"/>
                <a:gd name="T113" fmla="*/ 744 h 2599"/>
                <a:gd name="T114" fmla="*/ 409 w 2402"/>
                <a:gd name="T115" fmla="*/ 714 h 2599"/>
                <a:gd name="T116" fmla="*/ 963 w 2402"/>
                <a:gd name="T117" fmla="*/ 162 h 2599"/>
                <a:gd name="T118" fmla="*/ 1062 w 2402"/>
                <a:gd name="T119" fmla="*/ 93 h 2599"/>
                <a:gd name="T120" fmla="*/ 1171 w 2402"/>
                <a:gd name="T121" fmla="*/ 42 h 2599"/>
                <a:gd name="T122" fmla="*/ 1287 w 2402"/>
                <a:gd name="T123" fmla="*/ 11 h 2599"/>
                <a:gd name="T124" fmla="*/ 1408 w 2402"/>
                <a:gd name="T125" fmla="*/ 0 h 2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02" h="2599">
                  <a:moveTo>
                    <a:pt x="1408" y="0"/>
                  </a:moveTo>
                  <a:lnTo>
                    <a:pt x="1469" y="3"/>
                  </a:lnTo>
                  <a:lnTo>
                    <a:pt x="1530" y="11"/>
                  </a:lnTo>
                  <a:lnTo>
                    <a:pt x="1588" y="23"/>
                  </a:lnTo>
                  <a:lnTo>
                    <a:pt x="1646" y="42"/>
                  </a:lnTo>
                  <a:lnTo>
                    <a:pt x="1701" y="65"/>
                  </a:lnTo>
                  <a:lnTo>
                    <a:pt x="1754" y="93"/>
                  </a:lnTo>
                  <a:lnTo>
                    <a:pt x="1804" y="125"/>
                  </a:lnTo>
                  <a:lnTo>
                    <a:pt x="1853" y="162"/>
                  </a:lnTo>
                  <a:lnTo>
                    <a:pt x="1898" y="204"/>
                  </a:lnTo>
                  <a:lnTo>
                    <a:pt x="2199" y="506"/>
                  </a:lnTo>
                  <a:lnTo>
                    <a:pt x="2240" y="552"/>
                  </a:lnTo>
                  <a:lnTo>
                    <a:pt x="2277" y="600"/>
                  </a:lnTo>
                  <a:lnTo>
                    <a:pt x="2309" y="650"/>
                  </a:lnTo>
                  <a:lnTo>
                    <a:pt x="2337" y="703"/>
                  </a:lnTo>
                  <a:lnTo>
                    <a:pt x="2360" y="759"/>
                  </a:lnTo>
                  <a:lnTo>
                    <a:pt x="2379" y="817"/>
                  </a:lnTo>
                  <a:lnTo>
                    <a:pt x="2391" y="876"/>
                  </a:lnTo>
                  <a:lnTo>
                    <a:pt x="2399" y="936"/>
                  </a:lnTo>
                  <a:lnTo>
                    <a:pt x="2402" y="997"/>
                  </a:lnTo>
                  <a:lnTo>
                    <a:pt x="2399" y="1059"/>
                  </a:lnTo>
                  <a:lnTo>
                    <a:pt x="2391" y="1120"/>
                  </a:lnTo>
                  <a:lnTo>
                    <a:pt x="2379" y="1179"/>
                  </a:lnTo>
                  <a:lnTo>
                    <a:pt x="2360" y="1236"/>
                  </a:lnTo>
                  <a:lnTo>
                    <a:pt x="2337" y="1291"/>
                  </a:lnTo>
                  <a:lnTo>
                    <a:pt x="2309" y="1345"/>
                  </a:lnTo>
                  <a:lnTo>
                    <a:pt x="2277" y="1396"/>
                  </a:lnTo>
                  <a:lnTo>
                    <a:pt x="2240" y="1444"/>
                  </a:lnTo>
                  <a:lnTo>
                    <a:pt x="2199" y="1490"/>
                  </a:lnTo>
                  <a:lnTo>
                    <a:pt x="1296" y="2396"/>
                  </a:lnTo>
                  <a:lnTo>
                    <a:pt x="1251" y="2437"/>
                  </a:lnTo>
                  <a:lnTo>
                    <a:pt x="1204" y="2474"/>
                  </a:lnTo>
                  <a:lnTo>
                    <a:pt x="1152" y="2507"/>
                  </a:lnTo>
                  <a:lnTo>
                    <a:pt x="1099" y="2535"/>
                  </a:lnTo>
                  <a:lnTo>
                    <a:pt x="1044" y="2557"/>
                  </a:lnTo>
                  <a:lnTo>
                    <a:pt x="986" y="2575"/>
                  </a:lnTo>
                  <a:lnTo>
                    <a:pt x="928" y="2589"/>
                  </a:lnTo>
                  <a:lnTo>
                    <a:pt x="868" y="2597"/>
                  </a:lnTo>
                  <a:lnTo>
                    <a:pt x="806" y="2599"/>
                  </a:lnTo>
                  <a:lnTo>
                    <a:pt x="745" y="2597"/>
                  </a:lnTo>
                  <a:lnTo>
                    <a:pt x="685" y="2589"/>
                  </a:lnTo>
                  <a:lnTo>
                    <a:pt x="626" y="2575"/>
                  </a:lnTo>
                  <a:lnTo>
                    <a:pt x="569" y="2557"/>
                  </a:lnTo>
                  <a:lnTo>
                    <a:pt x="513" y="2535"/>
                  </a:lnTo>
                  <a:lnTo>
                    <a:pt x="460" y="2507"/>
                  </a:lnTo>
                  <a:lnTo>
                    <a:pt x="409" y="2474"/>
                  </a:lnTo>
                  <a:lnTo>
                    <a:pt x="361" y="2437"/>
                  </a:lnTo>
                  <a:lnTo>
                    <a:pt x="316" y="2396"/>
                  </a:lnTo>
                  <a:lnTo>
                    <a:pt x="16" y="2093"/>
                  </a:lnTo>
                  <a:lnTo>
                    <a:pt x="5" y="2079"/>
                  </a:lnTo>
                  <a:lnTo>
                    <a:pt x="0" y="2062"/>
                  </a:lnTo>
                  <a:lnTo>
                    <a:pt x="0" y="2046"/>
                  </a:lnTo>
                  <a:lnTo>
                    <a:pt x="5" y="2029"/>
                  </a:lnTo>
                  <a:lnTo>
                    <a:pt x="16" y="2015"/>
                  </a:lnTo>
                  <a:lnTo>
                    <a:pt x="316" y="1713"/>
                  </a:lnTo>
                  <a:lnTo>
                    <a:pt x="328" y="1704"/>
                  </a:lnTo>
                  <a:lnTo>
                    <a:pt x="341" y="1699"/>
                  </a:lnTo>
                  <a:lnTo>
                    <a:pt x="356" y="1697"/>
                  </a:lnTo>
                  <a:lnTo>
                    <a:pt x="369" y="1699"/>
                  </a:lnTo>
                  <a:lnTo>
                    <a:pt x="383" y="1704"/>
                  </a:lnTo>
                  <a:lnTo>
                    <a:pt x="394" y="1713"/>
                  </a:lnTo>
                  <a:lnTo>
                    <a:pt x="695" y="2015"/>
                  </a:lnTo>
                  <a:lnTo>
                    <a:pt x="715" y="2031"/>
                  </a:lnTo>
                  <a:lnTo>
                    <a:pt x="735" y="2044"/>
                  </a:lnTo>
                  <a:lnTo>
                    <a:pt x="757" y="2054"/>
                  </a:lnTo>
                  <a:lnTo>
                    <a:pt x="782" y="2059"/>
                  </a:lnTo>
                  <a:lnTo>
                    <a:pt x="806" y="2061"/>
                  </a:lnTo>
                  <a:lnTo>
                    <a:pt x="832" y="2059"/>
                  </a:lnTo>
                  <a:lnTo>
                    <a:pt x="855" y="2054"/>
                  </a:lnTo>
                  <a:lnTo>
                    <a:pt x="878" y="2044"/>
                  </a:lnTo>
                  <a:lnTo>
                    <a:pt x="899" y="2031"/>
                  </a:lnTo>
                  <a:lnTo>
                    <a:pt x="917" y="2015"/>
                  </a:lnTo>
                  <a:lnTo>
                    <a:pt x="1819" y="1110"/>
                  </a:lnTo>
                  <a:lnTo>
                    <a:pt x="1837" y="1087"/>
                  </a:lnTo>
                  <a:lnTo>
                    <a:pt x="1851" y="1064"/>
                  </a:lnTo>
                  <a:lnTo>
                    <a:pt x="1861" y="1038"/>
                  </a:lnTo>
                  <a:lnTo>
                    <a:pt x="1865" y="1011"/>
                  </a:lnTo>
                  <a:lnTo>
                    <a:pt x="1865" y="985"/>
                  </a:lnTo>
                  <a:lnTo>
                    <a:pt x="1861" y="958"/>
                  </a:lnTo>
                  <a:lnTo>
                    <a:pt x="1851" y="932"/>
                  </a:lnTo>
                  <a:lnTo>
                    <a:pt x="1837" y="908"/>
                  </a:lnTo>
                  <a:lnTo>
                    <a:pt x="1819" y="886"/>
                  </a:lnTo>
                  <a:lnTo>
                    <a:pt x="1519" y="585"/>
                  </a:lnTo>
                  <a:lnTo>
                    <a:pt x="1500" y="569"/>
                  </a:lnTo>
                  <a:lnTo>
                    <a:pt x="1479" y="556"/>
                  </a:lnTo>
                  <a:lnTo>
                    <a:pt x="1456" y="546"/>
                  </a:lnTo>
                  <a:lnTo>
                    <a:pt x="1433" y="540"/>
                  </a:lnTo>
                  <a:lnTo>
                    <a:pt x="1408" y="539"/>
                  </a:lnTo>
                  <a:lnTo>
                    <a:pt x="1383" y="540"/>
                  </a:lnTo>
                  <a:lnTo>
                    <a:pt x="1359" y="546"/>
                  </a:lnTo>
                  <a:lnTo>
                    <a:pt x="1337" y="556"/>
                  </a:lnTo>
                  <a:lnTo>
                    <a:pt x="1315" y="569"/>
                  </a:lnTo>
                  <a:lnTo>
                    <a:pt x="1296" y="585"/>
                  </a:lnTo>
                  <a:lnTo>
                    <a:pt x="975" y="908"/>
                  </a:lnTo>
                  <a:lnTo>
                    <a:pt x="963" y="917"/>
                  </a:lnTo>
                  <a:lnTo>
                    <a:pt x="949" y="923"/>
                  </a:lnTo>
                  <a:lnTo>
                    <a:pt x="935" y="924"/>
                  </a:lnTo>
                  <a:lnTo>
                    <a:pt x="921" y="923"/>
                  </a:lnTo>
                  <a:lnTo>
                    <a:pt x="907" y="916"/>
                  </a:lnTo>
                  <a:lnTo>
                    <a:pt x="854" y="888"/>
                  </a:lnTo>
                  <a:lnTo>
                    <a:pt x="800" y="864"/>
                  </a:lnTo>
                  <a:lnTo>
                    <a:pt x="743" y="843"/>
                  </a:lnTo>
                  <a:lnTo>
                    <a:pt x="686" y="827"/>
                  </a:lnTo>
                  <a:lnTo>
                    <a:pt x="626" y="817"/>
                  </a:lnTo>
                  <a:lnTo>
                    <a:pt x="567" y="810"/>
                  </a:lnTo>
                  <a:lnTo>
                    <a:pt x="507" y="807"/>
                  </a:lnTo>
                  <a:lnTo>
                    <a:pt x="453" y="809"/>
                  </a:lnTo>
                  <a:lnTo>
                    <a:pt x="448" y="809"/>
                  </a:lnTo>
                  <a:lnTo>
                    <a:pt x="432" y="807"/>
                  </a:lnTo>
                  <a:lnTo>
                    <a:pt x="418" y="801"/>
                  </a:lnTo>
                  <a:lnTo>
                    <a:pt x="407" y="790"/>
                  </a:lnTo>
                  <a:lnTo>
                    <a:pt x="398" y="777"/>
                  </a:lnTo>
                  <a:lnTo>
                    <a:pt x="393" y="760"/>
                  </a:lnTo>
                  <a:lnTo>
                    <a:pt x="394" y="744"/>
                  </a:lnTo>
                  <a:lnTo>
                    <a:pt x="399" y="728"/>
                  </a:lnTo>
                  <a:lnTo>
                    <a:pt x="409" y="714"/>
                  </a:lnTo>
                  <a:lnTo>
                    <a:pt x="917" y="204"/>
                  </a:lnTo>
                  <a:lnTo>
                    <a:pt x="963" y="162"/>
                  </a:lnTo>
                  <a:lnTo>
                    <a:pt x="1011" y="125"/>
                  </a:lnTo>
                  <a:lnTo>
                    <a:pt x="1062" y="93"/>
                  </a:lnTo>
                  <a:lnTo>
                    <a:pt x="1115" y="65"/>
                  </a:lnTo>
                  <a:lnTo>
                    <a:pt x="1171" y="42"/>
                  </a:lnTo>
                  <a:lnTo>
                    <a:pt x="1227" y="23"/>
                  </a:lnTo>
                  <a:lnTo>
                    <a:pt x="1287" y="11"/>
                  </a:lnTo>
                  <a:lnTo>
                    <a:pt x="1346" y="3"/>
                  </a:lnTo>
                  <a:lnTo>
                    <a:pt x="140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1" name="Group 20">
            <a:extLst>
              <a:ext uri="{FF2B5EF4-FFF2-40B4-BE49-F238E27FC236}">
                <a16:creationId xmlns:a16="http://schemas.microsoft.com/office/drawing/2014/main" id="{BA5EEE19-663B-C58C-88C0-673003E5A331}"/>
              </a:ext>
            </a:extLst>
          </p:cNvPr>
          <p:cNvGrpSpPr/>
          <p:nvPr/>
        </p:nvGrpSpPr>
        <p:grpSpPr>
          <a:xfrm>
            <a:off x="354499" y="1716656"/>
            <a:ext cx="8050042" cy="4365111"/>
            <a:chOff x="354499" y="1716656"/>
            <a:chExt cx="8050042" cy="4365111"/>
          </a:xfrm>
        </p:grpSpPr>
        <p:grpSp>
          <p:nvGrpSpPr>
            <p:cNvPr id="14" name="Group 13">
              <a:extLst>
                <a:ext uri="{FF2B5EF4-FFF2-40B4-BE49-F238E27FC236}">
                  <a16:creationId xmlns:a16="http://schemas.microsoft.com/office/drawing/2014/main" id="{42CD9F70-29E3-D506-0600-7DA67E22FF0A}"/>
                </a:ext>
              </a:extLst>
            </p:cNvPr>
            <p:cNvGrpSpPr/>
            <p:nvPr/>
          </p:nvGrpSpPr>
          <p:grpSpPr>
            <a:xfrm>
              <a:off x="354499" y="1716656"/>
              <a:ext cx="8050042" cy="4365111"/>
              <a:chOff x="354499" y="1716656"/>
              <a:chExt cx="8050042" cy="4365111"/>
            </a:xfrm>
          </p:grpSpPr>
          <p:pic>
            <p:nvPicPr>
              <p:cNvPr id="16" name="Picture 15">
                <a:extLst>
                  <a:ext uri="{FF2B5EF4-FFF2-40B4-BE49-F238E27FC236}">
                    <a16:creationId xmlns:a16="http://schemas.microsoft.com/office/drawing/2014/main" id="{CC89FCCF-8802-CA9E-472D-5AD4FC3DDE3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4499" y="1716656"/>
                <a:ext cx="8050042" cy="4365111"/>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CBA7CB59-5941-6FE4-83DD-846863285B39}"/>
                  </a:ext>
                </a:extLst>
              </p:cNvPr>
              <p:cNvSpPr txBox="1"/>
              <p:nvPr/>
            </p:nvSpPr>
            <p:spPr>
              <a:xfrm>
                <a:off x="3862164" y="2465539"/>
                <a:ext cx="631904" cy="261610"/>
              </a:xfrm>
              <a:prstGeom prst="rect">
                <a:avLst/>
              </a:prstGeom>
              <a:no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a:ea typeface="+mn-ea"/>
                    <a:cs typeface="+mn-cs"/>
                  </a:rPr>
                  <a:t>Brokers</a:t>
                </a:r>
              </a:p>
            </p:txBody>
          </p:sp>
          <p:sp>
            <p:nvSpPr>
              <p:cNvPr id="12" name="TextBox 11">
                <a:extLst>
                  <a:ext uri="{FF2B5EF4-FFF2-40B4-BE49-F238E27FC236}">
                    <a16:creationId xmlns:a16="http://schemas.microsoft.com/office/drawing/2014/main" id="{C5AC8229-CEA4-05C1-F95C-F23D901B2ADF}"/>
                  </a:ext>
                </a:extLst>
              </p:cNvPr>
              <p:cNvSpPr txBox="1"/>
              <p:nvPr/>
            </p:nvSpPr>
            <p:spPr>
              <a:xfrm>
                <a:off x="7030516" y="3054732"/>
                <a:ext cx="1287019" cy="446276"/>
              </a:xfrm>
              <a:prstGeom prst="rect">
                <a:avLst/>
              </a:prstGeom>
              <a:solidFill>
                <a:schemeClr val="bg1"/>
              </a:solid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a:ea typeface="+mn-ea"/>
                    <a:cs typeface="+mn-cs"/>
                  </a:rPr>
                  <a:t>Truck and Labor</a:t>
                </a:r>
              </a:p>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60664A34-4E6D-3B56-EBC3-2043B680626E}"/>
                  </a:ext>
                </a:extLst>
              </p:cNvPr>
              <p:cNvSpPr txBox="1"/>
              <p:nvPr/>
            </p:nvSpPr>
            <p:spPr>
              <a:xfrm>
                <a:off x="7030516" y="5157192"/>
                <a:ext cx="1287019" cy="446276"/>
              </a:xfrm>
              <a:prstGeom prst="rect">
                <a:avLst/>
              </a:prstGeom>
              <a:solidFill>
                <a:schemeClr val="bg1"/>
              </a:solid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a:ea typeface="+mn-ea"/>
                    <a:cs typeface="+mn-cs"/>
                  </a:rPr>
                  <a:t>Truck and Labor</a:t>
                </a:r>
              </a:p>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15" name="Google Shape;835;p58" descr="Related image">
              <a:extLst>
                <a:ext uri="{FF2B5EF4-FFF2-40B4-BE49-F238E27FC236}">
                  <a16:creationId xmlns:a16="http://schemas.microsoft.com/office/drawing/2014/main" id="{D5345364-1CF4-5867-FD8A-D62002EEDD8D}"/>
                </a:ext>
              </a:extLst>
            </p:cNvPr>
            <p:cNvPicPr preferRelativeResize="0"/>
            <p:nvPr/>
          </p:nvPicPr>
          <p:blipFill rotWithShape="1">
            <a:blip r:embed="rId4">
              <a:alphaModFix/>
            </a:blip>
            <a:srcRect l="6046" t="3718" r="3709" b="6037"/>
            <a:stretch/>
          </p:blipFill>
          <p:spPr>
            <a:xfrm>
              <a:off x="1917948" y="4293096"/>
              <a:ext cx="864096" cy="864096"/>
            </a:xfrm>
            <a:prstGeom prst="flowChartConnector">
              <a:avLst/>
            </a:prstGeom>
            <a:noFill/>
            <a:ln w="28575" cap="flat" cmpd="sng">
              <a:solidFill>
                <a:srgbClr val="C9C9C9"/>
              </a:solidFill>
              <a:prstDash val="solid"/>
              <a:round/>
              <a:headEnd type="none" w="sm" len="sm"/>
              <a:tailEnd type="none" w="sm" len="sm"/>
            </a:ln>
          </p:spPr>
        </p:pic>
        <p:sp>
          <p:nvSpPr>
            <p:cNvPr id="17" name="TextBox 16">
              <a:extLst>
                <a:ext uri="{FF2B5EF4-FFF2-40B4-BE49-F238E27FC236}">
                  <a16:creationId xmlns:a16="http://schemas.microsoft.com/office/drawing/2014/main" id="{0F5CDA4E-B36B-4D53-AF74-0B7E4F5E84B7}"/>
                </a:ext>
              </a:extLst>
            </p:cNvPr>
            <p:cNvSpPr txBox="1"/>
            <p:nvPr/>
          </p:nvSpPr>
          <p:spPr>
            <a:xfrm>
              <a:off x="1701924" y="5229200"/>
              <a:ext cx="1282980" cy="446276"/>
            </a:xfrm>
            <a:prstGeom prst="rect">
              <a:avLst/>
            </a:prstGeom>
            <a:solidFill>
              <a:schemeClr val="bg1"/>
            </a:solid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300" b="1" dirty="0">
                  <a:solidFill>
                    <a:prstClr val="black"/>
                  </a:solidFill>
                  <a:latin typeface="Calibri"/>
                </a:rPr>
                <a:t>Relocation Mgt.</a:t>
              </a:r>
              <a:endParaRPr kumimoji="0" lang="en-US" sz="13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1983319D-C617-B8A2-3ADB-6908D682C66B}"/>
                </a:ext>
              </a:extLst>
            </p:cNvPr>
            <p:cNvSpPr txBox="1"/>
            <p:nvPr/>
          </p:nvSpPr>
          <p:spPr>
            <a:xfrm>
              <a:off x="5230316" y="5224844"/>
              <a:ext cx="1446230" cy="492443"/>
            </a:xfrm>
            <a:prstGeom prst="rect">
              <a:avLst/>
            </a:prstGeom>
            <a:solidFill>
              <a:schemeClr val="bg1"/>
            </a:solid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a:ea typeface="+mn-ea"/>
                  <a:cs typeface="+mn-cs"/>
                </a:rPr>
                <a:t> Visual Survey </a:t>
              </a:r>
              <a:r>
                <a:rPr lang="en-US" sz="1300" b="1" dirty="0">
                  <a:solidFill>
                    <a:prstClr val="black"/>
                  </a:solidFill>
                  <a:latin typeface="Calibri"/>
                </a:rPr>
                <a:t>Co. </a:t>
              </a:r>
            </a:p>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13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20" name="Picture 2" descr="Video call - Free people icons">
              <a:extLst>
                <a:ext uri="{FF2B5EF4-FFF2-40B4-BE49-F238E27FC236}">
                  <a16:creationId xmlns:a16="http://schemas.microsoft.com/office/drawing/2014/main" id="{74D3D8A0-786C-1A6C-2C60-6A358217F30C}"/>
                </a:ext>
              </a:extLst>
            </p:cNvPr>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a:stretch>
              <a:fillRect/>
            </a:stretch>
          </p:blipFill>
          <p:spPr bwMode="auto">
            <a:xfrm>
              <a:off x="5518348" y="4293096"/>
              <a:ext cx="936104" cy="936104"/>
            </a:xfrm>
            <a:prstGeom prst="rect">
              <a:avLst/>
            </a:prstGeom>
            <a:noFill/>
            <a:extLst>
              <a:ext uri="{909E8E84-426E-40DD-AFC4-6F175D3DCCD1}">
                <a14:hiddenFill xmlns:a14="http://schemas.microsoft.com/office/drawing/2010/main">
                  <a:solidFill>
                    <a:srgbClr val="FFFFFF"/>
                  </a:solidFill>
                </a14:hiddenFill>
              </a:ext>
            </a:extLst>
          </p:spPr>
        </p:pic>
      </p:grpSp>
      <p:pic>
        <p:nvPicPr>
          <p:cNvPr id="22" name="Google Shape;38;p6">
            <a:extLst>
              <a:ext uri="{FF2B5EF4-FFF2-40B4-BE49-F238E27FC236}">
                <a16:creationId xmlns:a16="http://schemas.microsoft.com/office/drawing/2014/main" id="{88BDF3AB-DE2D-65ED-F085-89356CFB9FC7}"/>
              </a:ext>
            </a:extLst>
          </p:cNvPr>
          <p:cNvPicPr preferRelativeResize="0"/>
          <p:nvPr/>
        </p:nvPicPr>
        <p:blipFill rotWithShape="1">
          <a:blip r:embed="rId6">
            <a:alphaModFix/>
          </a:blip>
          <a:srcRect r="77797" b="-8124"/>
          <a:stretch/>
        </p:blipFill>
        <p:spPr>
          <a:xfrm>
            <a:off x="333772" y="332656"/>
            <a:ext cx="576064" cy="608068"/>
          </a:xfrm>
          <a:prstGeom prst="rect">
            <a:avLst/>
          </a:prstGeom>
          <a:noFill/>
          <a:ln>
            <a:noFill/>
          </a:ln>
        </p:spPr>
      </p:pic>
    </p:spTree>
    <p:extLst>
      <p:ext uri="{BB962C8B-B14F-4D97-AF65-F5344CB8AC3E}">
        <p14:creationId xmlns:p14="http://schemas.microsoft.com/office/powerpoint/2010/main" val="205057236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5706B-A4FD-DF74-4A56-985F0FA48D82}"/>
              </a:ext>
            </a:extLst>
          </p:cNvPr>
          <p:cNvSpPr>
            <a:spLocks noGrp="1"/>
          </p:cNvSpPr>
          <p:nvPr>
            <p:ph type="title"/>
          </p:nvPr>
        </p:nvSpPr>
        <p:spPr/>
        <p:txBody>
          <a:bodyPr/>
          <a:lstStyle/>
          <a:p>
            <a:r>
              <a:rPr lang="en-US" dirty="0" err="1"/>
              <a:t>NexMuv</a:t>
            </a:r>
            <a:r>
              <a:rPr lang="en-US" dirty="0"/>
              <a:t> Built-in Checks and Balances</a:t>
            </a:r>
          </a:p>
        </p:txBody>
      </p:sp>
      <p:sp>
        <p:nvSpPr>
          <p:cNvPr id="3" name="Oval 2">
            <a:extLst>
              <a:ext uri="{FF2B5EF4-FFF2-40B4-BE49-F238E27FC236}">
                <a16:creationId xmlns:a16="http://schemas.microsoft.com/office/drawing/2014/main" id="{E0780992-FBF5-85E3-F1D8-1E107F5A816F}"/>
              </a:ext>
            </a:extLst>
          </p:cNvPr>
          <p:cNvSpPr/>
          <p:nvPr/>
        </p:nvSpPr>
        <p:spPr>
          <a:xfrm>
            <a:off x="4083164" y="1506048"/>
            <a:ext cx="4045952" cy="4045952"/>
          </a:xfrm>
          <a:prstGeom prst="ellipse">
            <a:avLst/>
          </a:prstGeom>
          <a:solidFill>
            <a:schemeClr val="tx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Oval 3">
            <a:extLst>
              <a:ext uri="{FF2B5EF4-FFF2-40B4-BE49-F238E27FC236}">
                <a16:creationId xmlns:a16="http://schemas.microsoft.com/office/drawing/2014/main" id="{858139DE-6E17-1F55-09ED-D311379DA5E9}"/>
              </a:ext>
            </a:extLst>
          </p:cNvPr>
          <p:cNvSpPr/>
          <p:nvPr/>
        </p:nvSpPr>
        <p:spPr>
          <a:xfrm>
            <a:off x="4565280" y="1988840"/>
            <a:ext cx="3058264" cy="3058264"/>
          </a:xfrm>
          <a:prstGeom prst="ellipse">
            <a:avLst/>
          </a:prstGeom>
          <a:solidFill>
            <a:schemeClr val="bg1"/>
          </a:solid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5" name="Straight Connector 4">
            <a:extLst>
              <a:ext uri="{FF2B5EF4-FFF2-40B4-BE49-F238E27FC236}">
                <a16:creationId xmlns:a16="http://schemas.microsoft.com/office/drawing/2014/main" id="{0373250E-C55C-197C-250B-2F72667CA2B4}"/>
              </a:ext>
            </a:extLst>
          </p:cNvPr>
          <p:cNvCxnSpPr>
            <a:cxnSpLocks/>
          </p:cNvCxnSpPr>
          <p:nvPr/>
        </p:nvCxnSpPr>
        <p:spPr>
          <a:xfrm flipH="1" flipV="1">
            <a:off x="4037631" y="3172191"/>
            <a:ext cx="527649" cy="137716"/>
          </a:xfrm>
          <a:prstGeom prst="line">
            <a:avLst/>
          </a:prstGeom>
          <a:ln>
            <a:solidFill>
              <a:schemeClr val="accent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E10F220F-C4B8-D0DE-6124-C9F8BDC3F5B8}"/>
              </a:ext>
            </a:extLst>
          </p:cNvPr>
          <p:cNvSpPr/>
          <p:nvPr/>
        </p:nvSpPr>
        <p:spPr>
          <a:xfrm>
            <a:off x="3470285" y="2780928"/>
            <a:ext cx="566536" cy="566536"/>
          </a:xfrm>
          <a:prstGeom prst="ellipse">
            <a:avLst/>
          </a:prstGeom>
          <a:ln w="38100">
            <a:solidFill>
              <a:srgbClr val="C49F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IN" sz="2000" b="1" dirty="0">
                <a:latin typeface="Century Gothic" panose="020B0502020202020204" pitchFamily="34" charset="0"/>
                <a:ea typeface="Open Sans" panose="020B0606030504020204" pitchFamily="34" charset="0"/>
                <a:cs typeface="Open Sans" panose="020B0606030504020204" pitchFamily="34" charset="0"/>
              </a:rPr>
              <a:t>01</a:t>
            </a:r>
          </a:p>
        </p:txBody>
      </p:sp>
      <p:cxnSp>
        <p:nvCxnSpPr>
          <p:cNvPr id="7" name="Straight Connector 6">
            <a:extLst>
              <a:ext uri="{FF2B5EF4-FFF2-40B4-BE49-F238E27FC236}">
                <a16:creationId xmlns:a16="http://schemas.microsoft.com/office/drawing/2014/main" id="{A955EBE0-4E9E-A354-20B8-47B44A21CE79}"/>
              </a:ext>
            </a:extLst>
          </p:cNvPr>
          <p:cNvCxnSpPr>
            <a:cxnSpLocks/>
          </p:cNvCxnSpPr>
          <p:nvPr/>
        </p:nvCxnSpPr>
        <p:spPr>
          <a:xfrm flipH="1">
            <a:off x="7623544" y="3064196"/>
            <a:ext cx="494332" cy="154954"/>
          </a:xfrm>
          <a:prstGeom prst="line">
            <a:avLst/>
          </a:prstGeom>
          <a:ln>
            <a:solidFill>
              <a:schemeClr val="accent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5F152312-21D3-6E80-2586-8AE1613C62EA}"/>
              </a:ext>
            </a:extLst>
          </p:cNvPr>
          <p:cNvSpPr/>
          <p:nvPr/>
        </p:nvSpPr>
        <p:spPr>
          <a:xfrm>
            <a:off x="8120164" y="2780928"/>
            <a:ext cx="566536" cy="566536"/>
          </a:xfrm>
          <a:prstGeom prst="ellipse">
            <a:avLst/>
          </a:prstGeom>
          <a:solidFill>
            <a:schemeClr val="accent1"/>
          </a:solidFill>
          <a:ln w="38100">
            <a:solidFill>
              <a:srgbClr val="C49F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IN" sz="2000" b="1" dirty="0">
                <a:latin typeface="Century Gothic" panose="020B0502020202020204" pitchFamily="34" charset="0"/>
                <a:ea typeface="Open Sans" panose="020B0606030504020204" pitchFamily="34" charset="0"/>
                <a:cs typeface="Open Sans" panose="020B0606030504020204" pitchFamily="34" charset="0"/>
              </a:rPr>
              <a:t>04</a:t>
            </a:r>
          </a:p>
        </p:txBody>
      </p:sp>
      <p:cxnSp>
        <p:nvCxnSpPr>
          <p:cNvPr id="9" name="Straight Connector 8">
            <a:extLst>
              <a:ext uri="{FF2B5EF4-FFF2-40B4-BE49-F238E27FC236}">
                <a16:creationId xmlns:a16="http://schemas.microsoft.com/office/drawing/2014/main" id="{86D44E81-EAD1-7E58-AA87-58C3B9DAD630}"/>
              </a:ext>
            </a:extLst>
          </p:cNvPr>
          <p:cNvCxnSpPr>
            <a:cxnSpLocks/>
          </p:cNvCxnSpPr>
          <p:nvPr/>
        </p:nvCxnSpPr>
        <p:spPr>
          <a:xfrm flipH="1">
            <a:off x="4617156" y="4589195"/>
            <a:ext cx="390252" cy="348543"/>
          </a:xfrm>
          <a:prstGeom prst="line">
            <a:avLst/>
          </a:prstGeom>
          <a:ln>
            <a:solidFill>
              <a:schemeClr val="accent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1FE884D-085E-B8B4-4129-9E18358C0672}"/>
              </a:ext>
            </a:extLst>
          </p:cNvPr>
          <p:cNvCxnSpPr>
            <a:cxnSpLocks/>
          </p:cNvCxnSpPr>
          <p:nvPr/>
        </p:nvCxnSpPr>
        <p:spPr>
          <a:xfrm>
            <a:off x="7191023" y="4589195"/>
            <a:ext cx="390252" cy="348543"/>
          </a:xfrm>
          <a:prstGeom prst="line">
            <a:avLst/>
          </a:prstGeom>
          <a:ln>
            <a:solidFill>
              <a:schemeClr val="accent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29620D03-14C4-3CFD-FF82-79D1FCE0CEB8}"/>
              </a:ext>
            </a:extLst>
          </p:cNvPr>
          <p:cNvSpPr/>
          <p:nvPr/>
        </p:nvSpPr>
        <p:spPr>
          <a:xfrm>
            <a:off x="4135304" y="4863519"/>
            <a:ext cx="566536" cy="566536"/>
          </a:xfrm>
          <a:prstGeom prst="ellipse">
            <a:avLst/>
          </a:prstGeom>
          <a:solidFill>
            <a:schemeClr val="accent1"/>
          </a:solidFill>
          <a:ln w="38100">
            <a:solidFill>
              <a:srgbClr val="C49F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IN" sz="2000" b="1" dirty="0">
                <a:latin typeface="Century Gothic" panose="020B0502020202020204" pitchFamily="34" charset="0"/>
                <a:ea typeface="Open Sans" panose="020B0606030504020204" pitchFamily="34" charset="0"/>
                <a:cs typeface="Open Sans" panose="020B0606030504020204" pitchFamily="34" charset="0"/>
              </a:rPr>
              <a:t>02</a:t>
            </a:r>
          </a:p>
        </p:txBody>
      </p:sp>
      <p:sp>
        <p:nvSpPr>
          <p:cNvPr id="12" name="Oval 11">
            <a:extLst>
              <a:ext uri="{FF2B5EF4-FFF2-40B4-BE49-F238E27FC236}">
                <a16:creationId xmlns:a16="http://schemas.microsoft.com/office/drawing/2014/main" id="{2861E13F-66D0-1280-B558-8BBC8C1564A0}"/>
              </a:ext>
            </a:extLst>
          </p:cNvPr>
          <p:cNvSpPr/>
          <p:nvPr/>
        </p:nvSpPr>
        <p:spPr>
          <a:xfrm>
            <a:off x="7510271" y="4863519"/>
            <a:ext cx="566536" cy="566536"/>
          </a:xfrm>
          <a:prstGeom prst="ellipse">
            <a:avLst/>
          </a:prstGeom>
          <a:solidFill>
            <a:schemeClr val="accent1"/>
          </a:solidFill>
          <a:ln w="38100">
            <a:solidFill>
              <a:srgbClr val="C49F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IN" sz="2000" b="1" dirty="0">
                <a:latin typeface="Century Gothic" panose="020B0502020202020204" pitchFamily="34" charset="0"/>
                <a:ea typeface="Open Sans" panose="020B0606030504020204" pitchFamily="34" charset="0"/>
                <a:cs typeface="Open Sans" panose="020B0606030504020204" pitchFamily="34" charset="0"/>
              </a:rPr>
              <a:t>03</a:t>
            </a:r>
          </a:p>
        </p:txBody>
      </p:sp>
      <p:sp>
        <p:nvSpPr>
          <p:cNvPr id="13" name="Rectangle 12">
            <a:extLst>
              <a:ext uri="{FF2B5EF4-FFF2-40B4-BE49-F238E27FC236}">
                <a16:creationId xmlns:a16="http://schemas.microsoft.com/office/drawing/2014/main" id="{B4219D6F-F717-7DD6-BBA1-39A566E4B141}"/>
              </a:ext>
            </a:extLst>
          </p:cNvPr>
          <p:cNvSpPr/>
          <p:nvPr/>
        </p:nvSpPr>
        <p:spPr>
          <a:xfrm>
            <a:off x="5038094" y="3520257"/>
            <a:ext cx="2208446" cy="1338828"/>
          </a:xfrm>
          <a:prstGeom prst="rect">
            <a:avLst/>
          </a:prstGeom>
        </p:spPr>
        <p:txBody>
          <a:bodyPr wrap="square" lIns="0" rIns="0" anchor="ctr">
            <a:spAutoFit/>
          </a:bodyPr>
          <a:lstStyle/>
          <a:p>
            <a:pPr algn="ctr">
              <a:lnSpc>
                <a:spcPct val="90000"/>
              </a:lnSpc>
            </a:pPr>
            <a:r>
              <a:rPr lang="en-IN" sz="1800" dirty="0">
                <a:solidFill>
                  <a:schemeClr val="tx1">
                    <a:lumMod val="65000"/>
                    <a:lumOff val="35000"/>
                  </a:schemeClr>
                </a:solidFill>
                <a:latin typeface="Century Gothic" panose="020B0502020202020204" pitchFamily="34" charset="0"/>
                <a:ea typeface="Open Sans" panose="020B0606030504020204" pitchFamily="34" charset="0"/>
                <a:cs typeface="Open Sans" panose="020B0606030504020204" pitchFamily="34" charset="0"/>
              </a:rPr>
              <a:t>Independent groups working together to mitigate risk and error</a:t>
            </a:r>
          </a:p>
        </p:txBody>
      </p:sp>
      <p:grpSp>
        <p:nvGrpSpPr>
          <p:cNvPr id="14" name="Group 13">
            <a:extLst>
              <a:ext uri="{FF2B5EF4-FFF2-40B4-BE49-F238E27FC236}">
                <a16:creationId xmlns:a16="http://schemas.microsoft.com/office/drawing/2014/main" id="{B397F493-E88C-3A26-37F3-A9215263CBF3}"/>
              </a:ext>
            </a:extLst>
          </p:cNvPr>
          <p:cNvGrpSpPr/>
          <p:nvPr/>
        </p:nvGrpSpPr>
        <p:grpSpPr>
          <a:xfrm>
            <a:off x="8790429" y="2295820"/>
            <a:ext cx="2699435" cy="1205188"/>
            <a:chOff x="9106391" y="2814622"/>
            <a:chExt cx="2304256" cy="1205188"/>
          </a:xfrm>
        </p:grpSpPr>
        <p:sp>
          <p:nvSpPr>
            <p:cNvPr id="15" name="Rectangle 14">
              <a:extLst>
                <a:ext uri="{FF2B5EF4-FFF2-40B4-BE49-F238E27FC236}">
                  <a16:creationId xmlns:a16="http://schemas.microsoft.com/office/drawing/2014/main" id="{4A9AF4E0-2046-1ADF-CEDA-6D4251221C54}"/>
                </a:ext>
              </a:extLst>
            </p:cNvPr>
            <p:cNvSpPr/>
            <p:nvPr/>
          </p:nvSpPr>
          <p:spPr>
            <a:xfrm>
              <a:off x="9106391" y="3496590"/>
              <a:ext cx="2304256" cy="523220"/>
            </a:xfrm>
            <a:prstGeom prst="rect">
              <a:avLst/>
            </a:prstGeom>
          </p:spPr>
          <p:txBody>
            <a:bodyPr wrap="square" lIns="0" rIns="0" anchor="ctr">
              <a:spAutoFit/>
            </a:bodyPr>
            <a:lstStyle/>
            <a:p>
              <a:r>
                <a:rPr lang="en-IN" sz="1400" dirty="0">
                  <a:solidFill>
                    <a:schemeClr val="bg1"/>
                  </a:solidFill>
                  <a:latin typeface="Century Gothic" panose="020B0502020202020204" pitchFamily="34" charset="0"/>
                  <a:ea typeface="Open Sans" panose="020B0606030504020204" pitchFamily="34" charset="0"/>
                  <a:cs typeface="Open Sans" panose="020B0606030504020204" pitchFamily="34" charset="0"/>
                </a:rPr>
                <a:t>Virtually limitless capacity even during peak moving days.</a:t>
              </a:r>
            </a:p>
          </p:txBody>
        </p:sp>
        <p:sp>
          <p:nvSpPr>
            <p:cNvPr id="16" name="Rectangle 15">
              <a:extLst>
                <a:ext uri="{FF2B5EF4-FFF2-40B4-BE49-F238E27FC236}">
                  <a16:creationId xmlns:a16="http://schemas.microsoft.com/office/drawing/2014/main" id="{7CB7A511-A06C-EA97-8469-A5D91AB24F4E}"/>
                </a:ext>
              </a:extLst>
            </p:cNvPr>
            <p:cNvSpPr/>
            <p:nvPr/>
          </p:nvSpPr>
          <p:spPr>
            <a:xfrm>
              <a:off x="9106391" y="2814622"/>
              <a:ext cx="2304256" cy="923330"/>
            </a:xfrm>
            <a:prstGeom prst="rect">
              <a:avLst/>
            </a:prstGeom>
          </p:spPr>
          <p:txBody>
            <a:bodyPr wrap="square" lIns="0" rIns="0" anchor="ctr">
              <a:spAutoFit/>
            </a:bodyPr>
            <a:lstStyle/>
            <a:p>
              <a:r>
                <a:rPr lang="en-IN" sz="1800" b="1" dirty="0">
                  <a:solidFill>
                    <a:schemeClr val="accent1"/>
                  </a:solidFill>
                  <a:latin typeface="Century Gothic" panose="020B0502020202020204" pitchFamily="34" charset="0"/>
                  <a:ea typeface="Open Sans" panose="020B0606030504020204" pitchFamily="34" charset="0"/>
                  <a:cs typeface="Open Sans" panose="020B0606030504020204" pitchFamily="34" charset="0"/>
                </a:rPr>
                <a:t>Immediate Capacity Secured</a:t>
              </a:r>
            </a:p>
            <a:p>
              <a:endParaRPr lang="en-IN" sz="1800" b="1" dirty="0">
                <a:solidFill>
                  <a:schemeClr val="accent1"/>
                </a:solidFill>
                <a:latin typeface="Century Gothic" panose="020B0502020202020204" pitchFamily="34" charset="0"/>
                <a:ea typeface="Open Sans" panose="020B0606030504020204" pitchFamily="34" charset="0"/>
                <a:cs typeface="Open Sans" panose="020B0606030504020204" pitchFamily="34" charset="0"/>
              </a:endParaRPr>
            </a:p>
          </p:txBody>
        </p:sp>
      </p:grpSp>
      <p:grpSp>
        <p:nvGrpSpPr>
          <p:cNvPr id="17" name="Group 16">
            <a:extLst>
              <a:ext uri="{FF2B5EF4-FFF2-40B4-BE49-F238E27FC236}">
                <a16:creationId xmlns:a16="http://schemas.microsoft.com/office/drawing/2014/main" id="{C78A9324-B6F8-35F7-45A2-9F629776943F}"/>
              </a:ext>
            </a:extLst>
          </p:cNvPr>
          <p:cNvGrpSpPr/>
          <p:nvPr/>
        </p:nvGrpSpPr>
        <p:grpSpPr>
          <a:xfrm>
            <a:off x="-260967" y="2029104"/>
            <a:ext cx="3484300" cy="2102164"/>
            <a:chOff x="7949114" y="2953122"/>
            <a:chExt cx="3484300" cy="1495446"/>
          </a:xfrm>
        </p:grpSpPr>
        <p:sp>
          <p:nvSpPr>
            <p:cNvPr id="18" name="Rectangle 17">
              <a:extLst>
                <a:ext uri="{FF2B5EF4-FFF2-40B4-BE49-F238E27FC236}">
                  <a16:creationId xmlns:a16="http://schemas.microsoft.com/office/drawing/2014/main" id="{E6C8C850-118A-7AD0-3958-209A4BDCB68A}"/>
                </a:ext>
              </a:extLst>
            </p:cNvPr>
            <p:cNvSpPr/>
            <p:nvPr/>
          </p:nvSpPr>
          <p:spPr>
            <a:xfrm>
              <a:off x="8350596" y="3463305"/>
              <a:ext cx="3082818" cy="985263"/>
            </a:xfrm>
            <a:prstGeom prst="rect">
              <a:avLst/>
            </a:prstGeom>
          </p:spPr>
          <p:txBody>
            <a:bodyPr wrap="square" lIns="0" rIns="0" anchor="ctr">
              <a:spAutoFit/>
            </a:bodyPr>
            <a:lstStyle/>
            <a:p>
              <a:pPr algn="r"/>
              <a:r>
                <a:rPr lang="en-US" sz="1400" dirty="0">
                  <a:solidFill>
                    <a:schemeClr val="bg1"/>
                  </a:solidFill>
                  <a:latin typeface="Century Gothic" panose="020B0502020202020204" pitchFamily="34" charset="0"/>
                  <a:ea typeface="Open Sans" panose="020B0606030504020204" pitchFamily="34" charset="0"/>
                  <a:cs typeface="Open Sans" panose="020B0606030504020204" pitchFamily="34" charset="0"/>
                </a:rPr>
                <a:t>8 years in the virtual survey business with dozens of survey consultants in any time zone. Captures all extra services up front and establishes checks and balances for the mover.</a:t>
              </a:r>
            </a:p>
          </p:txBody>
        </p:sp>
        <p:sp>
          <p:nvSpPr>
            <p:cNvPr id="19" name="Rectangle 18">
              <a:extLst>
                <a:ext uri="{FF2B5EF4-FFF2-40B4-BE49-F238E27FC236}">
                  <a16:creationId xmlns:a16="http://schemas.microsoft.com/office/drawing/2014/main" id="{8A267688-5920-AAE4-36DD-762C0A5EDB4B}"/>
                </a:ext>
              </a:extLst>
            </p:cNvPr>
            <p:cNvSpPr/>
            <p:nvPr/>
          </p:nvSpPr>
          <p:spPr>
            <a:xfrm>
              <a:off x="7949114" y="2953122"/>
              <a:ext cx="3461533" cy="646331"/>
            </a:xfrm>
            <a:prstGeom prst="rect">
              <a:avLst/>
            </a:prstGeom>
          </p:spPr>
          <p:txBody>
            <a:bodyPr wrap="square" lIns="0" rIns="0" anchor="ctr">
              <a:spAutoFit/>
            </a:bodyPr>
            <a:lstStyle/>
            <a:p>
              <a:pPr algn="r"/>
              <a:r>
                <a:rPr lang="en-IN" sz="1800" b="1" dirty="0">
                  <a:solidFill>
                    <a:schemeClr val="accent1"/>
                  </a:solidFill>
                  <a:latin typeface="Century Gothic" panose="020B0502020202020204" pitchFamily="34" charset="0"/>
                  <a:ea typeface="Open Sans" panose="020B0606030504020204" pitchFamily="34" charset="0"/>
                  <a:cs typeface="Open Sans" panose="020B0606030504020204" pitchFamily="34" charset="0"/>
                </a:rPr>
                <a:t>Independent Survey </a:t>
              </a:r>
            </a:p>
            <a:p>
              <a:pPr algn="r"/>
              <a:r>
                <a:rPr lang="en-IN" sz="1800" b="1" dirty="0">
                  <a:solidFill>
                    <a:schemeClr val="accent1"/>
                  </a:solidFill>
                  <a:latin typeface="Century Gothic" panose="020B0502020202020204" pitchFamily="34" charset="0"/>
                  <a:ea typeface="Open Sans" panose="020B0606030504020204" pitchFamily="34" charset="0"/>
                  <a:cs typeface="Open Sans" panose="020B0606030504020204" pitchFamily="34" charset="0"/>
                </a:rPr>
                <a:t>Company</a:t>
              </a:r>
            </a:p>
          </p:txBody>
        </p:sp>
      </p:grpSp>
      <p:grpSp>
        <p:nvGrpSpPr>
          <p:cNvPr id="20" name="Group 19">
            <a:extLst>
              <a:ext uri="{FF2B5EF4-FFF2-40B4-BE49-F238E27FC236}">
                <a16:creationId xmlns:a16="http://schemas.microsoft.com/office/drawing/2014/main" id="{0A5C2B82-CFAD-E403-79AB-74DD108631D5}"/>
              </a:ext>
            </a:extLst>
          </p:cNvPr>
          <p:cNvGrpSpPr/>
          <p:nvPr/>
        </p:nvGrpSpPr>
        <p:grpSpPr>
          <a:xfrm>
            <a:off x="8531922" y="5075892"/>
            <a:ext cx="3251121" cy="1305436"/>
            <a:chOff x="9106391" y="3156518"/>
            <a:chExt cx="2304256" cy="1305436"/>
          </a:xfrm>
        </p:grpSpPr>
        <p:sp>
          <p:nvSpPr>
            <p:cNvPr id="21" name="Rectangle 20">
              <a:extLst>
                <a:ext uri="{FF2B5EF4-FFF2-40B4-BE49-F238E27FC236}">
                  <a16:creationId xmlns:a16="http://schemas.microsoft.com/office/drawing/2014/main" id="{3D388EF4-A9F6-4AA6-B6D5-5EFC624E3CBE}"/>
                </a:ext>
              </a:extLst>
            </p:cNvPr>
            <p:cNvSpPr/>
            <p:nvPr/>
          </p:nvSpPr>
          <p:spPr>
            <a:xfrm>
              <a:off x="9106391" y="3507847"/>
              <a:ext cx="2304256" cy="954107"/>
            </a:xfrm>
            <a:prstGeom prst="rect">
              <a:avLst/>
            </a:prstGeom>
          </p:spPr>
          <p:txBody>
            <a:bodyPr wrap="square" lIns="0" rIns="0" anchor="ctr">
              <a:spAutoFit/>
            </a:bodyPr>
            <a:lstStyle/>
            <a:p>
              <a:r>
                <a:rPr lang="en-US" sz="1400" dirty="0">
                  <a:solidFill>
                    <a:schemeClr val="bg1"/>
                  </a:solidFill>
                  <a:latin typeface="Century Gothic" panose="020B0502020202020204" pitchFamily="34" charset="0"/>
                  <a:ea typeface="Open Sans" panose="020B0606030504020204" pitchFamily="34" charset="0"/>
                  <a:cs typeface="Open Sans" panose="020B0606030504020204" pitchFamily="34" charset="0"/>
                </a:rPr>
                <a:t>Proven, proactive process operated by our award-winning team of experienced customer service professionals.</a:t>
              </a:r>
            </a:p>
          </p:txBody>
        </p:sp>
        <p:sp>
          <p:nvSpPr>
            <p:cNvPr id="22" name="Rectangle 21">
              <a:extLst>
                <a:ext uri="{FF2B5EF4-FFF2-40B4-BE49-F238E27FC236}">
                  <a16:creationId xmlns:a16="http://schemas.microsoft.com/office/drawing/2014/main" id="{7A908251-E51F-0CE7-1228-4B861F114D4F}"/>
                </a:ext>
              </a:extLst>
            </p:cNvPr>
            <p:cNvSpPr/>
            <p:nvPr/>
          </p:nvSpPr>
          <p:spPr>
            <a:xfrm>
              <a:off x="9106391" y="3156518"/>
              <a:ext cx="2304256" cy="369332"/>
            </a:xfrm>
            <a:prstGeom prst="rect">
              <a:avLst/>
            </a:prstGeom>
          </p:spPr>
          <p:txBody>
            <a:bodyPr wrap="square" lIns="0" rIns="0" anchor="ctr">
              <a:spAutoFit/>
            </a:bodyPr>
            <a:lstStyle/>
            <a:p>
              <a:r>
                <a:rPr lang="en-IN" sz="1800" b="1" dirty="0">
                  <a:solidFill>
                    <a:schemeClr val="accent1"/>
                  </a:solidFill>
                  <a:latin typeface="Century Gothic" panose="020B0502020202020204" pitchFamily="34" charset="0"/>
                  <a:ea typeface="Open Sans" panose="020B0606030504020204" pitchFamily="34" charset="0"/>
                  <a:cs typeface="Open Sans" panose="020B0606030504020204" pitchFamily="34" charset="0"/>
                </a:rPr>
                <a:t>Concierge Service</a:t>
              </a:r>
            </a:p>
          </p:txBody>
        </p:sp>
      </p:grpSp>
      <p:grpSp>
        <p:nvGrpSpPr>
          <p:cNvPr id="23" name="Group 22">
            <a:extLst>
              <a:ext uri="{FF2B5EF4-FFF2-40B4-BE49-F238E27FC236}">
                <a16:creationId xmlns:a16="http://schemas.microsoft.com/office/drawing/2014/main" id="{A03AED31-84F6-D803-1B4F-57C2908713DC}"/>
              </a:ext>
            </a:extLst>
          </p:cNvPr>
          <p:cNvGrpSpPr/>
          <p:nvPr/>
        </p:nvGrpSpPr>
        <p:grpSpPr>
          <a:xfrm>
            <a:off x="1352647" y="4653136"/>
            <a:ext cx="2304256" cy="1501492"/>
            <a:chOff x="9106391" y="2733762"/>
            <a:chExt cx="2304256" cy="1501492"/>
          </a:xfrm>
        </p:grpSpPr>
        <p:sp>
          <p:nvSpPr>
            <p:cNvPr id="24" name="Rectangle 23">
              <a:extLst>
                <a:ext uri="{FF2B5EF4-FFF2-40B4-BE49-F238E27FC236}">
                  <a16:creationId xmlns:a16="http://schemas.microsoft.com/office/drawing/2014/main" id="{6901A7C5-1C1B-729B-9C62-529B4FF7CD0D}"/>
                </a:ext>
              </a:extLst>
            </p:cNvPr>
            <p:cNvSpPr/>
            <p:nvPr/>
          </p:nvSpPr>
          <p:spPr>
            <a:xfrm>
              <a:off x="9106391" y="3281147"/>
              <a:ext cx="2304256" cy="954107"/>
            </a:xfrm>
            <a:prstGeom prst="rect">
              <a:avLst/>
            </a:prstGeom>
          </p:spPr>
          <p:txBody>
            <a:bodyPr wrap="square" lIns="0" rIns="0" anchor="ctr">
              <a:spAutoFit/>
            </a:bodyPr>
            <a:lstStyle/>
            <a:p>
              <a:pPr algn="r"/>
              <a:r>
                <a:rPr lang="en-IN" sz="1400" dirty="0">
                  <a:solidFill>
                    <a:schemeClr val="bg1"/>
                  </a:solidFill>
                  <a:latin typeface="Century Gothic" panose="020B0502020202020204" pitchFamily="34" charset="0"/>
                  <a:ea typeface="Open Sans" panose="020B0606030504020204" pitchFamily="34" charset="0"/>
                  <a:cs typeface="Open Sans" panose="020B0606030504020204" pitchFamily="34" charset="0"/>
                </a:rPr>
                <a:t>With several professional teams engaged there are a series of checks and cross checks.</a:t>
              </a:r>
            </a:p>
          </p:txBody>
        </p:sp>
        <p:sp>
          <p:nvSpPr>
            <p:cNvPr id="25" name="Rectangle 24">
              <a:extLst>
                <a:ext uri="{FF2B5EF4-FFF2-40B4-BE49-F238E27FC236}">
                  <a16:creationId xmlns:a16="http://schemas.microsoft.com/office/drawing/2014/main" id="{D3F11E32-9065-09D6-CD79-F57B5974017B}"/>
                </a:ext>
              </a:extLst>
            </p:cNvPr>
            <p:cNvSpPr/>
            <p:nvPr/>
          </p:nvSpPr>
          <p:spPr>
            <a:xfrm>
              <a:off x="9106391" y="2733762"/>
              <a:ext cx="2304256" cy="646331"/>
            </a:xfrm>
            <a:prstGeom prst="rect">
              <a:avLst/>
            </a:prstGeom>
          </p:spPr>
          <p:txBody>
            <a:bodyPr wrap="square" lIns="0" rIns="0" anchor="ctr">
              <a:spAutoFit/>
            </a:bodyPr>
            <a:lstStyle/>
            <a:p>
              <a:pPr algn="r"/>
              <a:r>
                <a:rPr lang="en-IN" sz="1800" b="1" dirty="0">
                  <a:solidFill>
                    <a:schemeClr val="accent1"/>
                  </a:solidFill>
                  <a:latin typeface="Century Gothic" panose="020B0502020202020204" pitchFamily="34" charset="0"/>
                  <a:ea typeface="Open Sans" panose="020B0606030504020204" pitchFamily="34" charset="0"/>
                  <a:cs typeface="Open Sans" panose="020B0606030504020204" pitchFamily="34" charset="0"/>
                </a:rPr>
                <a:t>Multiple Network Service Providers</a:t>
              </a:r>
            </a:p>
          </p:txBody>
        </p:sp>
      </p:grpSp>
      <p:grpSp>
        <p:nvGrpSpPr>
          <p:cNvPr id="26" name="Group 25">
            <a:extLst>
              <a:ext uri="{FF2B5EF4-FFF2-40B4-BE49-F238E27FC236}">
                <a16:creationId xmlns:a16="http://schemas.microsoft.com/office/drawing/2014/main" id="{CD56D6F2-8C96-082E-BD13-3C026A77DEC8}"/>
              </a:ext>
            </a:extLst>
          </p:cNvPr>
          <p:cNvGrpSpPr/>
          <p:nvPr/>
        </p:nvGrpSpPr>
        <p:grpSpPr>
          <a:xfrm>
            <a:off x="4355910" y="2420888"/>
            <a:ext cx="3477005" cy="1203312"/>
            <a:chOff x="4460240" y="3154898"/>
            <a:chExt cx="2885440" cy="998588"/>
          </a:xfrm>
        </p:grpSpPr>
        <p:sp>
          <p:nvSpPr>
            <p:cNvPr id="27" name="Oval 26">
              <a:extLst>
                <a:ext uri="{FF2B5EF4-FFF2-40B4-BE49-F238E27FC236}">
                  <a16:creationId xmlns:a16="http://schemas.microsoft.com/office/drawing/2014/main" id="{605E1423-60CA-BED4-9390-0CDDBA0E671F}"/>
                </a:ext>
              </a:extLst>
            </p:cNvPr>
            <p:cNvSpPr>
              <a:spLocks noChangeArrowheads="1"/>
            </p:cNvSpPr>
            <p:nvPr/>
          </p:nvSpPr>
          <p:spPr bwMode="auto">
            <a:xfrm>
              <a:off x="5551898" y="4101435"/>
              <a:ext cx="844698" cy="52051"/>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IN"/>
            </a:p>
          </p:txBody>
        </p:sp>
        <p:sp>
          <p:nvSpPr>
            <p:cNvPr id="28" name="Freeform 6">
              <a:extLst>
                <a:ext uri="{FF2B5EF4-FFF2-40B4-BE49-F238E27FC236}">
                  <a16:creationId xmlns:a16="http://schemas.microsoft.com/office/drawing/2014/main" id="{57C49EC9-8D87-7AC2-C12D-5F6B2A8AC1BB}"/>
                </a:ext>
              </a:extLst>
            </p:cNvPr>
            <p:cNvSpPr>
              <a:spLocks/>
            </p:cNvSpPr>
            <p:nvPr/>
          </p:nvSpPr>
          <p:spPr bwMode="auto">
            <a:xfrm>
              <a:off x="5018658" y="3534531"/>
              <a:ext cx="1790104" cy="449789"/>
            </a:xfrm>
            <a:custGeom>
              <a:avLst/>
              <a:gdLst>
                <a:gd name="T0" fmla="*/ 1628 w 3164"/>
                <a:gd name="T1" fmla="*/ 595 h 795"/>
                <a:gd name="T2" fmla="*/ 29 w 3164"/>
                <a:gd name="T3" fmla="*/ 795 h 795"/>
                <a:gd name="T4" fmla="*/ 0 w 3164"/>
                <a:gd name="T5" fmla="*/ 664 h 795"/>
                <a:gd name="T6" fmla="*/ 3135 w 3164"/>
                <a:gd name="T7" fmla="*/ 0 h 795"/>
                <a:gd name="T8" fmla="*/ 3164 w 3164"/>
                <a:gd name="T9" fmla="*/ 133 h 795"/>
                <a:gd name="T10" fmla="*/ 1628 w 3164"/>
                <a:gd name="T11" fmla="*/ 595 h 795"/>
              </a:gdLst>
              <a:ahLst/>
              <a:cxnLst>
                <a:cxn ang="0">
                  <a:pos x="T0" y="T1"/>
                </a:cxn>
                <a:cxn ang="0">
                  <a:pos x="T2" y="T3"/>
                </a:cxn>
                <a:cxn ang="0">
                  <a:pos x="T4" y="T5"/>
                </a:cxn>
                <a:cxn ang="0">
                  <a:pos x="T6" y="T7"/>
                </a:cxn>
                <a:cxn ang="0">
                  <a:pos x="T8" y="T9"/>
                </a:cxn>
                <a:cxn ang="0">
                  <a:pos x="T10" y="T11"/>
                </a:cxn>
              </a:cxnLst>
              <a:rect l="0" t="0" r="r" b="b"/>
              <a:pathLst>
                <a:path w="3164" h="795">
                  <a:moveTo>
                    <a:pt x="1628" y="595"/>
                  </a:moveTo>
                  <a:lnTo>
                    <a:pt x="29" y="795"/>
                  </a:lnTo>
                  <a:lnTo>
                    <a:pt x="0" y="664"/>
                  </a:lnTo>
                  <a:lnTo>
                    <a:pt x="3135" y="0"/>
                  </a:lnTo>
                  <a:lnTo>
                    <a:pt x="3164" y="133"/>
                  </a:lnTo>
                  <a:lnTo>
                    <a:pt x="1628" y="595"/>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a:p>
          </p:txBody>
        </p:sp>
        <p:sp>
          <p:nvSpPr>
            <p:cNvPr id="29" name="Freeform 7">
              <a:extLst>
                <a:ext uri="{FF2B5EF4-FFF2-40B4-BE49-F238E27FC236}">
                  <a16:creationId xmlns:a16="http://schemas.microsoft.com/office/drawing/2014/main" id="{544AFFF7-DB19-0F66-BD80-FAA2ECA97E8E}"/>
                </a:ext>
              </a:extLst>
            </p:cNvPr>
            <p:cNvSpPr>
              <a:spLocks/>
            </p:cNvSpPr>
            <p:nvPr/>
          </p:nvSpPr>
          <p:spPr bwMode="auto">
            <a:xfrm>
              <a:off x="5938604" y="3698605"/>
              <a:ext cx="110326" cy="164640"/>
            </a:xfrm>
            <a:custGeom>
              <a:avLst/>
              <a:gdLst>
                <a:gd name="T0" fmla="*/ 135 w 195"/>
                <a:gd name="T1" fmla="*/ 0 h 291"/>
                <a:gd name="T2" fmla="*/ 0 w 195"/>
                <a:gd name="T3" fmla="*/ 29 h 291"/>
                <a:gd name="T4" fmla="*/ 52 w 195"/>
                <a:gd name="T5" fmla="*/ 291 h 291"/>
                <a:gd name="T6" fmla="*/ 195 w 195"/>
                <a:gd name="T7" fmla="*/ 248 h 291"/>
                <a:gd name="T8" fmla="*/ 135 w 195"/>
                <a:gd name="T9" fmla="*/ 0 h 291"/>
              </a:gdLst>
              <a:ahLst/>
              <a:cxnLst>
                <a:cxn ang="0">
                  <a:pos x="T0" y="T1"/>
                </a:cxn>
                <a:cxn ang="0">
                  <a:pos x="T2" y="T3"/>
                </a:cxn>
                <a:cxn ang="0">
                  <a:pos x="T4" y="T5"/>
                </a:cxn>
                <a:cxn ang="0">
                  <a:pos x="T6" y="T7"/>
                </a:cxn>
                <a:cxn ang="0">
                  <a:pos x="T8" y="T9"/>
                </a:cxn>
              </a:cxnLst>
              <a:rect l="0" t="0" r="r" b="b"/>
              <a:pathLst>
                <a:path w="195" h="291">
                  <a:moveTo>
                    <a:pt x="135" y="0"/>
                  </a:moveTo>
                  <a:lnTo>
                    <a:pt x="0" y="29"/>
                  </a:lnTo>
                  <a:lnTo>
                    <a:pt x="52" y="291"/>
                  </a:lnTo>
                  <a:lnTo>
                    <a:pt x="195" y="248"/>
                  </a:lnTo>
                  <a:lnTo>
                    <a:pt x="135" y="0"/>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en-IN"/>
            </a:p>
          </p:txBody>
        </p:sp>
        <p:sp>
          <p:nvSpPr>
            <p:cNvPr id="30" name="Rectangle 29">
              <a:extLst>
                <a:ext uri="{FF2B5EF4-FFF2-40B4-BE49-F238E27FC236}">
                  <a16:creationId xmlns:a16="http://schemas.microsoft.com/office/drawing/2014/main" id="{037CE070-08AD-D2C0-8527-686EFB964902}"/>
                </a:ext>
              </a:extLst>
            </p:cNvPr>
            <p:cNvSpPr>
              <a:spLocks noChangeArrowheads="1"/>
            </p:cNvSpPr>
            <p:nvPr/>
          </p:nvSpPr>
          <p:spPr bwMode="auto">
            <a:xfrm>
              <a:off x="5017526" y="3778379"/>
              <a:ext cx="79208" cy="154456"/>
            </a:xfrm>
            <a:prstGeom prst="rect">
              <a:avLst/>
            </a:prstGeom>
            <a:solidFill>
              <a:schemeClr val="accent6"/>
            </a:solidFill>
            <a:ln>
              <a:noFill/>
            </a:ln>
          </p:spPr>
          <p:txBody>
            <a:bodyPr vert="horz" wrap="square" lIns="91440" tIns="45720" rIns="91440" bIns="45720" numCol="1" anchor="t" anchorCtr="0" compatLnSpc="1">
              <a:prstTxWarp prst="textNoShape">
                <a:avLst/>
              </a:prstTxWarp>
            </a:bodyPr>
            <a:lstStyle/>
            <a:p>
              <a:endParaRPr lang="en-IN"/>
            </a:p>
          </p:txBody>
        </p:sp>
        <p:sp>
          <p:nvSpPr>
            <p:cNvPr id="31" name="Rectangle 30">
              <a:extLst>
                <a:ext uri="{FF2B5EF4-FFF2-40B4-BE49-F238E27FC236}">
                  <a16:creationId xmlns:a16="http://schemas.microsoft.com/office/drawing/2014/main" id="{BE07AB96-3ED1-C1BA-A32E-0E42B3A996BD}"/>
                </a:ext>
              </a:extLst>
            </p:cNvPr>
            <p:cNvSpPr>
              <a:spLocks noChangeArrowheads="1"/>
            </p:cNvSpPr>
            <p:nvPr/>
          </p:nvSpPr>
          <p:spPr bwMode="auto">
            <a:xfrm>
              <a:off x="6741435" y="3430995"/>
              <a:ext cx="79208" cy="154456"/>
            </a:xfrm>
            <a:prstGeom prst="rect">
              <a:avLst/>
            </a:prstGeom>
            <a:solidFill>
              <a:schemeClr val="accent6"/>
            </a:solidFill>
            <a:ln>
              <a:noFill/>
            </a:ln>
          </p:spPr>
          <p:txBody>
            <a:bodyPr vert="horz" wrap="square" lIns="91440" tIns="45720" rIns="91440" bIns="45720" numCol="1" anchor="t" anchorCtr="0" compatLnSpc="1">
              <a:prstTxWarp prst="textNoShape">
                <a:avLst/>
              </a:prstTxWarp>
            </a:bodyPr>
            <a:lstStyle/>
            <a:p>
              <a:endParaRPr lang="en-IN"/>
            </a:p>
          </p:txBody>
        </p:sp>
        <p:sp>
          <p:nvSpPr>
            <p:cNvPr id="32" name="Freeform 10">
              <a:extLst>
                <a:ext uri="{FF2B5EF4-FFF2-40B4-BE49-F238E27FC236}">
                  <a16:creationId xmlns:a16="http://schemas.microsoft.com/office/drawing/2014/main" id="{8D78D0A3-EA4E-E878-91D7-9D27BE90CE6B}"/>
                </a:ext>
              </a:extLst>
            </p:cNvPr>
            <p:cNvSpPr>
              <a:spLocks/>
            </p:cNvSpPr>
            <p:nvPr/>
          </p:nvSpPr>
          <p:spPr bwMode="auto">
            <a:xfrm>
              <a:off x="4499278" y="3546412"/>
              <a:ext cx="1114572" cy="277794"/>
            </a:xfrm>
            <a:custGeom>
              <a:avLst/>
              <a:gdLst>
                <a:gd name="T0" fmla="*/ 804 w 830"/>
                <a:gd name="T1" fmla="*/ 11 h 206"/>
                <a:gd name="T2" fmla="*/ 804 w 830"/>
                <a:gd name="T3" fmla="*/ 3 h 206"/>
                <a:gd name="T4" fmla="*/ 804 w 830"/>
                <a:gd name="T5" fmla="*/ 0 h 206"/>
                <a:gd name="T6" fmla="*/ 27 w 830"/>
                <a:gd name="T7" fmla="*/ 0 h 206"/>
                <a:gd name="T8" fmla="*/ 27 w 830"/>
                <a:gd name="T9" fmla="*/ 0 h 206"/>
                <a:gd name="T10" fmla="*/ 3 w 830"/>
                <a:gd name="T11" fmla="*/ 0 h 206"/>
                <a:gd name="T12" fmla="*/ 0 w 830"/>
                <a:gd name="T13" fmla="*/ 22 h 206"/>
                <a:gd name="T14" fmla="*/ 34 w 830"/>
                <a:gd name="T15" fmla="*/ 42 h 206"/>
                <a:gd name="T16" fmla="*/ 34 w 830"/>
                <a:gd name="T17" fmla="*/ 42 h 206"/>
                <a:gd name="T18" fmla="*/ 415 w 830"/>
                <a:gd name="T19" fmla="*/ 206 h 206"/>
                <a:gd name="T20" fmla="*/ 797 w 830"/>
                <a:gd name="T21" fmla="*/ 43 h 206"/>
                <a:gd name="T22" fmla="*/ 797 w 830"/>
                <a:gd name="T23" fmla="*/ 43 h 206"/>
                <a:gd name="T24" fmla="*/ 830 w 830"/>
                <a:gd name="T25" fmla="*/ 22 h 206"/>
                <a:gd name="T26" fmla="*/ 830 w 830"/>
                <a:gd name="T27" fmla="*/ 11 h 206"/>
                <a:gd name="T28" fmla="*/ 804 w 830"/>
                <a:gd name="T29" fmla="*/ 1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0" h="206">
                  <a:moveTo>
                    <a:pt x="804" y="11"/>
                  </a:moveTo>
                  <a:cubicBezTo>
                    <a:pt x="804" y="8"/>
                    <a:pt x="804" y="6"/>
                    <a:pt x="804" y="3"/>
                  </a:cubicBezTo>
                  <a:cubicBezTo>
                    <a:pt x="804" y="2"/>
                    <a:pt x="804" y="1"/>
                    <a:pt x="804" y="0"/>
                  </a:cubicBezTo>
                  <a:cubicBezTo>
                    <a:pt x="27" y="0"/>
                    <a:pt x="27" y="0"/>
                    <a:pt x="27" y="0"/>
                  </a:cubicBezTo>
                  <a:cubicBezTo>
                    <a:pt x="27" y="0"/>
                    <a:pt x="27" y="0"/>
                    <a:pt x="27" y="0"/>
                  </a:cubicBezTo>
                  <a:cubicBezTo>
                    <a:pt x="3" y="0"/>
                    <a:pt x="3" y="0"/>
                    <a:pt x="3" y="0"/>
                  </a:cubicBezTo>
                  <a:cubicBezTo>
                    <a:pt x="0" y="22"/>
                    <a:pt x="0" y="22"/>
                    <a:pt x="0" y="22"/>
                  </a:cubicBezTo>
                  <a:cubicBezTo>
                    <a:pt x="27" y="23"/>
                    <a:pt x="34" y="42"/>
                    <a:pt x="34" y="42"/>
                  </a:cubicBezTo>
                  <a:cubicBezTo>
                    <a:pt x="34" y="42"/>
                    <a:pt x="34" y="42"/>
                    <a:pt x="34" y="42"/>
                  </a:cubicBezTo>
                  <a:cubicBezTo>
                    <a:pt x="68" y="135"/>
                    <a:pt x="226" y="206"/>
                    <a:pt x="415" y="206"/>
                  </a:cubicBezTo>
                  <a:cubicBezTo>
                    <a:pt x="604" y="206"/>
                    <a:pt x="762" y="136"/>
                    <a:pt x="797" y="43"/>
                  </a:cubicBezTo>
                  <a:cubicBezTo>
                    <a:pt x="797" y="43"/>
                    <a:pt x="797" y="43"/>
                    <a:pt x="797" y="43"/>
                  </a:cubicBezTo>
                  <a:cubicBezTo>
                    <a:pt x="807" y="22"/>
                    <a:pt x="830" y="22"/>
                    <a:pt x="830" y="22"/>
                  </a:cubicBezTo>
                  <a:cubicBezTo>
                    <a:pt x="830" y="11"/>
                    <a:pt x="830" y="11"/>
                    <a:pt x="830" y="11"/>
                  </a:cubicBezTo>
                  <a:lnTo>
                    <a:pt x="804" y="11"/>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a:p>
          </p:txBody>
        </p:sp>
        <p:sp>
          <p:nvSpPr>
            <p:cNvPr id="33" name="Freeform 11">
              <a:extLst>
                <a:ext uri="{FF2B5EF4-FFF2-40B4-BE49-F238E27FC236}">
                  <a16:creationId xmlns:a16="http://schemas.microsoft.com/office/drawing/2014/main" id="{A0EADB74-B081-7F5C-2CAA-7FC897618B02}"/>
                </a:ext>
              </a:extLst>
            </p:cNvPr>
            <p:cNvSpPr>
              <a:spLocks/>
            </p:cNvSpPr>
            <p:nvPr/>
          </p:nvSpPr>
          <p:spPr bwMode="auto">
            <a:xfrm>
              <a:off x="4499278" y="3546412"/>
              <a:ext cx="1114572" cy="277794"/>
            </a:xfrm>
            <a:custGeom>
              <a:avLst/>
              <a:gdLst>
                <a:gd name="T0" fmla="*/ 804 w 830"/>
                <a:gd name="T1" fmla="*/ 11 h 206"/>
                <a:gd name="T2" fmla="*/ 804 w 830"/>
                <a:gd name="T3" fmla="*/ 3 h 206"/>
                <a:gd name="T4" fmla="*/ 804 w 830"/>
                <a:gd name="T5" fmla="*/ 0 h 206"/>
                <a:gd name="T6" fmla="*/ 27 w 830"/>
                <a:gd name="T7" fmla="*/ 0 h 206"/>
                <a:gd name="T8" fmla="*/ 27 w 830"/>
                <a:gd name="T9" fmla="*/ 0 h 206"/>
                <a:gd name="T10" fmla="*/ 3 w 830"/>
                <a:gd name="T11" fmla="*/ 0 h 206"/>
                <a:gd name="T12" fmla="*/ 0 w 830"/>
                <a:gd name="T13" fmla="*/ 22 h 206"/>
                <a:gd name="T14" fmla="*/ 34 w 830"/>
                <a:gd name="T15" fmla="*/ 42 h 206"/>
                <a:gd name="T16" fmla="*/ 34 w 830"/>
                <a:gd name="T17" fmla="*/ 42 h 206"/>
                <a:gd name="T18" fmla="*/ 34 w 830"/>
                <a:gd name="T19" fmla="*/ 43 h 206"/>
                <a:gd name="T20" fmla="*/ 709 w 830"/>
                <a:gd name="T21" fmla="*/ 43 h 206"/>
                <a:gd name="T22" fmla="*/ 384 w 830"/>
                <a:gd name="T23" fmla="*/ 205 h 206"/>
                <a:gd name="T24" fmla="*/ 415 w 830"/>
                <a:gd name="T25" fmla="*/ 206 h 206"/>
                <a:gd name="T26" fmla="*/ 797 w 830"/>
                <a:gd name="T27" fmla="*/ 43 h 206"/>
                <a:gd name="T28" fmla="*/ 797 w 830"/>
                <a:gd name="T29" fmla="*/ 43 h 206"/>
                <a:gd name="T30" fmla="*/ 830 w 830"/>
                <a:gd name="T31" fmla="*/ 22 h 206"/>
                <a:gd name="T32" fmla="*/ 830 w 830"/>
                <a:gd name="T33" fmla="*/ 11 h 206"/>
                <a:gd name="T34" fmla="*/ 804 w 830"/>
                <a:gd name="T35" fmla="*/ 1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0" h="206">
                  <a:moveTo>
                    <a:pt x="804" y="11"/>
                  </a:moveTo>
                  <a:cubicBezTo>
                    <a:pt x="804" y="8"/>
                    <a:pt x="804" y="6"/>
                    <a:pt x="804" y="3"/>
                  </a:cubicBezTo>
                  <a:cubicBezTo>
                    <a:pt x="804" y="2"/>
                    <a:pt x="804" y="1"/>
                    <a:pt x="804" y="0"/>
                  </a:cubicBezTo>
                  <a:cubicBezTo>
                    <a:pt x="27" y="0"/>
                    <a:pt x="27" y="0"/>
                    <a:pt x="27" y="0"/>
                  </a:cubicBezTo>
                  <a:cubicBezTo>
                    <a:pt x="27" y="0"/>
                    <a:pt x="27" y="0"/>
                    <a:pt x="27" y="0"/>
                  </a:cubicBezTo>
                  <a:cubicBezTo>
                    <a:pt x="3" y="0"/>
                    <a:pt x="3" y="0"/>
                    <a:pt x="3" y="0"/>
                  </a:cubicBezTo>
                  <a:cubicBezTo>
                    <a:pt x="0" y="22"/>
                    <a:pt x="0" y="22"/>
                    <a:pt x="0" y="22"/>
                  </a:cubicBezTo>
                  <a:cubicBezTo>
                    <a:pt x="27" y="23"/>
                    <a:pt x="34" y="42"/>
                    <a:pt x="34" y="42"/>
                  </a:cubicBezTo>
                  <a:cubicBezTo>
                    <a:pt x="34" y="42"/>
                    <a:pt x="34" y="42"/>
                    <a:pt x="34" y="42"/>
                  </a:cubicBezTo>
                  <a:cubicBezTo>
                    <a:pt x="34" y="42"/>
                    <a:pt x="34" y="42"/>
                    <a:pt x="34" y="43"/>
                  </a:cubicBezTo>
                  <a:cubicBezTo>
                    <a:pt x="709" y="43"/>
                    <a:pt x="709" y="43"/>
                    <a:pt x="709" y="43"/>
                  </a:cubicBezTo>
                  <a:cubicBezTo>
                    <a:pt x="636" y="165"/>
                    <a:pt x="484" y="198"/>
                    <a:pt x="384" y="205"/>
                  </a:cubicBezTo>
                  <a:cubicBezTo>
                    <a:pt x="394" y="206"/>
                    <a:pt x="405" y="206"/>
                    <a:pt x="415" y="206"/>
                  </a:cubicBezTo>
                  <a:cubicBezTo>
                    <a:pt x="604" y="206"/>
                    <a:pt x="762" y="136"/>
                    <a:pt x="797" y="43"/>
                  </a:cubicBezTo>
                  <a:cubicBezTo>
                    <a:pt x="797" y="43"/>
                    <a:pt x="797" y="43"/>
                    <a:pt x="797" y="43"/>
                  </a:cubicBezTo>
                  <a:cubicBezTo>
                    <a:pt x="807" y="22"/>
                    <a:pt x="830" y="22"/>
                    <a:pt x="830" y="22"/>
                  </a:cubicBezTo>
                  <a:cubicBezTo>
                    <a:pt x="830" y="11"/>
                    <a:pt x="830" y="11"/>
                    <a:pt x="830" y="11"/>
                  </a:cubicBezTo>
                  <a:lnTo>
                    <a:pt x="804" y="11"/>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IN"/>
            </a:p>
          </p:txBody>
        </p:sp>
        <p:sp>
          <p:nvSpPr>
            <p:cNvPr id="34" name="Freeform 12">
              <a:extLst>
                <a:ext uri="{FF2B5EF4-FFF2-40B4-BE49-F238E27FC236}">
                  <a16:creationId xmlns:a16="http://schemas.microsoft.com/office/drawing/2014/main" id="{E9868A61-2B16-8638-8CAF-D264A6D74A86}"/>
                </a:ext>
              </a:extLst>
            </p:cNvPr>
            <p:cNvSpPr>
              <a:spLocks/>
            </p:cNvSpPr>
            <p:nvPr/>
          </p:nvSpPr>
          <p:spPr bwMode="auto">
            <a:xfrm>
              <a:off x="4460240" y="3515861"/>
              <a:ext cx="1193780" cy="60538"/>
            </a:xfrm>
            <a:custGeom>
              <a:avLst/>
              <a:gdLst>
                <a:gd name="T0" fmla="*/ 889 w 889"/>
                <a:gd name="T1" fmla="*/ 23 h 45"/>
                <a:gd name="T2" fmla="*/ 866 w 889"/>
                <a:gd name="T3" fmla="*/ 45 h 45"/>
                <a:gd name="T4" fmla="*/ 32 w 889"/>
                <a:gd name="T5" fmla="*/ 45 h 45"/>
                <a:gd name="T6" fmla="*/ 22 w 889"/>
                <a:gd name="T7" fmla="*/ 45 h 45"/>
                <a:gd name="T8" fmla="*/ 0 w 889"/>
                <a:gd name="T9" fmla="*/ 23 h 45"/>
                <a:gd name="T10" fmla="*/ 0 w 889"/>
                <a:gd name="T11" fmla="*/ 23 h 45"/>
                <a:gd name="T12" fmla="*/ 22 w 889"/>
                <a:gd name="T13" fmla="*/ 0 h 45"/>
                <a:gd name="T14" fmla="*/ 866 w 889"/>
                <a:gd name="T15" fmla="*/ 0 h 45"/>
                <a:gd name="T16" fmla="*/ 889 w 889"/>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45">
                  <a:moveTo>
                    <a:pt x="889" y="23"/>
                  </a:moveTo>
                  <a:cubicBezTo>
                    <a:pt x="889" y="35"/>
                    <a:pt x="879" y="45"/>
                    <a:pt x="866" y="45"/>
                  </a:cubicBezTo>
                  <a:cubicBezTo>
                    <a:pt x="32" y="45"/>
                    <a:pt x="32" y="45"/>
                    <a:pt x="32" y="45"/>
                  </a:cubicBezTo>
                  <a:cubicBezTo>
                    <a:pt x="22" y="45"/>
                    <a:pt x="22" y="45"/>
                    <a:pt x="22" y="45"/>
                  </a:cubicBezTo>
                  <a:cubicBezTo>
                    <a:pt x="10" y="45"/>
                    <a:pt x="0" y="35"/>
                    <a:pt x="0" y="23"/>
                  </a:cubicBezTo>
                  <a:cubicBezTo>
                    <a:pt x="0" y="23"/>
                    <a:pt x="0" y="23"/>
                    <a:pt x="0" y="23"/>
                  </a:cubicBezTo>
                  <a:cubicBezTo>
                    <a:pt x="0" y="10"/>
                    <a:pt x="10" y="0"/>
                    <a:pt x="22" y="0"/>
                  </a:cubicBezTo>
                  <a:cubicBezTo>
                    <a:pt x="866" y="0"/>
                    <a:pt x="866" y="0"/>
                    <a:pt x="866" y="0"/>
                  </a:cubicBezTo>
                  <a:cubicBezTo>
                    <a:pt x="879" y="0"/>
                    <a:pt x="889" y="10"/>
                    <a:pt x="889" y="23"/>
                  </a:cubicBez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a:p>
          </p:txBody>
        </p:sp>
        <p:sp>
          <p:nvSpPr>
            <p:cNvPr id="35" name="Freeform 13">
              <a:extLst>
                <a:ext uri="{FF2B5EF4-FFF2-40B4-BE49-F238E27FC236}">
                  <a16:creationId xmlns:a16="http://schemas.microsoft.com/office/drawing/2014/main" id="{240074E0-AE39-93A2-7C8B-538DACC8FAB7}"/>
                </a:ext>
              </a:extLst>
            </p:cNvPr>
            <p:cNvSpPr>
              <a:spLocks/>
            </p:cNvSpPr>
            <p:nvPr/>
          </p:nvSpPr>
          <p:spPr bwMode="auto">
            <a:xfrm>
              <a:off x="5663072" y="3596200"/>
              <a:ext cx="521077" cy="527866"/>
            </a:xfrm>
            <a:custGeom>
              <a:avLst/>
              <a:gdLst>
                <a:gd name="T0" fmla="*/ 324 w 388"/>
                <a:gd name="T1" fmla="*/ 323 h 392"/>
                <a:gd name="T2" fmla="*/ 323 w 388"/>
                <a:gd name="T3" fmla="*/ 323 h 392"/>
                <a:gd name="T4" fmla="*/ 291 w 388"/>
                <a:gd name="T5" fmla="*/ 302 h 392"/>
                <a:gd name="T6" fmla="*/ 290 w 388"/>
                <a:gd name="T7" fmla="*/ 294 h 392"/>
                <a:gd name="T8" fmla="*/ 234 w 388"/>
                <a:gd name="T9" fmla="*/ 53 h 392"/>
                <a:gd name="T10" fmla="*/ 154 w 388"/>
                <a:gd name="T11" fmla="*/ 53 h 392"/>
                <a:gd name="T12" fmla="*/ 99 w 388"/>
                <a:gd name="T13" fmla="*/ 294 h 392"/>
                <a:gd name="T14" fmla="*/ 98 w 388"/>
                <a:gd name="T15" fmla="*/ 300 h 392"/>
                <a:gd name="T16" fmla="*/ 98 w 388"/>
                <a:gd name="T17" fmla="*/ 300 h 392"/>
                <a:gd name="T18" fmla="*/ 65 w 388"/>
                <a:gd name="T19" fmla="*/ 323 h 392"/>
                <a:gd name="T20" fmla="*/ 64 w 388"/>
                <a:gd name="T21" fmla="*/ 323 h 392"/>
                <a:gd name="T22" fmla="*/ 0 w 388"/>
                <a:gd name="T23" fmla="*/ 392 h 392"/>
                <a:gd name="T24" fmla="*/ 388 w 388"/>
                <a:gd name="T25" fmla="*/ 392 h 392"/>
                <a:gd name="T26" fmla="*/ 324 w 388"/>
                <a:gd name="T27" fmla="*/ 323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8" h="392">
                  <a:moveTo>
                    <a:pt x="324" y="323"/>
                  </a:moveTo>
                  <a:cubicBezTo>
                    <a:pt x="323" y="323"/>
                    <a:pt x="323" y="323"/>
                    <a:pt x="323" y="323"/>
                  </a:cubicBezTo>
                  <a:cubicBezTo>
                    <a:pt x="303" y="321"/>
                    <a:pt x="294" y="307"/>
                    <a:pt x="291" y="302"/>
                  </a:cubicBezTo>
                  <a:cubicBezTo>
                    <a:pt x="291" y="299"/>
                    <a:pt x="290" y="297"/>
                    <a:pt x="290" y="294"/>
                  </a:cubicBezTo>
                  <a:cubicBezTo>
                    <a:pt x="234" y="53"/>
                    <a:pt x="234" y="53"/>
                    <a:pt x="234" y="53"/>
                  </a:cubicBezTo>
                  <a:cubicBezTo>
                    <a:pt x="228" y="0"/>
                    <a:pt x="166" y="2"/>
                    <a:pt x="154" y="53"/>
                  </a:cubicBezTo>
                  <a:cubicBezTo>
                    <a:pt x="99" y="294"/>
                    <a:pt x="99" y="294"/>
                    <a:pt x="99" y="294"/>
                  </a:cubicBezTo>
                  <a:cubicBezTo>
                    <a:pt x="98" y="296"/>
                    <a:pt x="98" y="298"/>
                    <a:pt x="98" y="300"/>
                  </a:cubicBezTo>
                  <a:cubicBezTo>
                    <a:pt x="98" y="300"/>
                    <a:pt x="98" y="300"/>
                    <a:pt x="98" y="300"/>
                  </a:cubicBezTo>
                  <a:cubicBezTo>
                    <a:pt x="98" y="300"/>
                    <a:pt x="89" y="320"/>
                    <a:pt x="65" y="323"/>
                  </a:cubicBezTo>
                  <a:cubicBezTo>
                    <a:pt x="65" y="323"/>
                    <a:pt x="64" y="323"/>
                    <a:pt x="64" y="323"/>
                  </a:cubicBezTo>
                  <a:cubicBezTo>
                    <a:pt x="28" y="326"/>
                    <a:pt x="0" y="356"/>
                    <a:pt x="0" y="392"/>
                  </a:cubicBezTo>
                  <a:cubicBezTo>
                    <a:pt x="388" y="392"/>
                    <a:pt x="388" y="392"/>
                    <a:pt x="388" y="392"/>
                  </a:cubicBezTo>
                  <a:cubicBezTo>
                    <a:pt x="388" y="355"/>
                    <a:pt x="360" y="325"/>
                    <a:pt x="324" y="323"/>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IN"/>
            </a:p>
          </p:txBody>
        </p:sp>
        <p:sp>
          <p:nvSpPr>
            <p:cNvPr id="42" name="Freeform 14">
              <a:extLst>
                <a:ext uri="{FF2B5EF4-FFF2-40B4-BE49-F238E27FC236}">
                  <a16:creationId xmlns:a16="http://schemas.microsoft.com/office/drawing/2014/main" id="{36C3DB91-7181-FEF3-EDA1-A0E32FE2CCEA}"/>
                </a:ext>
              </a:extLst>
            </p:cNvPr>
            <p:cNvSpPr>
              <a:spLocks/>
            </p:cNvSpPr>
            <p:nvPr/>
          </p:nvSpPr>
          <p:spPr bwMode="auto">
            <a:xfrm>
              <a:off x="5663072" y="4077107"/>
              <a:ext cx="521077" cy="46959"/>
            </a:xfrm>
            <a:custGeom>
              <a:avLst/>
              <a:gdLst>
                <a:gd name="T0" fmla="*/ 9 w 388"/>
                <a:gd name="T1" fmla="*/ 0 h 35"/>
                <a:gd name="T2" fmla="*/ 0 w 388"/>
                <a:gd name="T3" fmla="*/ 35 h 35"/>
                <a:gd name="T4" fmla="*/ 388 w 388"/>
                <a:gd name="T5" fmla="*/ 35 h 35"/>
                <a:gd name="T6" fmla="*/ 379 w 388"/>
                <a:gd name="T7" fmla="*/ 0 h 35"/>
                <a:gd name="T8" fmla="*/ 9 w 388"/>
                <a:gd name="T9" fmla="*/ 0 h 35"/>
              </a:gdLst>
              <a:ahLst/>
              <a:cxnLst>
                <a:cxn ang="0">
                  <a:pos x="T0" y="T1"/>
                </a:cxn>
                <a:cxn ang="0">
                  <a:pos x="T2" y="T3"/>
                </a:cxn>
                <a:cxn ang="0">
                  <a:pos x="T4" y="T5"/>
                </a:cxn>
                <a:cxn ang="0">
                  <a:pos x="T6" y="T7"/>
                </a:cxn>
                <a:cxn ang="0">
                  <a:pos x="T8" y="T9"/>
                </a:cxn>
              </a:cxnLst>
              <a:rect l="0" t="0" r="r" b="b"/>
              <a:pathLst>
                <a:path w="388" h="35">
                  <a:moveTo>
                    <a:pt x="9" y="0"/>
                  </a:moveTo>
                  <a:cubicBezTo>
                    <a:pt x="4" y="11"/>
                    <a:pt x="0" y="23"/>
                    <a:pt x="0" y="35"/>
                  </a:cubicBezTo>
                  <a:cubicBezTo>
                    <a:pt x="388" y="35"/>
                    <a:pt x="388" y="35"/>
                    <a:pt x="388" y="35"/>
                  </a:cubicBezTo>
                  <a:cubicBezTo>
                    <a:pt x="388" y="23"/>
                    <a:pt x="385" y="11"/>
                    <a:pt x="379" y="0"/>
                  </a:cubicBezTo>
                  <a:lnTo>
                    <a:pt x="9" y="0"/>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en-IN"/>
            </a:p>
          </p:txBody>
        </p:sp>
        <p:sp>
          <p:nvSpPr>
            <p:cNvPr id="43" name="Freeform 15">
              <a:extLst>
                <a:ext uri="{FF2B5EF4-FFF2-40B4-BE49-F238E27FC236}">
                  <a16:creationId xmlns:a16="http://schemas.microsoft.com/office/drawing/2014/main" id="{01F9EE31-5775-2A5A-A870-06D7F4D88166}"/>
                </a:ext>
              </a:extLst>
            </p:cNvPr>
            <p:cNvSpPr>
              <a:spLocks/>
            </p:cNvSpPr>
            <p:nvPr/>
          </p:nvSpPr>
          <p:spPr bwMode="auto">
            <a:xfrm>
              <a:off x="6192635" y="3184318"/>
              <a:ext cx="1114006" cy="278926"/>
            </a:xfrm>
            <a:custGeom>
              <a:avLst/>
              <a:gdLst>
                <a:gd name="T0" fmla="*/ 803 w 830"/>
                <a:gd name="T1" fmla="*/ 12 h 207"/>
                <a:gd name="T2" fmla="*/ 804 w 830"/>
                <a:gd name="T3" fmla="*/ 4 h 207"/>
                <a:gd name="T4" fmla="*/ 804 w 830"/>
                <a:gd name="T5" fmla="*/ 0 h 207"/>
                <a:gd name="T6" fmla="*/ 26 w 830"/>
                <a:gd name="T7" fmla="*/ 0 h 207"/>
                <a:gd name="T8" fmla="*/ 26 w 830"/>
                <a:gd name="T9" fmla="*/ 1 h 207"/>
                <a:gd name="T10" fmla="*/ 2 w 830"/>
                <a:gd name="T11" fmla="*/ 0 h 207"/>
                <a:gd name="T12" fmla="*/ 0 w 830"/>
                <a:gd name="T13" fmla="*/ 23 h 207"/>
                <a:gd name="T14" fmla="*/ 33 w 830"/>
                <a:gd name="T15" fmla="*/ 43 h 207"/>
                <a:gd name="T16" fmla="*/ 33 w 830"/>
                <a:gd name="T17" fmla="*/ 43 h 207"/>
                <a:gd name="T18" fmla="*/ 415 w 830"/>
                <a:gd name="T19" fmla="*/ 207 h 207"/>
                <a:gd name="T20" fmla="*/ 796 w 830"/>
                <a:gd name="T21" fmla="*/ 44 h 207"/>
                <a:gd name="T22" fmla="*/ 796 w 830"/>
                <a:gd name="T23" fmla="*/ 43 h 207"/>
                <a:gd name="T24" fmla="*/ 830 w 830"/>
                <a:gd name="T25" fmla="*/ 23 h 207"/>
                <a:gd name="T26" fmla="*/ 830 w 830"/>
                <a:gd name="T27" fmla="*/ 12 h 207"/>
                <a:gd name="T28" fmla="*/ 803 w 830"/>
                <a:gd name="T29" fmla="*/ 1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0" h="207">
                  <a:moveTo>
                    <a:pt x="803" y="12"/>
                  </a:moveTo>
                  <a:cubicBezTo>
                    <a:pt x="804" y="9"/>
                    <a:pt x="804" y="7"/>
                    <a:pt x="804" y="4"/>
                  </a:cubicBezTo>
                  <a:cubicBezTo>
                    <a:pt x="804" y="3"/>
                    <a:pt x="804" y="2"/>
                    <a:pt x="804" y="0"/>
                  </a:cubicBezTo>
                  <a:cubicBezTo>
                    <a:pt x="26" y="0"/>
                    <a:pt x="26" y="0"/>
                    <a:pt x="26" y="0"/>
                  </a:cubicBezTo>
                  <a:cubicBezTo>
                    <a:pt x="26" y="1"/>
                    <a:pt x="26" y="1"/>
                    <a:pt x="26" y="1"/>
                  </a:cubicBezTo>
                  <a:cubicBezTo>
                    <a:pt x="2" y="0"/>
                    <a:pt x="2" y="0"/>
                    <a:pt x="2" y="0"/>
                  </a:cubicBezTo>
                  <a:cubicBezTo>
                    <a:pt x="0" y="23"/>
                    <a:pt x="0" y="23"/>
                    <a:pt x="0" y="23"/>
                  </a:cubicBezTo>
                  <a:cubicBezTo>
                    <a:pt x="27" y="24"/>
                    <a:pt x="33" y="43"/>
                    <a:pt x="33" y="43"/>
                  </a:cubicBezTo>
                  <a:cubicBezTo>
                    <a:pt x="33" y="43"/>
                    <a:pt x="33" y="43"/>
                    <a:pt x="33" y="43"/>
                  </a:cubicBezTo>
                  <a:cubicBezTo>
                    <a:pt x="68" y="136"/>
                    <a:pt x="226" y="207"/>
                    <a:pt x="415" y="207"/>
                  </a:cubicBezTo>
                  <a:cubicBezTo>
                    <a:pt x="604" y="207"/>
                    <a:pt x="761" y="137"/>
                    <a:pt x="796" y="44"/>
                  </a:cubicBezTo>
                  <a:cubicBezTo>
                    <a:pt x="796" y="43"/>
                    <a:pt x="796" y="43"/>
                    <a:pt x="796" y="43"/>
                  </a:cubicBezTo>
                  <a:cubicBezTo>
                    <a:pt x="806" y="23"/>
                    <a:pt x="830" y="23"/>
                    <a:pt x="830" y="23"/>
                  </a:cubicBezTo>
                  <a:cubicBezTo>
                    <a:pt x="830" y="12"/>
                    <a:pt x="830" y="12"/>
                    <a:pt x="830" y="12"/>
                  </a:cubicBezTo>
                  <a:lnTo>
                    <a:pt x="803" y="12"/>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a:p>
          </p:txBody>
        </p:sp>
        <p:sp>
          <p:nvSpPr>
            <p:cNvPr id="44" name="Freeform 16">
              <a:extLst>
                <a:ext uri="{FF2B5EF4-FFF2-40B4-BE49-F238E27FC236}">
                  <a16:creationId xmlns:a16="http://schemas.microsoft.com/office/drawing/2014/main" id="{591687A7-9787-47F5-1AEE-7D73D13FF0FB}"/>
                </a:ext>
              </a:extLst>
            </p:cNvPr>
            <p:cNvSpPr>
              <a:spLocks/>
            </p:cNvSpPr>
            <p:nvPr/>
          </p:nvSpPr>
          <p:spPr bwMode="auto">
            <a:xfrm>
              <a:off x="6192635" y="3184318"/>
              <a:ext cx="1114006" cy="278926"/>
            </a:xfrm>
            <a:custGeom>
              <a:avLst/>
              <a:gdLst>
                <a:gd name="T0" fmla="*/ 803 w 830"/>
                <a:gd name="T1" fmla="*/ 12 h 207"/>
                <a:gd name="T2" fmla="*/ 804 w 830"/>
                <a:gd name="T3" fmla="*/ 4 h 207"/>
                <a:gd name="T4" fmla="*/ 804 w 830"/>
                <a:gd name="T5" fmla="*/ 0 h 207"/>
                <a:gd name="T6" fmla="*/ 26 w 830"/>
                <a:gd name="T7" fmla="*/ 0 h 207"/>
                <a:gd name="T8" fmla="*/ 26 w 830"/>
                <a:gd name="T9" fmla="*/ 1 h 207"/>
                <a:gd name="T10" fmla="*/ 2 w 830"/>
                <a:gd name="T11" fmla="*/ 0 h 207"/>
                <a:gd name="T12" fmla="*/ 0 w 830"/>
                <a:gd name="T13" fmla="*/ 23 h 207"/>
                <a:gd name="T14" fmla="*/ 33 w 830"/>
                <a:gd name="T15" fmla="*/ 43 h 207"/>
                <a:gd name="T16" fmla="*/ 33 w 830"/>
                <a:gd name="T17" fmla="*/ 43 h 207"/>
                <a:gd name="T18" fmla="*/ 33 w 830"/>
                <a:gd name="T19" fmla="*/ 43 h 207"/>
                <a:gd name="T20" fmla="*/ 709 w 830"/>
                <a:gd name="T21" fmla="*/ 43 h 207"/>
                <a:gd name="T22" fmla="*/ 384 w 830"/>
                <a:gd name="T23" fmla="*/ 206 h 207"/>
                <a:gd name="T24" fmla="*/ 415 w 830"/>
                <a:gd name="T25" fmla="*/ 207 h 207"/>
                <a:gd name="T26" fmla="*/ 796 w 830"/>
                <a:gd name="T27" fmla="*/ 44 h 207"/>
                <a:gd name="T28" fmla="*/ 796 w 830"/>
                <a:gd name="T29" fmla="*/ 43 h 207"/>
                <a:gd name="T30" fmla="*/ 830 w 830"/>
                <a:gd name="T31" fmla="*/ 23 h 207"/>
                <a:gd name="T32" fmla="*/ 830 w 830"/>
                <a:gd name="T33" fmla="*/ 12 h 207"/>
                <a:gd name="T34" fmla="*/ 803 w 830"/>
                <a:gd name="T35" fmla="*/ 1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0" h="207">
                  <a:moveTo>
                    <a:pt x="803" y="12"/>
                  </a:moveTo>
                  <a:cubicBezTo>
                    <a:pt x="804" y="9"/>
                    <a:pt x="804" y="7"/>
                    <a:pt x="804" y="4"/>
                  </a:cubicBezTo>
                  <a:cubicBezTo>
                    <a:pt x="804" y="3"/>
                    <a:pt x="804" y="2"/>
                    <a:pt x="804" y="0"/>
                  </a:cubicBezTo>
                  <a:cubicBezTo>
                    <a:pt x="26" y="0"/>
                    <a:pt x="26" y="0"/>
                    <a:pt x="26" y="0"/>
                  </a:cubicBezTo>
                  <a:cubicBezTo>
                    <a:pt x="26" y="1"/>
                    <a:pt x="26" y="1"/>
                    <a:pt x="26" y="1"/>
                  </a:cubicBezTo>
                  <a:cubicBezTo>
                    <a:pt x="2" y="0"/>
                    <a:pt x="2" y="0"/>
                    <a:pt x="2" y="0"/>
                  </a:cubicBezTo>
                  <a:cubicBezTo>
                    <a:pt x="0" y="23"/>
                    <a:pt x="0" y="23"/>
                    <a:pt x="0" y="23"/>
                  </a:cubicBezTo>
                  <a:cubicBezTo>
                    <a:pt x="27" y="24"/>
                    <a:pt x="33" y="43"/>
                    <a:pt x="33" y="43"/>
                  </a:cubicBezTo>
                  <a:cubicBezTo>
                    <a:pt x="33" y="43"/>
                    <a:pt x="33" y="43"/>
                    <a:pt x="33" y="43"/>
                  </a:cubicBezTo>
                  <a:cubicBezTo>
                    <a:pt x="33" y="43"/>
                    <a:pt x="33" y="43"/>
                    <a:pt x="33" y="43"/>
                  </a:cubicBezTo>
                  <a:cubicBezTo>
                    <a:pt x="709" y="43"/>
                    <a:pt x="709" y="43"/>
                    <a:pt x="709" y="43"/>
                  </a:cubicBezTo>
                  <a:cubicBezTo>
                    <a:pt x="636" y="166"/>
                    <a:pt x="483" y="199"/>
                    <a:pt x="384" y="206"/>
                  </a:cubicBezTo>
                  <a:cubicBezTo>
                    <a:pt x="394" y="206"/>
                    <a:pt x="404" y="207"/>
                    <a:pt x="415" y="207"/>
                  </a:cubicBezTo>
                  <a:cubicBezTo>
                    <a:pt x="604" y="207"/>
                    <a:pt x="761" y="137"/>
                    <a:pt x="796" y="44"/>
                  </a:cubicBezTo>
                  <a:cubicBezTo>
                    <a:pt x="796" y="43"/>
                    <a:pt x="796" y="43"/>
                    <a:pt x="796" y="43"/>
                  </a:cubicBezTo>
                  <a:cubicBezTo>
                    <a:pt x="806" y="23"/>
                    <a:pt x="830" y="23"/>
                    <a:pt x="830" y="23"/>
                  </a:cubicBezTo>
                  <a:cubicBezTo>
                    <a:pt x="830" y="12"/>
                    <a:pt x="830" y="12"/>
                    <a:pt x="830" y="12"/>
                  </a:cubicBezTo>
                  <a:lnTo>
                    <a:pt x="803" y="12"/>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IN"/>
            </a:p>
          </p:txBody>
        </p:sp>
        <p:sp>
          <p:nvSpPr>
            <p:cNvPr id="45" name="Freeform 17">
              <a:extLst>
                <a:ext uri="{FF2B5EF4-FFF2-40B4-BE49-F238E27FC236}">
                  <a16:creationId xmlns:a16="http://schemas.microsoft.com/office/drawing/2014/main" id="{CAF40EC0-E9E0-07C4-8800-F536C2BF5C21}"/>
                </a:ext>
              </a:extLst>
            </p:cNvPr>
            <p:cNvSpPr>
              <a:spLocks/>
            </p:cNvSpPr>
            <p:nvPr/>
          </p:nvSpPr>
          <p:spPr bwMode="auto">
            <a:xfrm>
              <a:off x="6153597" y="3154898"/>
              <a:ext cx="1192083" cy="60538"/>
            </a:xfrm>
            <a:custGeom>
              <a:avLst/>
              <a:gdLst>
                <a:gd name="T0" fmla="*/ 888 w 888"/>
                <a:gd name="T1" fmla="*/ 22 h 45"/>
                <a:gd name="T2" fmla="*/ 866 w 888"/>
                <a:gd name="T3" fmla="*/ 45 h 45"/>
                <a:gd name="T4" fmla="*/ 32 w 888"/>
                <a:gd name="T5" fmla="*/ 45 h 45"/>
                <a:gd name="T6" fmla="*/ 22 w 888"/>
                <a:gd name="T7" fmla="*/ 45 h 45"/>
                <a:gd name="T8" fmla="*/ 0 w 888"/>
                <a:gd name="T9" fmla="*/ 22 h 45"/>
                <a:gd name="T10" fmla="*/ 0 w 888"/>
                <a:gd name="T11" fmla="*/ 22 h 45"/>
                <a:gd name="T12" fmla="*/ 22 w 888"/>
                <a:gd name="T13" fmla="*/ 0 h 45"/>
                <a:gd name="T14" fmla="*/ 866 w 888"/>
                <a:gd name="T15" fmla="*/ 0 h 45"/>
                <a:gd name="T16" fmla="*/ 888 w 888"/>
                <a:gd name="T17" fmla="*/ 2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8" h="45">
                  <a:moveTo>
                    <a:pt x="888" y="22"/>
                  </a:moveTo>
                  <a:cubicBezTo>
                    <a:pt x="888" y="35"/>
                    <a:pt x="878" y="45"/>
                    <a:pt x="866" y="45"/>
                  </a:cubicBezTo>
                  <a:cubicBezTo>
                    <a:pt x="32" y="45"/>
                    <a:pt x="32" y="45"/>
                    <a:pt x="32" y="45"/>
                  </a:cubicBezTo>
                  <a:cubicBezTo>
                    <a:pt x="22" y="45"/>
                    <a:pt x="22" y="45"/>
                    <a:pt x="22" y="45"/>
                  </a:cubicBezTo>
                  <a:cubicBezTo>
                    <a:pt x="10" y="45"/>
                    <a:pt x="0" y="35"/>
                    <a:pt x="0" y="22"/>
                  </a:cubicBezTo>
                  <a:cubicBezTo>
                    <a:pt x="0" y="22"/>
                    <a:pt x="0" y="22"/>
                    <a:pt x="0" y="22"/>
                  </a:cubicBezTo>
                  <a:cubicBezTo>
                    <a:pt x="0" y="10"/>
                    <a:pt x="10" y="0"/>
                    <a:pt x="22" y="0"/>
                  </a:cubicBezTo>
                  <a:cubicBezTo>
                    <a:pt x="866" y="0"/>
                    <a:pt x="866" y="0"/>
                    <a:pt x="866" y="0"/>
                  </a:cubicBezTo>
                  <a:cubicBezTo>
                    <a:pt x="878" y="0"/>
                    <a:pt x="888" y="10"/>
                    <a:pt x="888" y="22"/>
                  </a:cubicBez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a:p>
          </p:txBody>
        </p:sp>
        <p:sp>
          <p:nvSpPr>
            <p:cNvPr id="46" name="Oval 45">
              <a:extLst>
                <a:ext uri="{FF2B5EF4-FFF2-40B4-BE49-F238E27FC236}">
                  <a16:creationId xmlns:a16="http://schemas.microsoft.com/office/drawing/2014/main" id="{B5B7E324-5CA0-F8BA-A962-ABBD4F763539}"/>
                </a:ext>
              </a:extLst>
            </p:cNvPr>
            <p:cNvSpPr>
              <a:spLocks noChangeArrowheads="1"/>
            </p:cNvSpPr>
            <p:nvPr/>
          </p:nvSpPr>
          <p:spPr bwMode="auto">
            <a:xfrm>
              <a:off x="4985277" y="3865508"/>
              <a:ext cx="143706" cy="144272"/>
            </a:xfrm>
            <a:prstGeom prst="ellipse">
              <a:avLst/>
            </a:pr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IN"/>
            </a:p>
          </p:txBody>
        </p:sp>
        <p:sp>
          <p:nvSpPr>
            <p:cNvPr id="47" name="Oval 46">
              <a:extLst>
                <a:ext uri="{FF2B5EF4-FFF2-40B4-BE49-F238E27FC236}">
                  <a16:creationId xmlns:a16="http://schemas.microsoft.com/office/drawing/2014/main" id="{5A6C22EC-18F3-6A1F-F8F0-9648EFA19FBA}"/>
                </a:ext>
              </a:extLst>
            </p:cNvPr>
            <p:cNvSpPr>
              <a:spLocks noChangeArrowheads="1"/>
            </p:cNvSpPr>
            <p:nvPr/>
          </p:nvSpPr>
          <p:spPr bwMode="auto">
            <a:xfrm>
              <a:off x="5011868" y="3892665"/>
              <a:ext cx="89958" cy="89958"/>
            </a:xfrm>
            <a:prstGeom prst="ellipse">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a:p>
          </p:txBody>
        </p:sp>
        <p:sp>
          <p:nvSpPr>
            <p:cNvPr id="48" name="Oval 47">
              <a:extLst>
                <a:ext uri="{FF2B5EF4-FFF2-40B4-BE49-F238E27FC236}">
                  <a16:creationId xmlns:a16="http://schemas.microsoft.com/office/drawing/2014/main" id="{C6B0C773-A3EF-A577-29CD-8728483DFCA9}"/>
                </a:ext>
              </a:extLst>
            </p:cNvPr>
            <p:cNvSpPr>
              <a:spLocks noChangeArrowheads="1"/>
            </p:cNvSpPr>
            <p:nvPr/>
          </p:nvSpPr>
          <p:spPr bwMode="auto">
            <a:xfrm>
              <a:off x="6709186" y="3505111"/>
              <a:ext cx="142575" cy="142575"/>
            </a:xfrm>
            <a:prstGeom prst="ellipse">
              <a:avLst/>
            </a:pr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IN"/>
            </a:p>
          </p:txBody>
        </p:sp>
        <p:sp>
          <p:nvSpPr>
            <p:cNvPr id="49" name="Oval 48">
              <a:extLst>
                <a:ext uri="{FF2B5EF4-FFF2-40B4-BE49-F238E27FC236}">
                  <a16:creationId xmlns:a16="http://schemas.microsoft.com/office/drawing/2014/main" id="{EC5BF2C0-E8EB-1D88-5EF9-3912BCD8F57D}"/>
                </a:ext>
              </a:extLst>
            </p:cNvPr>
            <p:cNvSpPr>
              <a:spLocks noChangeArrowheads="1"/>
            </p:cNvSpPr>
            <p:nvPr/>
          </p:nvSpPr>
          <p:spPr bwMode="auto">
            <a:xfrm>
              <a:off x="6736343" y="3531702"/>
              <a:ext cx="89958" cy="88826"/>
            </a:xfrm>
            <a:prstGeom prst="ellipse">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a:p>
          </p:txBody>
        </p:sp>
        <p:sp>
          <p:nvSpPr>
            <p:cNvPr id="50" name="Oval 49">
              <a:extLst>
                <a:ext uri="{FF2B5EF4-FFF2-40B4-BE49-F238E27FC236}">
                  <a16:creationId xmlns:a16="http://schemas.microsoft.com/office/drawing/2014/main" id="{3B4B107B-7C88-5B0C-279C-F99FC711B3F5}"/>
                </a:ext>
              </a:extLst>
            </p:cNvPr>
            <p:cNvSpPr>
              <a:spLocks noChangeArrowheads="1"/>
            </p:cNvSpPr>
            <p:nvPr/>
          </p:nvSpPr>
          <p:spPr bwMode="auto">
            <a:xfrm>
              <a:off x="5896737" y="3767629"/>
              <a:ext cx="55446" cy="54880"/>
            </a:xfrm>
            <a:prstGeom prst="ellipse">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55" name="Group 54">
            <a:extLst>
              <a:ext uri="{FF2B5EF4-FFF2-40B4-BE49-F238E27FC236}">
                <a16:creationId xmlns:a16="http://schemas.microsoft.com/office/drawing/2014/main" id="{BE3660FC-0124-79AD-328E-DE6BFBC1A3F4}"/>
              </a:ext>
            </a:extLst>
          </p:cNvPr>
          <p:cNvGrpSpPr/>
          <p:nvPr/>
        </p:nvGrpSpPr>
        <p:grpSpPr>
          <a:xfrm>
            <a:off x="4523360" y="2364302"/>
            <a:ext cx="1066996" cy="488634"/>
            <a:chOff x="3814763" y="4179888"/>
            <a:chExt cx="1906588" cy="873125"/>
          </a:xfrm>
          <a:solidFill>
            <a:schemeClr val="accent1"/>
          </a:solidFill>
        </p:grpSpPr>
        <p:sp>
          <p:nvSpPr>
            <p:cNvPr id="56" name="Rectangle 25">
              <a:extLst>
                <a:ext uri="{FF2B5EF4-FFF2-40B4-BE49-F238E27FC236}">
                  <a16:creationId xmlns:a16="http://schemas.microsoft.com/office/drawing/2014/main" id="{4FEE7C7C-30B2-5DAC-6FC0-BCD8A125ED0D}"/>
                </a:ext>
              </a:extLst>
            </p:cNvPr>
            <p:cNvSpPr>
              <a:spLocks noChangeArrowheads="1"/>
            </p:cNvSpPr>
            <p:nvPr/>
          </p:nvSpPr>
          <p:spPr bwMode="auto">
            <a:xfrm>
              <a:off x="3835401" y="4179888"/>
              <a:ext cx="1274763" cy="584200"/>
            </a:xfrm>
            <a:prstGeom prst="rect">
              <a:avLst/>
            </a:prstGeom>
            <a:grpFill/>
            <a:ln w="0">
              <a:solidFill>
                <a:srgbClr val="C49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26">
              <a:extLst>
                <a:ext uri="{FF2B5EF4-FFF2-40B4-BE49-F238E27FC236}">
                  <a16:creationId xmlns:a16="http://schemas.microsoft.com/office/drawing/2014/main" id="{9290EF69-C0C8-1BFE-9D9F-DF8C12AE2B62}"/>
                </a:ext>
              </a:extLst>
            </p:cNvPr>
            <p:cNvSpPr>
              <a:spLocks/>
            </p:cNvSpPr>
            <p:nvPr/>
          </p:nvSpPr>
          <p:spPr bwMode="auto">
            <a:xfrm>
              <a:off x="5213351" y="4225926"/>
              <a:ext cx="508000" cy="647700"/>
            </a:xfrm>
            <a:custGeom>
              <a:avLst/>
              <a:gdLst/>
              <a:ahLst/>
              <a:cxnLst>
                <a:cxn ang="0">
                  <a:pos x="0" y="0"/>
                </a:cxn>
                <a:cxn ang="0">
                  <a:pos x="277" y="0"/>
                </a:cxn>
                <a:cxn ang="0">
                  <a:pos x="320" y="274"/>
                </a:cxn>
                <a:cxn ang="0">
                  <a:pos x="320" y="408"/>
                </a:cxn>
                <a:cxn ang="0">
                  <a:pos x="0" y="408"/>
                </a:cxn>
                <a:cxn ang="0">
                  <a:pos x="0" y="0"/>
                </a:cxn>
              </a:cxnLst>
              <a:rect l="0" t="0" r="r" b="b"/>
              <a:pathLst>
                <a:path w="320" h="408">
                  <a:moveTo>
                    <a:pt x="0" y="0"/>
                  </a:moveTo>
                  <a:lnTo>
                    <a:pt x="277" y="0"/>
                  </a:lnTo>
                  <a:lnTo>
                    <a:pt x="320" y="274"/>
                  </a:lnTo>
                  <a:lnTo>
                    <a:pt x="320" y="408"/>
                  </a:lnTo>
                  <a:lnTo>
                    <a:pt x="0" y="408"/>
                  </a:lnTo>
                  <a:lnTo>
                    <a:pt x="0"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27">
              <a:extLst>
                <a:ext uri="{FF2B5EF4-FFF2-40B4-BE49-F238E27FC236}">
                  <a16:creationId xmlns:a16="http://schemas.microsoft.com/office/drawing/2014/main" id="{2799C1B9-831A-EE12-7A1C-DDFE44787783}"/>
                </a:ext>
              </a:extLst>
            </p:cNvPr>
            <p:cNvSpPr>
              <a:spLocks/>
            </p:cNvSpPr>
            <p:nvPr/>
          </p:nvSpPr>
          <p:spPr bwMode="auto">
            <a:xfrm>
              <a:off x="5268913" y="4284663"/>
              <a:ext cx="390526" cy="365125"/>
            </a:xfrm>
            <a:custGeom>
              <a:avLst/>
              <a:gdLst/>
              <a:ahLst/>
              <a:cxnLst>
                <a:cxn ang="0">
                  <a:pos x="0" y="0"/>
                </a:cxn>
                <a:cxn ang="0">
                  <a:pos x="211" y="0"/>
                </a:cxn>
                <a:cxn ang="0">
                  <a:pos x="246" y="230"/>
                </a:cxn>
                <a:cxn ang="0">
                  <a:pos x="0" y="230"/>
                </a:cxn>
                <a:cxn ang="0">
                  <a:pos x="0" y="0"/>
                </a:cxn>
              </a:cxnLst>
              <a:rect l="0" t="0" r="r" b="b"/>
              <a:pathLst>
                <a:path w="246" h="230">
                  <a:moveTo>
                    <a:pt x="0" y="0"/>
                  </a:moveTo>
                  <a:lnTo>
                    <a:pt x="211" y="0"/>
                  </a:lnTo>
                  <a:lnTo>
                    <a:pt x="246" y="230"/>
                  </a:lnTo>
                  <a:lnTo>
                    <a:pt x="0" y="230"/>
                  </a:lnTo>
                  <a:lnTo>
                    <a:pt x="0" y="0"/>
                  </a:lnTo>
                  <a:close/>
                </a:path>
              </a:pathLst>
            </a:custGeom>
            <a:solidFill>
              <a:schemeClr val="bg1"/>
            </a:solid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28">
              <a:extLst>
                <a:ext uri="{FF2B5EF4-FFF2-40B4-BE49-F238E27FC236}">
                  <a16:creationId xmlns:a16="http://schemas.microsoft.com/office/drawing/2014/main" id="{5B6A14E7-5AC9-0ACB-4D4F-EF314E12CC3E}"/>
                </a:ext>
              </a:extLst>
            </p:cNvPr>
            <p:cNvSpPr>
              <a:spLocks noEditPoints="1"/>
            </p:cNvSpPr>
            <p:nvPr/>
          </p:nvSpPr>
          <p:spPr bwMode="auto">
            <a:xfrm>
              <a:off x="5326063" y="4795838"/>
              <a:ext cx="254000" cy="257175"/>
            </a:xfrm>
            <a:custGeom>
              <a:avLst/>
              <a:gdLst/>
              <a:ahLst/>
              <a:cxnLst>
                <a:cxn ang="0">
                  <a:pos x="79" y="41"/>
                </a:cxn>
                <a:cxn ang="0">
                  <a:pos x="64" y="44"/>
                </a:cxn>
                <a:cxn ang="0">
                  <a:pos x="52" y="54"/>
                </a:cxn>
                <a:cxn ang="0">
                  <a:pos x="44" y="66"/>
                </a:cxn>
                <a:cxn ang="0">
                  <a:pos x="41" y="81"/>
                </a:cxn>
                <a:cxn ang="0">
                  <a:pos x="44" y="96"/>
                </a:cxn>
                <a:cxn ang="0">
                  <a:pos x="52" y="109"/>
                </a:cxn>
                <a:cxn ang="0">
                  <a:pos x="64" y="118"/>
                </a:cxn>
                <a:cxn ang="0">
                  <a:pos x="79" y="121"/>
                </a:cxn>
                <a:cxn ang="0">
                  <a:pos x="95" y="118"/>
                </a:cxn>
                <a:cxn ang="0">
                  <a:pos x="107" y="109"/>
                </a:cxn>
                <a:cxn ang="0">
                  <a:pos x="116" y="96"/>
                </a:cxn>
                <a:cxn ang="0">
                  <a:pos x="119" y="81"/>
                </a:cxn>
                <a:cxn ang="0">
                  <a:pos x="116" y="66"/>
                </a:cxn>
                <a:cxn ang="0">
                  <a:pos x="107" y="54"/>
                </a:cxn>
                <a:cxn ang="0">
                  <a:pos x="95" y="44"/>
                </a:cxn>
                <a:cxn ang="0">
                  <a:pos x="79" y="41"/>
                </a:cxn>
                <a:cxn ang="0">
                  <a:pos x="79" y="0"/>
                </a:cxn>
                <a:cxn ang="0">
                  <a:pos x="105" y="5"/>
                </a:cxn>
                <a:cxn ang="0">
                  <a:pos x="127" y="15"/>
                </a:cxn>
                <a:cxn ang="0">
                  <a:pos x="145" y="34"/>
                </a:cxn>
                <a:cxn ang="0">
                  <a:pos x="156" y="55"/>
                </a:cxn>
                <a:cxn ang="0">
                  <a:pos x="160" y="81"/>
                </a:cxn>
                <a:cxn ang="0">
                  <a:pos x="156" y="107"/>
                </a:cxn>
                <a:cxn ang="0">
                  <a:pos x="145" y="129"/>
                </a:cxn>
                <a:cxn ang="0">
                  <a:pos x="127" y="147"/>
                </a:cxn>
                <a:cxn ang="0">
                  <a:pos x="105" y="158"/>
                </a:cxn>
                <a:cxn ang="0">
                  <a:pos x="79" y="162"/>
                </a:cxn>
                <a:cxn ang="0">
                  <a:pos x="53" y="158"/>
                </a:cxn>
                <a:cxn ang="0">
                  <a:pos x="32" y="147"/>
                </a:cxn>
                <a:cxn ang="0">
                  <a:pos x="15" y="129"/>
                </a:cxn>
                <a:cxn ang="0">
                  <a:pos x="5" y="107"/>
                </a:cxn>
                <a:cxn ang="0">
                  <a:pos x="0" y="81"/>
                </a:cxn>
                <a:cxn ang="0">
                  <a:pos x="5" y="55"/>
                </a:cxn>
                <a:cxn ang="0">
                  <a:pos x="15" y="34"/>
                </a:cxn>
                <a:cxn ang="0">
                  <a:pos x="32" y="15"/>
                </a:cxn>
                <a:cxn ang="0">
                  <a:pos x="53" y="5"/>
                </a:cxn>
                <a:cxn ang="0">
                  <a:pos x="79" y="0"/>
                </a:cxn>
              </a:cxnLst>
              <a:rect l="0" t="0" r="r" b="b"/>
              <a:pathLst>
                <a:path w="160" h="162">
                  <a:moveTo>
                    <a:pt x="79" y="41"/>
                  </a:moveTo>
                  <a:lnTo>
                    <a:pt x="64" y="44"/>
                  </a:lnTo>
                  <a:lnTo>
                    <a:pt x="52" y="54"/>
                  </a:lnTo>
                  <a:lnTo>
                    <a:pt x="44" y="66"/>
                  </a:lnTo>
                  <a:lnTo>
                    <a:pt x="41" y="81"/>
                  </a:lnTo>
                  <a:lnTo>
                    <a:pt x="44" y="96"/>
                  </a:lnTo>
                  <a:lnTo>
                    <a:pt x="52" y="109"/>
                  </a:lnTo>
                  <a:lnTo>
                    <a:pt x="64" y="118"/>
                  </a:lnTo>
                  <a:lnTo>
                    <a:pt x="79" y="121"/>
                  </a:lnTo>
                  <a:lnTo>
                    <a:pt x="95" y="118"/>
                  </a:lnTo>
                  <a:lnTo>
                    <a:pt x="107" y="109"/>
                  </a:lnTo>
                  <a:lnTo>
                    <a:pt x="116" y="96"/>
                  </a:lnTo>
                  <a:lnTo>
                    <a:pt x="119" y="81"/>
                  </a:lnTo>
                  <a:lnTo>
                    <a:pt x="116" y="66"/>
                  </a:lnTo>
                  <a:lnTo>
                    <a:pt x="107" y="54"/>
                  </a:lnTo>
                  <a:lnTo>
                    <a:pt x="95" y="44"/>
                  </a:lnTo>
                  <a:lnTo>
                    <a:pt x="79" y="41"/>
                  </a:lnTo>
                  <a:close/>
                  <a:moveTo>
                    <a:pt x="79" y="0"/>
                  </a:moveTo>
                  <a:lnTo>
                    <a:pt x="105" y="5"/>
                  </a:lnTo>
                  <a:lnTo>
                    <a:pt x="127" y="15"/>
                  </a:lnTo>
                  <a:lnTo>
                    <a:pt x="145" y="34"/>
                  </a:lnTo>
                  <a:lnTo>
                    <a:pt x="156" y="55"/>
                  </a:lnTo>
                  <a:lnTo>
                    <a:pt x="160" y="81"/>
                  </a:lnTo>
                  <a:lnTo>
                    <a:pt x="156" y="107"/>
                  </a:lnTo>
                  <a:lnTo>
                    <a:pt x="145" y="129"/>
                  </a:lnTo>
                  <a:lnTo>
                    <a:pt x="127" y="147"/>
                  </a:lnTo>
                  <a:lnTo>
                    <a:pt x="105" y="158"/>
                  </a:lnTo>
                  <a:lnTo>
                    <a:pt x="79" y="162"/>
                  </a:lnTo>
                  <a:lnTo>
                    <a:pt x="53" y="158"/>
                  </a:lnTo>
                  <a:lnTo>
                    <a:pt x="32" y="147"/>
                  </a:lnTo>
                  <a:lnTo>
                    <a:pt x="15" y="129"/>
                  </a:lnTo>
                  <a:lnTo>
                    <a:pt x="5" y="107"/>
                  </a:lnTo>
                  <a:lnTo>
                    <a:pt x="0" y="81"/>
                  </a:lnTo>
                  <a:lnTo>
                    <a:pt x="5" y="55"/>
                  </a:lnTo>
                  <a:lnTo>
                    <a:pt x="15" y="34"/>
                  </a:lnTo>
                  <a:lnTo>
                    <a:pt x="32" y="15"/>
                  </a:lnTo>
                  <a:lnTo>
                    <a:pt x="53" y="5"/>
                  </a:lnTo>
                  <a:lnTo>
                    <a:pt x="79"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29">
              <a:extLst>
                <a:ext uri="{FF2B5EF4-FFF2-40B4-BE49-F238E27FC236}">
                  <a16:creationId xmlns:a16="http://schemas.microsoft.com/office/drawing/2014/main" id="{45287358-21A6-E72F-0DB6-181341F20D2C}"/>
                </a:ext>
              </a:extLst>
            </p:cNvPr>
            <p:cNvSpPr>
              <a:spLocks noEditPoints="1"/>
            </p:cNvSpPr>
            <p:nvPr/>
          </p:nvSpPr>
          <p:spPr bwMode="auto">
            <a:xfrm>
              <a:off x="4300538" y="4795838"/>
              <a:ext cx="254000" cy="257175"/>
            </a:xfrm>
            <a:custGeom>
              <a:avLst/>
              <a:gdLst/>
              <a:ahLst/>
              <a:cxnLst>
                <a:cxn ang="0">
                  <a:pos x="79" y="41"/>
                </a:cxn>
                <a:cxn ang="0">
                  <a:pos x="64" y="44"/>
                </a:cxn>
                <a:cxn ang="0">
                  <a:pos x="52" y="54"/>
                </a:cxn>
                <a:cxn ang="0">
                  <a:pos x="44" y="66"/>
                </a:cxn>
                <a:cxn ang="0">
                  <a:pos x="41" y="81"/>
                </a:cxn>
                <a:cxn ang="0">
                  <a:pos x="44" y="96"/>
                </a:cxn>
                <a:cxn ang="0">
                  <a:pos x="52" y="109"/>
                </a:cxn>
                <a:cxn ang="0">
                  <a:pos x="64" y="118"/>
                </a:cxn>
                <a:cxn ang="0">
                  <a:pos x="79" y="121"/>
                </a:cxn>
                <a:cxn ang="0">
                  <a:pos x="94" y="118"/>
                </a:cxn>
                <a:cxn ang="0">
                  <a:pos x="107" y="109"/>
                </a:cxn>
                <a:cxn ang="0">
                  <a:pos x="116" y="96"/>
                </a:cxn>
                <a:cxn ang="0">
                  <a:pos x="119" y="81"/>
                </a:cxn>
                <a:cxn ang="0">
                  <a:pos x="116" y="66"/>
                </a:cxn>
                <a:cxn ang="0">
                  <a:pos x="107" y="54"/>
                </a:cxn>
                <a:cxn ang="0">
                  <a:pos x="94" y="44"/>
                </a:cxn>
                <a:cxn ang="0">
                  <a:pos x="79" y="41"/>
                </a:cxn>
                <a:cxn ang="0">
                  <a:pos x="79" y="0"/>
                </a:cxn>
                <a:cxn ang="0">
                  <a:pos x="105" y="5"/>
                </a:cxn>
                <a:cxn ang="0">
                  <a:pos x="126" y="15"/>
                </a:cxn>
                <a:cxn ang="0">
                  <a:pos x="145" y="34"/>
                </a:cxn>
                <a:cxn ang="0">
                  <a:pos x="155" y="55"/>
                </a:cxn>
                <a:cxn ang="0">
                  <a:pos x="160" y="81"/>
                </a:cxn>
                <a:cxn ang="0">
                  <a:pos x="155" y="107"/>
                </a:cxn>
                <a:cxn ang="0">
                  <a:pos x="145" y="129"/>
                </a:cxn>
                <a:cxn ang="0">
                  <a:pos x="126" y="147"/>
                </a:cxn>
                <a:cxn ang="0">
                  <a:pos x="105" y="158"/>
                </a:cxn>
                <a:cxn ang="0">
                  <a:pos x="79" y="162"/>
                </a:cxn>
                <a:cxn ang="0">
                  <a:pos x="53" y="158"/>
                </a:cxn>
                <a:cxn ang="0">
                  <a:pos x="32" y="147"/>
                </a:cxn>
                <a:cxn ang="0">
                  <a:pos x="15" y="129"/>
                </a:cxn>
                <a:cxn ang="0">
                  <a:pos x="4" y="107"/>
                </a:cxn>
                <a:cxn ang="0">
                  <a:pos x="0" y="81"/>
                </a:cxn>
                <a:cxn ang="0">
                  <a:pos x="4" y="55"/>
                </a:cxn>
                <a:cxn ang="0">
                  <a:pos x="15" y="34"/>
                </a:cxn>
                <a:cxn ang="0">
                  <a:pos x="32" y="15"/>
                </a:cxn>
                <a:cxn ang="0">
                  <a:pos x="53" y="5"/>
                </a:cxn>
                <a:cxn ang="0">
                  <a:pos x="79" y="0"/>
                </a:cxn>
              </a:cxnLst>
              <a:rect l="0" t="0" r="r" b="b"/>
              <a:pathLst>
                <a:path w="160" h="162">
                  <a:moveTo>
                    <a:pt x="79" y="41"/>
                  </a:moveTo>
                  <a:lnTo>
                    <a:pt x="64" y="44"/>
                  </a:lnTo>
                  <a:lnTo>
                    <a:pt x="52" y="54"/>
                  </a:lnTo>
                  <a:lnTo>
                    <a:pt x="44" y="66"/>
                  </a:lnTo>
                  <a:lnTo>
                    <a:pt x="41" y="81"/>
                  </a:lnTo>
                  <a:lnTo>
                    <a:pt x="44" y="96"/>
                  </a:lnTo>
                  <a:lnTo>
                    <a:pt x="52" y="109"/>
                  </a:lnTo>
                  <a:lnTo>
                    <a:pt x="64" y="118"/>
                  </a:lnTo>
                  <a:lnTo>
                    <a:pt x="79" y="121"/>
                  </a:lnTo>
                  <a:lnTo>
                    <a:pt x="94" y="118"/>
                  </a:lnTo>
                  <a:lnTo>
                    <a:pt x="107" y="109"/>
                  </a:lnTo>
                  <a:lnTo>
                    <a:pt x="116" y="96"/>
                  </a:lnTo>
                  <a:lnTo>
                    <a:pt x="119" y="81"/>
                  </a:lnTo>
                  <a:lnTo>
                    <a:pt x="116" y="66"/>
                  </a:lnTo>
                  <a:lnTo>
                    <a:pt x="107" y="54"/>
                  </a:lnTo>
                  <a:lnTo>
                    <a:pt x="94" y="44"/>
                  </a:lnTo>
                  <a:lnTo>
                    <a:pt x="79" y="41"/>
                  </a:lnTo>
                  <a:close/>
                  <a:moveTo>
                    <a:pt x="79" y="0"/>
                  </a:moveTo>
                  <a:lnTo>
                    <a:pt x="105" y="5"/>
                  </a:lnTo>
                  <a:lnTo>
                    <a:pt x="126" y="15"/>
                  </a:lnTo>
                  <a:lnTo>
                    <a:pt x="145" y="34"/>
                  </a:lnTo>
                  <a:lnTo>
                    <a:pt x="155" y="55"/>
                  </a:lnTo>
                  <a:lnTo>
                    <a:pt x="160" y="81"/>
                  </a:lnTo>
                  <a:lnTo>
                    <a:pt x="155" y="107"/>
                  </a:lnTo>
                  <a:lnTo>
                    <a:pt x="145" y="129"/>
                  </a:lnTo>
                  <a:lnTo>
                    <a:pt x="126" y="147"/>
                  </a:lnTo>
                  <a:lnTo>
                    <a:pt x="105" y="158"/>
                  </a:lnTo>
                  <a:lnTo>
                    <a:pt x="79" y="162"/>
                  </a:lnTo>
                  <a:lnTo>
                    <a:pt x="53" y="158"/>
                  </a:lnTo>
                  <a:lnTo>
                    <a:pt x="32" y="147"/>
                  </a:lnTo>
                  <a:lnTo>
                    <a:pt x="15" y="129"/>
                  </a:lnTo>
                  <a:lnTo>
                    <a:pt x="4" y="107"/>
                  </a:lnTo>
                  <a:lnTo>
                    <a:pt x="0" y="81"/>
                  </a:lnTo>
                  <a:lnTo>
                    <a:pt x="4" y="55"/>
                  </a:lnTo>
                  <a:lnTo>
                    <a:pt x="15" y="34"/>
                  </a:lnTo>
                  <a:lnTo>
                    <a:pt x="32" y="15"/>
                  </a:lnTo>
                  <a:lnTo>
                    <a:pt x="53" y="5"/>
                  </a:lnTo>
                  <a:lnTo>
                    <a:pt x="79"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0">
              <a:extLst>
                <a:ext uri="{FF2B5EF4-FFF2-40B4-BE49-F238E27FC236}">
                  <a16:creationId xmlns:a16="http://schemas.microsoft.com/office/drawing/2014/main" id="{23459EDA-2AB7-1B10-0D98-A1B01DE75659}"/>
                </a:ext>
              </a:extLst>
            </p:cNvPr>
            <p:cNvSpPr>
              <a:spLocks noEditPoints="1"/>
            </p:cNvSpPr>
            <p:nvPr/>
          </p:nvSpPr>
          <p:spPr bwMode="auto">
            <a:xfrm>
              <a:off x="3983038" y="4795838"/>
              <a:ext cx="254000" cy="257175"/>
            </a:xfrm>
            <a:custGeom>
              <a:avLst/>
              <a:gdLst/>
              <a:ahLst/>
              <a:cxnLst>
                <a:cxn ang="0">
                  <a:pos x="80" y="41"/>
                </a:cxn>
                <a:cxn ang="0">
                  <a:pos x="64" y="44"/>
                </a:cxn>
                <a:cxn ang="0">
                  <a:pos x="52" y="54"/>
                </a:cxn>
                <a:cxn ang="0">
                  <a:pos x="44" y="66"/>
                </a:cxn>
                <a:cxn ang="0">
                  <a:pos x="41" y="81"/>
                </a:cxn>
                <a:cxn ang="0">
                  <a:pos x="44" y="96"/>
                </a:cxn>
                <a:cxn ang="0">
                  <a:pos x="52" y="109"/>
                </a:cxn>
                <a:cxn ang="0">
                  <a:pos x="64" y="118"/>
                </a:cxn>
                <a:cxn ang="0">
                  <a:pos x="80" y="121"/>
                </a:cxn>
                <a:cxn ang="0">
                  <a:pos x="95" y="118"/>
                </a:cxn>
                <a:cxn ang="0">
                  <a:pos x="107" y="109"/>
                </a:cxn>
                <a:cxn ang="0">
                  <a:pos x="116" y="96"/>
                </a:cxn>
                <a:cxn ang="0">
                  <a:pos x="119" y="81"/>
                </a:cxn>
                <a:cxn ang="0">
                  <a:pos x="116" y="66"/>
                </a:cxn>
                <a:cxn ang="0">
                  <a:pos x="107" y="54"/>
                </a:cxn>
                <a:cxn ang="0">
                  <a:pos x="95" y="44"/>
                </a:cxn>
                <a:cxn ang="0">
                  <a:pos x="80" y="41"/>
                </a:cxn>
                <a:cxn ang="0">
                  <a:pos x="80" y="0"/>
                </a:cxn>
                <a:cxn ang="0">
                  <a:pos x="105" y="5"/>
                </a:cxn>
                <a:cxn ang="0">
                  <a:pos x="127" y="15"/>
                </a:cxn>
                <a:cxn ang="0">
                  <a:pos x="145" y="34"/>
                </a:cxn>
                <a:cxn ang="0">
                  <a:pos x="156" y="55"/>
                </a:cxn>
                <a:cxn ang="0">
                  <a:pos x="160" y="81"/>
                </a:cxn>
                <a:cxn ang="0">
                  <a:pos x="156" y="107"/>
                </a:cxn>
                <a:cxn ang="0">
                  <a:pos x="145" y="129"/>
                </a:cxn>
                <a:cxn ang="0">
                  <a:pos x="127" y="147"/>
                </a:cxn>
                <a:cxn ang="0">
                  <a:pos x="105" y="158"/>
                </a:cxn>
                <a:cxn ang="0">
                  <a:pos x="80" y="162"/>
                </a:cxn>
                <a:cxn ang="0">
                  <a:pos x="54" y="158"/>
                </a:cxn>
                <a:cxn ang="0">
                  <a:pos x="32" y="147"/>
                </a:cxn>
                <a:cxn ang="0">
                  <a:pos x="15" y="129"/>
                </a:cxn>
                <a:cxn ang="0">
                  <a:pos x="5" y="107"/>
                </a:cxn>
                <a:cxn ang="0">
                  <a:pos x="0" y="81"/>
                </a:cxn>
                <a:cxn ang="0">
                  <a:pos x="5" y="55"/>
                </a:cxn>
                <a:cxn ang="0">
                  <a:pos x="15" y="34"/>
                </a:cxn>
                <a:cxn ang="0">
                  <a:pos x="32" y="15"/>
                </a:cxn>
                <a:cxn ang="0">
                  <a:pos x="54" y="5"/>
                </a:cxn>
                <a:cxn ang="0">
                  <a:pos x="80" y="0"/>
                </a:cxn>
              </a:cxnLst>
              <a:rect l="0" t="0" r="r" b="b"/>
              <a:pathLst>
                <a:path w="160" h="162">
                  <a:moveTo>
                    <a:pt x="80" y="41"/>
                  </a:moveTo>
                  <a:lnTo>
                    <a:pt x="64" y="44"/>
                  </a:lnTo>
                  <a:lnTo>
                    <a:pt x="52" y="54"/>
                  </a:lnTo>
                  <a:lnTo>
                    <a:pt x="44" y="66"/>
                  </a:lnTo>
                  <a:lnTo>
                    <a:pt x="41" y="81"/>
                  </a:lnTo>
                  <a:lnTo>
                    <a:pt x="44" y="96"/>
                  </a:lnTo>
                  <a:lnTo>
                    <a:pt x="52" y="109"/>
                  </a:lnTo>
                  <a:lnTo>
                    <a:pt x="64" y="118"/>
                  </a:lnTo>
                  <a:lnTo>
                    <a:pt x="80" y="121"/>
                  </a:lnTo>
                  <a:lnTo>
                    <a:pt x="95" y="118"/>
                  </a:lnTo>
                  <a:lnTo>
                    <a:pt x="107" y="109"/>
                  </a:lnTo>
                  <a:lnTo>
                    <a:pt x="116" y="96"/>
                  </a:lnTo>
                  <a:lnTo>
                    <a:pt x="119" y="81"/>
                  </a:lnTo>
                  <a:lnTo>
                    <a:pt x="116" y="66"/>
                  </a:lnTo>
                  <a:lnTo>
                    <a:pt x="107" y="54"/>
                  </a:lnTo>
                  <a:lnTo>
                    <a:pt x="95" y="44"/>
                  </a:lnTo>
                  <a:lnTo>
                    <a:pt x="80" y="41"/>
                  </a:lnTo>
                  <a:close/>
                  <a:moveTo>
                    <a:pt x="80" y="0"/>
                  </a:moveTo>
                  <a:lnTo>
                    <a:pt x="105" y="5"/>
                  </a:lnTo>
                  <a:lnTo>
                    <a:pt x="127" y="15"/>
                  </a:lnTo>
                  <a:lnTo>
                    <a:pt x="145" y="34"/>
                  </a:lnTo>
                  <a:lnTo>
                    <a:pt x="156" y="55"/>
                  </a:lnTo>
                  <a:lnTo>
                    <a:pt x="160" y="81"/>
                  </a:lnTo>
                  <a:lnTo>
                    <a:pt x="156" y="107"/>
                  </a:lnTo>
                  <a:lnTo>
                    <a:pt x="145" y="129"/>
                  </a:lnTo>
                  <a:lnTo>
                    <a:pt x="127" y="147"/>
                  </a:lnTo>
                  <a:lnTo>
                    <a:pt x="105" y="158"/>
                  </a:lnTo>
                  <a:lnTo>
                    <a:pt x="80" y="162"/>
                  </a:lnTo>
                  <a:lnTo>
                    <a:pt x="54" y="158"/>
                  </a:lnTo>
                  <a:lnTo>
                    <a:pt x="32" y="147"/>
                  </a:lnTo>
                  <a:lnTo>
                    <a:pt x="15" y="129"/>
                  </a:lnTo>
                  <a:lnTo>
                    <a:pt x="5" y="107"/>
                  </a:lnTo>
                  <a:lnTo>
                    <a:pt x="0" y="81"/>
                  </a:lnTo>
                  <a:lnTo>
                    <a:pt x="5" y="55"/>
                  </a:lnTo>
                  <a:lnTo>
                    <a:pt x="15" y="34"/>
                  </a:lnTo>
                  <a:lnTo>
                    <a:pt x="32" y="15"/>
                  </a:lnTo>
                  <a:lnTo>
                    <a:pt x="54" y="5"/>
                  </a:lnTo>
                  <a:lnTo>
                    <a:pt x="80"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Rectangle 31">
              <a:extLst>
                <a:ext uri="{FF2B5EF4-FFF2-40B4-BE49-F238E27FC236}">
                  <a16:creationId xmlns:a16="http://schemas.microsoft.com/office/drawing/2014/main" id="{6137AD06-E265-6276-DEFA-A2E3FA994A42}"/>
                </a:ext>
              </a:extLst>
            </p:cNvPr>
            <p:cNvSpPr>
              <a:spLocks noChangeArrowheads="1"/>
            </p:cNvSpPr>
            <p:nvPr/>
          </p:nvSpPr>
          <p:spPr bwMode="auto">
            <a:xfrm>
              <a:off x="5141913" y="4179888"/>
              <a:ext cx="41275" cy="693738"/>
            </a:xfrm>
            <a:prstGeom prst="rect">
              <a:avLst/>
            </a:prstGeom>
            <a:grpFill/>
            <a:ln w="0">
              <a:solidFill>
                <a:srgbClr val="C49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3" name="Rectangle 32">
              <a:extLst>
                <a:ext uri="{FF2B5EF4-FFF2-40B4-BE49-F238E27FC236}">
                  <a16:creationId xmlns:a16="http://schemas.microsoft.com/office/drawing/2014/main" id="{B57D1FCF-67C8-A8F6-433E-294B80FF63BB}"/>
                </a:ext>
              </a:extLst>
            </p:cNvPr>
            <p:cNvSpPr>
              <a:spLocks noChangeArrowheads="1"/>
            </p:cNvSpPr>
            <p:nvPr/>
          </p:nvSpPr>
          <p:spPr bwMode="auto">
            <a:xfrm>
              <a:off x="3814763" y="4759326"/>
              <a:ext cx="1346200" cy="114300"/>
            </a:xfrm>
            <a:prstGeom prst="rect">
              <a:avLst/>
            </a:prstGeom>
            <a:grpFill/>
            <a:ln w="0">
              <a:solidFill>
                <a:srgbClr val="C49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pic>
        <p:nvPicPr>
          <p:cNvPr id="106" name="Picture 105">
            <a:extLst>
              <a:ext uri="{FF2B5EF4-FFF2-40B4-BE49-F238E27FC236}">
                <a16:creationId xmlns:a16="http://schemas.microsoft.com/office/drawing/2014/main" id="{3CDC6273-6B0A-BDFA-1043-E58FF5BC9845}"/>
              </a:ext>
            </a:extLst>
          </p:cNvPr>
          <p:cNvPicPr>
            <a:picLocks noChangeAspect="1"/>
          </p:cNvPicPr>
          <p:nvPr/>
        </p:nvPicPr>
        <p:blipFill>
          <a:blip r:embed="rId2"/>
          <a:stretch>
            <a:fillRect/>
          </a:stretch>
        </p:blipFill>
        <p:spPr>
          <a:xfrm>
            <a:off x="6598468" y="1941957"/>
            <a:ext cx="1072989" cy="493819"/>
          </a:xfrm>
          <a:prstGeom prst="rect">
            <a:avLst/>
          </a:prstGeom>
        </p:spPr>
      </p:pic>
      <p:sp>
        <p:nvSpPr>
          <p:cNvPr id="109" name="Slide Number Placeholder 3">
            <a:extLst>
              <a:ext uri="{FF2B5EF4-FFF2-40B4-BE49-F238E27FC236}">
                <a16:creationId xmlns:a16="http://schemas.microsoft.com/office/drawing/2014/main" id="{E48E2137-B2AA-7710-679D-CDF798A18528}"/>
              </a:ext>
            </a:extLst>
          </p:cNvPr>
          <p:cNvSpPr>
            <a:spLocks noGrp="1"/>
          </p:cNvSpPr>
          <p:nvPr>
            <p:ph type="sldNum" sz="quarter" idx="12"/>
          </p:nvPr>
        </p:nvSpPr>
        <p:spPr>
          <a:xfrm>
            <a:off x="609441" y="6126164"/>
            <a:ext cx="732443" cy="365125"/>
          </a:xfrm>
          <a:noFill/>
        </p:spPr>
        <p:txBody>
          <a:bodyPr/>
          <a:lstStyle/>
          <a:p>
            <a:fld id="{96E69268-9C8B-4EBF-A9EE-DC5DC2D48DC3}" type="slidenum">
              <a:rPr lang="en-US" smtClean="0">
                <a:solidFill>
                  <a:schemeClr val="accent1"/>
                </a:solidFill>
              </a:rPr>
              <a:pPr/>
              <a:t>8</a:t>
            </a:fld>
            <a:endParaRPr lang="en-US" dirty="0">
              <a:solidFill>
                <a:schemeClr val="accent1"/>
              </a:solidFill>
            </a:endParaRPr>
          </a:p>
        </p:txBody>
      </p:sp>
    </p:spTree>
    <p:extLst>
      <p:ext uri="{BB962C8B-B14F-4D97-AF65-F5344CB8AC3E}">
        <p14:creationId xmlns:p14="http://schemas.microsoft.com/office/powerpoint/2010/main" val="2773332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5804D-16D4-4990-56A2-3ABDE0C9A50C}"/>
              </a:ext>
            </a:extLst>
          </p:cNvPr>
          <p:cNvSpPr>
            <a:spLocks noGrp="1"/>
          </p:cNvSpPr>
          <p:nvPr>
            <p:ph type="title"/>
          </p:nvPr>
        </p:nvSpPr>
        <p:spPr/>
        <p:txBody>
          <a:bodyPr/>
          <a:lstStyle/>
          <a:p>
            <a:r>
              <a:rPr lang="en-US" dirty="0"/>
              <a:t>Old School Moving vs. </a:t>
            </a:r>
            <a:r>
              <a:rPr lang="en-US" dirty="0" err="1"/>
              <a:t>NexMuv</a:t>
            </a:r>
            <a:endParaRPr lang="en-US" dirty="0"/>
          </a:p>
        </p:txBody>
      </p:sp>
      <p:sp>
        <p:nvSpPr>
          <p:cNvPr id="3" name="Freeform: Shape 2">
            <a:extLst>
              <a:ext uri="{FF2B5EF4-FFF2-40B4-BE49-F238E27FC236}">
                <a16:creationId xmlns:a16="http://schemas.microsoft.com/office/drawing/2014/main" id="{B42AE8EE-68BB-5FED-4667-0C85042CA963}"/>
              </a:ext>
            </a:extLst>
          </p:cNvPr>
          <p:cNvSpPr/>
          <p:nvPr/>
        </p:nvSpPr>
        <p:spPr>
          <a:xfrm>
            <a:off x="836935" y="1368007"/>
            <a:ext cx="5153239" cy="1034062"/>
          </a:xfrm>
          <a:custGeom>
            <a:avLst/>
            <a:gdLst>
              <a:gd name="connsiteX0" fmla="*/ 538480 w 5367020"/>
              <a:gd name="connsiteY0" fmla="*/ 0 h 1076960"/>
              <a:gd name="connsiteX1" fmla="*/ 2753518 w 5367020"/>
              <a:gd name="connsiteY1" fmla="*/ 0 h 1076960"/>
              <a:gd name="connsiteX2" fmla="*/ 4828540 w 5367020"/>
              <a:gd name="connsiteY2" fmla="*/ 0 h 1076960"/>
              <a:gd name="connsiteX3" fmla="*/ 5367019 w 5367020"/>
              <a:gd name="connsiteY3" fmla="*/ 0 h 1076960"/>
              <a:gd name="connsiteX4" fmla="*/ 5367019 w 5367020"/>
              <a:gd name="connsiteY4" fmla="*/ 538471 h 1076960"/>
              <a:gd name="connsiteX5" fmla="*/ 5367020 w 5367020"/>
              <a:gd name="connsiteY5" fmla="*/ 538480 h 1076960"/>
              <a:gd name="connsiteX6" fmla="*/ 5367019 w 5367020"/>
              <a:gd name="connsiteY6" fmla="*/ 538490 h 1076960"/>
              <a:gd name="connsiteX7" fmla="*/ 5367019 w 5367020"/>
              <a:gd name="connsiteY7" fmla="*/ 1076960 h 1076960"/>
              <a:gd name="connsiteX8" fmla="*/ 4828540 w 5367020"/>
              <a:gd name="connsiteY8" fmla="*/ 1076960 h 1076960"/>
              <a:gd name="connsiteX9" fmla="*/ 2753518 w 5367020"/>
              <a:gd name="connsiteY9" fmla="*/ 1076960 h 1076960"/>
              <a:gd name="connsiteX10" fmla="*/ 538480 w 5367020"/>
              <a:gd name="connsiteY10" fmla="*/ 1076960 h 1076960"/>
              <a:gd name="connsiteX11" fmla="*/ 0 w 5367020"/>
              <a:gd name="connsiteY11" fmla="*/ 538480 h 1076960"/>
              <a:gd name="connsiteX12" fmla="*/ 538480 w 5367020"/>
              <a:gd name="connsiteY12" fmla="*/ 0 h 107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7020" h="1076960">
                <a:moveTo>
                  <a:pt x="538480" y="0"/>
                </a:moveTo>
                <a:lnTo>
                  <a:pt x="2753518" y="0"/>
                </a:lnTo>
                <a:lnTo>
                  <a:pt x="4828540" y="0"/>
                </a:lnTo>
                <a:lnTo>
                  <a:pt x="5367019" y="0"/>
                </a:lnTo>
                <a:lnTo>
                  <a:pt x="5367019" y="538471"/>
                </a:lnTo>
                <a:lnTo>
                  <a:pt x="5367020" y="538480"/>
                </a:lnTo>
                <a:lnTo>
                  <a:pt x="5367019" y="538490"/>
                </a:lnTo>
                <a:lnTo>
                  <a:pt x="5367019" y="1076960"/>
                </a:lnTo>
                <a:lnTo>
                  <a:pt x="4828540" y="1076960"/>
                </a:lnTo>
                <a:lnTo>
                  <a:pt x="2753518" y="1076960"/>
                </a:lnTo>
                <a:lnTo>
                  <a:pt x="538480" y="1076960"/>
                </a:lnTo>
                <a:cubicBezTo>
                  <a:pt x="241086" y="1076960"/>
                  <a:pt x="0" y="835874"/>
                  <a:pt x="0" y="538480"/>
                </a:cubicBezTo>
                <a:cubicBezTo>
                  <a:pt x="0" y="241086"/>
                  <a:pt x="241086" y="0"/>
                  <a:pt x="53848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j-lt"/>
            </a:endParaRPr>
          </a:p>
        </p:txBody>
      </p:sp>
      <p:sp>
        <p:nvSpPr>
          <p:cNvPr id="4" name="Oval 3">
            <a:extLst>
              <a:ext uri="{FF2B5EF4-FFF2-40B4-BE49-F238E27FC236}">
                <a16:creationId xmlns:a16="http://schemas.microsoft.com/office/drawing/2014/main" id="{20FB3FAF-F41A-57B4-B710-B497B611DF02}"/>
              </a:ext>
            </a:extLst>
          </p:cNvPr>
          <p:cNvSpPr/>
          <p:nvPr/>
        </p:nvSpPr>
        <p:spPr>
          <a:xfrm>
            <a:off x="926528" y="1460682"/>
            <a:ext cx="855646" cy="855646"/>
          </a:xfrm>
          <a:prstGeom prst="ellipse">
            <a:avLst/>
          </a:prstGeom>
          <a:solidFill>
            <a:schemeClr val="bg1"/>
          </a:solidFill>
          <a:ln>
            <a:noFill/>
          </a:ln>
          <a:effectLst>
            <a:outerShdw blurRad="12700" dist="12700" dir="270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 name="Oval 4">
            <a:extLst>
              <a:ext uri="{FF2B5EF4-FFF2-40B4-BE49-F238E27FC236}">
                <a16:creationId xmlns:a16="http://schemas.microsoft.com/office/drawing/2014/main" id="{6AC95192-FB78-9464-0852-942C6154BCC1}"/>
              </a:ext>
            </a:extLst>
          </p:cNvPr>
          <p:cNvSpPr/>
          <p:nvPr/>
        </p:nvSpPr>
        <p:spPr>
          <a:xfrm>
            <a:off x="5422351" y="1655999"/>
            <a:ext cx="458079" cy="458079"/>
          </a:xfrm>
          <a:prstGeom prst="ellipse">
            <a:avLst/>
          </a:prstGeom>
          <a:gradFill>
            <a:gsLst>
              <a:gs pos="0">
                <a:schemeClr val="accent1">
                  <a:lumMod val="5000"/>
                  <a:lumOff val="95000"/>
                </a:schemeClr>
              </a:gs>
              <a:gs pos="100000">
                <a:schemeClr val="bg2">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algn="ctr"/>
            <a:r>
              <a:rPr lang="en-US" sz="1800" b="1" dirty="0">
                <a:solidFill>
                  <a:schemeClr val="accent1"/>
                </a:solidFill>
                <a:latin typeface="Arial Black" panose="020B0A04020102020204" pitchFamily="34" charset="0"/>
                <a:sym typeface="Calibri" panose="020F0502020204030204" pitchFamily="34" charset="0"/>
              </a:rPr>
              <a:t>01</a:t>
            </a:r>
          </a:p>
        </p:txBody>
      </p:sp>
      <p:cxnSp>
        <p:nvCxnSpPr>
          <p:cNvPr id="6" name="Straight Connector 5">
            <a:extLst>
              <a:ext uri="{FF2B5EF4-FFF2-40B4-BE49-F238E27FC236}">
                <a16:creationId xmlns:a16="http://schemas.microsoft.com/office/drawing/2014/main" id="{12FCFCEB-2B36-4F6D-211E-A98C96B2E525}"/>
              </a:ext>
            </a:extLst>
          </p:cNvPr>
          <p:cNvCxnSpPr>
            <a:cxnSpLocks/>
          </p:cNvCxnSpPr>
          <p:nvPr/>
        </p:nvCxnSpPr>
        <p:spPr>
          <a:xfrm>
            <a:off x="5287961" y="1470629"/>
            <a:ext cx="0" cy="8288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EAF6D05-48B6-5735-FB16-F0D04782A0E2}"/>
              </a:ext>
            </a:extLst>
          </p:cNvPr>
          <p:cNvSpPr txBox="1"/>
          <p:nvPr/>
        </p:nvSpPr>
        <p:spPr>
          <a:xfrm>
            <a:off x="1977626" y="1562275"/>
            <a:ext cx="3252690" cy="646331"/>
          </a:xfrm>
          <a:prstGeom prst="rect">
            <a:avLst/>
          </a:prstGeom>
          <a:noFill/>
        </p:spPr>
        <p:txBody>
          <a:bodyPr wrap="square" lIns="0" tIns="0" rIns="0" bIns="0" rtlCol="0" anchor="ctr" anchorCtr="0">
            <a:spAutoFit/>
          </a:bodyPr>
          <a:lstStyle/>
          <a:p>
            <a:pPr algn="r"/>
            <a:r>
              <a:rPr lang="en-US" sz="1400" b="1" kern="0" dirty="0">
                <a:solidFill>
                  <a:schemeClr val="bg1"/>
                </a:solidFill>
                <a:latin typeface="+mj-lt"/>
                <a:cs typeface="Arial" pitchFamily="34" charset="0"/>
              </a:rPr>
              <a:t>EXPENSIVE</a:t>
            </a:r>
          </a:p>
          <a:p>
            <a:pPr algn="r"/>
            <a:r>
              <a:rPr lang="en-US" sz="1400" kern="0" dirty="0">
                <a:solidFill>
                  <a:schemeClr val="bg1"/>
                </a:solidFill>
                <a:latin typeface="+mj-lt"/>
                <a:cs typeface="Arial" pitchFamily="34" charset="0"/>
              </a:rPr>
              <a:t>Professional moving prices have increased 38% in the last three years alone </a:t>
            </a:r>
          </a:p>
        </p:txBody>
      </p:sp>
      <p:grpSp>
        <p:nvGrpSpPr>
          <p:cNvPr id="8" name="Group 7">
            <a:extLst>
              <a:ext uri="{FF2B5EF4-FFF2-40B4-BE49-F238E27FC236}">
                <a16:creationId xmlns:a16="http://schemas.microsoft.com/office/drawing/2014/main" id="{89739C99-8A57-7951-0936-DD8B76726938}"/>
              </a:ext>
            </a:extLst>
          </p:cNvPr>
          <p:cNvGrpSpPr/>
          <p:nvPr/>
        </p:nvGrpSpPr>
        <p:grpSpPr>
          <a:xfrm>
            <a:off x="12523351" y="1663519"/>
            <a:ext cx="518709" cy="652234"/>
            <a:chOff x="2071556" y="1425834"/>
            <a:chExt cx="359302" cy="451795"/>
          </a:xfrm>
          <a:solidFill>
            <a:schemeClr val="accent1"/>
          </a:solidFill>
        </p:grpSpPr>
        <p:sp>
          <p:nvSpPr>
            <p:cNvPr id="9" name="Freeform 63">
              <a:extLst>
                <a:ext uri="{FF2B5EF4-FFF2-40B4-BE49-F238E27FC236}">
                  <a16:creationId xmlns:a16="http://schemas.microsoft.com/office/drawing/2014/main" id="{AC18B541-090B-00F4-85CE-E31B1502EEC7}"/>
                </a:ext>
              </a:extLst>
            </p:cNvPr>
            <p:cNvSpPr>
              <a:spLocks/>
            </p:cNvSpPr>
            <p:nvPr/>
          </p:nvSpPr>
          <p:spPr bwMode="auto">
            <a:xfrm>
              <a:off x="2135082" y="1493425"/>
              <a:ext cx="232250" cy="272906"/>
            </a:xfrm>
            <a:custGeom>
              <a:avLst/>
              <a:gdLst>
                <a:gd name="T0" fmla="*/ 97 w 193"/>
                <a:gd name="T1" fmla="*/ 0 h 227"/>
                <a:gd name="T2" fmla="*/ 0 w 193"/>
                <a:gd name="T3" fmla="*/ 96 h 227"/>
                <a:gd name="T4" fmla="*/ 18 w 193"/>
                <a:gd name="T5" fmla="*/ 152 h 227"/>
                <a:gd name="T6" fmla="*/ 49 w 193"/>
                <a:gd name="T7" fmla="*/ 223 h 227"/>
                <a:gd name="T8" fmla="*/ 49 w 193"/>
                <a:gd name="T9" fmla="*/ 224 h 227"/>
                <a:gd name="T10" fmla="*/ 52 w 193"/>
                <a:gd name="T11" fmla="*/ 227 h 227"/>
                <a:gd name="T12" fmla="*/ 141 w 193"/>
                <a:gd name="T13" fmla="*/ 227 h 227"/>
                <a:gd name="T14" fmla="*/ 145 w 193"/>
                <a:gd name="T15" fmla="*/ 224 h 227"/>
                <a:gd name="T16" fmla="*/ 145 w 193"/>
                <a:gd name="T17" fmla="*/ 223 h 227"/>
                <a:gd name="T18" fmla="*/ 176 w 193"/>
                <a:gd name="T19" fmla="*/ 150 h 227"/>
                <a:gd name="T20" fmla="*/ 193 w 193"/>
                <a:gd name="T21" fmla="*/ 96 h 227"/>
                <a:gd name="T22" fmla="*/ 97 w 193"/>
                <a:gd name="T2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227">
                  <a:moveTo>
                    <a:pt x="97" y="0"/>
                  </a:moveTo>
                  <a:cubicBezTo>
                    <a:pt x="43" y="0"/>
                    <a:pt x="0" y="43"/>
                    <a:pt x="0" y="96"/>
                  </a:cubicBezTo>
                  <a:cubicBezTo>
                    <a:pt x="0" y="117"/>
                    <a:pt x="7" y="136"/>
                    <a:pt x="18" y="152"/>
                  </a:cubicBezTo>
                  <a:cubicBezTo>
                    <a:pt x="32" y="174"/>
                    <a:pt x="49" y="198"/>
                    <a:pt x="49" y="223"/>
                  </a:cubicBezTo>
                  <a:cubicBezTo>
                    <a:pt x="49" y="224"/>
                    <a:pt x="49" y="224"/>
                    <a:pt x="49" y="224"/>
                  </a:cubicBezTo>
                  <a:cubicBezTo>
                    <a:pt x="49" y="226"/>
                    <a:pt x="50" y="227"/>
                    <a:pt x="52" y="227"/>
                  </a:cubicBezTo>
                  <a:cubicBezTo>
                    <a:pt x="141" y="227"/>
                    <a:pt x="141" y="227"/>
                    <a:pt x="141" y="227"/>
                  </a:cubicBezTo>
                  <a:cubicBezTo>
                    <a:pt x="143" y="227"/>
                    <a:pt x="145" y="226"/>
                    <a:pt x="145" y="224"/>
                  </a:cubicBezTo>
                  <a:cubicBezTo>
                    <a:pt x="145" y="223"/>
                    <a:pt x="145" y="223"/>
                    <a:pt x="145" y="223"/>
                  </a:cubicBezTo>
                  <a:cubicBezTo>
                    <a:pt x="145" y="197"/>
                    <a:pt x="163" y="173"/>
                    <a:pt x="176" y="150"/>
                  </a:cubicBezTo>
                  <a:cubicBezTo>
                    <a:pt x="187" y="135"/>
                    <a:pt x="193" y="116"/>
                    <a:pt x="193" y="96"/>
                  </a:cubicBezTo>
                  <a:cubicBezTo>
                    <a:pt x="193" y="43"/>
                    <a:pt x="150" y="0"/>
                    <a:pt x="97" y="0"/>
                  </a:cubicBez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10" name="Freeform 64">
              <a:extLst>
                <a:ext uri="{FF2B5EF4-FFF2-40B4-BE49-F238E27FC236}">
                  <a16:creationId xmlns:a16="http://schemas.microsoft.com/office/drawing/2014/main" id="{668DECE3-E073-EA29-9CC0-79C94A964DB5}"/>
                </a:ext>
              </a:extLst>
            </p:cNvPr>
            <p:cNvSpPr>
              <a:spLocks/>
            </p:cNvSpPr>
            <p:nvPr/>
          </p:nvSpPr>
          <p:spPr bwMode="auto">
            <a:xfrm>
              <a:off x="2194034" y="1817660"/>
              <a:ext cx="115363" cy="22869"/>
            </a:xfrm>
            <a:custGeom>
              <a:avLst/>
              <a:gdLst>
                <a:gd name="T0" fmla="*/ 86 w 96"/>
                <a:gd name="T1" fmla="*/ 0 h 19"/>
                <a:gd name="T2" fmla="*/ 9 w 96"/>
                <a:gd name="T3" fmla="*/ 0 h 19"/>
                <a:gd name="T4" fmla="*/ 0 w 96"/>
                <a:gd name="T5" fmla="*/ 9 h 19"/>
                <a:gd name="T6" fmla="*/ 9 w 96"/>
                <a:gd name="T7" fmla="*/ 19 h 19"/>
                <a:gd name="T8" fmla="*/ 86 w 96"/>
                <a:gd name="T9" fmla="*/ 19 h 19"/>
                <a:gd name="T10" fmla="*/ 96 w 96"/>
                <a:gd name="T11" fmla="*/ 9 h 19"/>
                <a:gd name="T12" fmla="*/ 86 w 9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96" h="19">
                  <a:moveTo>
                    <a:pt x="86" y="0"/>
                  </a:moveTo>
                  <a:cubicBezTo>
                    <a:pt x="9" y="0"/>
                    <a:pt x="9" y="0"/>
                    <a:pt x="9" y="0"/>
                  </a:cubicBezTo>
                  <a:cubicBezTo>
                    <a:pt x="4" y="0"/>
                    <a:pt x="0" y="4"/>
                    <a:pt x="0" y="9"/>
                  </a:cubicBezTo>
                  <a:cubicBezTo>
                    <a:pt x="0" y="14"/>
                    <a:pt x="4" y="19"/>
                    <a:pt x="9" y="19"/>
                  </a:cubicBezTo>
                  <a:cubicBezTo>
                    <a:pt x="86" y="19"/>
                    <a:pt x="86" y="19"/>
                    <a:pt x="86" y="19"/>
                  </a:cubicBezTo>
                  <a:cubicBezTo>
                    <a:pt x="91" y="19"/>
                    <a:pt x="96" y="14"/>
                    <a:pt x="96" y="9"/>
                  </a:cubicBezTo>
                  <a:cubicBezTo>
                    <a:pt x="96" y="4"/>
                    <a:pt x="91" y="0"/>
                    <a:pt x="86" y="0"/>
                  </a:cubicBez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11" name="Freeform 65">
              <a:extLst>
                <a:ext uri="{FF2B5EF4-FFF2-40B4-BE49-F238E27FC236}">
                  <a16:creationId xmlns:a16="http://schemas.microsoft.com/office/drawing/2014/main" id="{6EC151CF-A386-9D91-26F1-3182CC20E05F}"/>
                </a:ext>
              </a:extLst>
            </p:cNvPr>
            <p:cNvSpPr>
              <a:spLocks/>
            </p:cNvSpPr>
            <p:nvPr/>
          </p:nvSpPr>
          <p:spPr bwMode="auto">
            <a:xfrm>
              <a:off x="2194034" y="1780561"/>
              <a:ext cx="115363" cy="22869"/>
            </a:xfrm>
            <a:custGeom>
              <a:avLst/>
              <a:gdLst>
                <a:gd name="T0" fmla="*/ 86 w 96"/>
                <a:gd name="T1" fmla="*/ 0 h 19"/>
                <a:gd name="T2" fmla="*/ 9 w 96"/>
                <a:gd name="T3" fmla="*/ 0 h 19"/>
                <a:gd name="T4" fmla="*/ 0 w 96"/>
                <a:gd name="T5" fmla="*/ 9 h 19"/>
                <a:gd name="T6" fmla="*/ 9 w 96"/>
                <a:gd name="T7" fmla="*/ 19 h 19"/>
                <a:gd name="T8" fmla="*/ 86 w 96"/>
                <a:gd name="T9" fmla="*/ 19 h 19"/>
                <a:gd name="T10" fmla="*/ 96 w 96"/>
                <a:gd name="T11" fmla="*/ 9 h 19"/>
                <a:gd name="T12" fmla="*/ 86 w 9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96" h="19">
                  <a:moveTo>
                    <a:pt x="86" y="0"/>
                  </a:moveTo>
                  <a:cubicBezTo>
                    <a:pt x="9" y="0"/>
                    <a:pt x="9" y="0"/>
                    <a:pt x="9" y="0"/>
                  </a:cubicBezTo>
                  <a:cubicBezTo>
                    <a:pt x="4" y="0"/>
                    <a:pt x="0" y="4"/>
                    <a:pt x="0" y="9"/>
                  </a:cubicBezTo>
                  <a:cubicBezTo>
                    <a:pt x="0" y="15"/>
                    <a:pt x="4" y="19"/>
                    <a:pt x="9" y="19"/>
                  </a:cubicBezTo>
                  <a:cubicBezTo>
                    <a:pt x="86" y="19"/>
                    <a:pt x="86" y="19"/>
                    <a:pt x="86" y="19"/>
                  </a:cubicBezTo>
                  <a:cubicBezTo>
                    <a:pt x="91" y="19"/>
                    <a:pt x="96" y="15"/>
                    <a:pt x="96" y="9"/>
                  </a:cubicBezTo>
                  <a:cubicBezTo>
                    <a:pt x="96" y="4"/>
                    <a:pt x="91" y="0"/>
                    <a:pt x="86" y="0"/>
                  </a:cubicBez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12" name="Freeform 66">
              <a:extLst>
                <a:ext uri="{FF2B5EF4-FFF2-40B4-BE49-F238E27FC236}">
                  <a16:creationId xmlns:a16="http://schemas.microsoft.com/office/drawing/2014/main" id="{F826C79A-1523-4F9D-B1E7-52F4DE2B528F}"/>
                </a:ext>
              </a:extLst>
            </p:cNvPr>
            <p:cNvSpPr>
              <a:spLocks/>
            </p:cNvSpPr>
            <p:nvPr/>
          </p:nvSpPr>
          <p:spPr bwMode="auto">
            <a:xfrm>
              <a:off x="2214870" y="1853743"/>
              <a:ext cx="74198" cy="23886"/>
            </a:xfrm>
            <a:custGeom>
              <a:avLst/>
              <a:gdLst>
                <a:gd name="T0" fmla="*/ 2 w 62"/>
                <a:gd name="T1" fmla="*/ 0 h 20"/>
                <a:gd name="T2" fmla="*/ 1 w 62"/>
                <a:gd name="T3" fmla="*/ 3 h 20"/>
                <a:gd name="T4" fmla="*/ 16 w 62"/>
                <a:gd name="T5" fmla="*/ 17 h 20"/>
                <a:gd name="T6" fmla="*/ 21 w 62"/>
                <a:gd name="T7" fmla="*/ 20 h 20"/>
                <a:gd name="T8" fmla="*/ 40 w 62"/>
                <a:gd name="T9" fmla="*/ 20 h 20"/>
                <a:gd name="T10" fmla="*/ 46 w 62"/>
                <a:gd name="T11" fmla="*/ 17 h 20"/>
                <a:gd name="T12" fmla="*/ 60 w 62"/>
                <a:gd name="T13" fmla="*/ 3 h 20"/>
                <a:gd name="T14" fmla="*/ 59 w 62"/>
                <a:gd name="T15" fmla="*/ 0 h 20"/>
                <a:gd name="T16" fmla="*/ 2 w 62"/>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0">
                  <a:moveTo>
                    <a:pt x="2" y="0"/>
                  </a:moveTo>
                  <a:cubicBezTo>
                    <a:pt x="0" y="0"/>
                    <a:pt x="0" y="1"/>
                    <a:pt x="1" y="3"/>
                  </a:cubicBezTo>
                  <a:cubicBezTo>
                    <a:pt x="16" y="17"/>
                    <a:pt x="16" y="17"/>
                    <a:pt x="16" y="17"/>
                  </a:cubicBezTo>
                  <a:cubicBezTo>
                    <a:pt x="17" y="19"/>
                    <a:pt x="19" y="20"/>
                    <a:pt x="21" y="20"/>
                  </a:cubicBezTo>
                  <a:cubicBezTo>
                    <a:pt x="40" y="20"/>
                    <a:pt x="40" y="20"/>
                    <a:pt x="40" y="20"/>
                  </a:cubicBezTo>
                  <a:cubicBezTo>
                    <a:pt x="42" y="20"/>
                    <a:pt x="44" y="19"/>
                    <a:pt x="46" y="17"/>
                  </a:cubicBezTo>
                  <a:cubicBezTo>
                    <a:pt x="60" y="3"/>
                    <a:pt x="60" y="3"/>
                    <a:pt x="60" y="3"/>
                  </a:cubicBezTo>
                  <a:cubicBezTo>
                    <a:pt x="62" y="1"/>
                    <a:pt x="61" y="0"/>
                    <a:pt x="59" y="0"/>
                  </a:cubicBezTo>
                  <a:lnTo>
                    <a:pt x="2" y="0"/>
                  </a:ln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13" name="Freeform 67">
              <a:extLst>
                <a:ext uri="{FF2B5EF4-FFF2-40B4-BE49-F238E27FC236}">
                  <a16:creationId xmlns:a16="http://schemas.microsoft.com/office/drawing/2014/main" id="{203247BF-BDC2-AC3C-DDAE-384DA3D574ED}"/>
                </a:ext>
              </a:extLst>
            </p:cNvPr>
            <p:cNvSpPr>
              <a:spLocks/>
            </p:cNvSpPr>
            <p:nvPr/>
          </p:nvSpPr>
          <p:spPr bwMode="auto">
            <a:xfrm>
              <a:off x="2362250" y="1692642"/>
              <a:ext cx="39640" cy="39640"/>
            </a:xfrm>
            <a:custGeom>
              <a:avLst/>
              <a:gdLst>
                <a:gd name="T0" fmla="*/ 0 w 33"/>
                <a:gd name="T1" fmla="*/ 17 h 33"/>
                <a:gd name="T2" fmla="*/ 17 w 33"/>
                <a:gd name="T3" fmla="*/ 33 h 33"/>
                <a:gd name="T4" fmla="*/ 33 w 33"/>
                <a:gd name="T5" fmla="*/ 13 h 33"/>
                <a:gd name="T6" fmla="*/ 14 w 33"/>
                <a:gd name="T7" fmla="*/ 0 h 33"/>
                <a:gd name="T8" fmla="*/ 0 w 33"/>
                <a:gd name="T9" fmla="*/ 17 h 33"/>
              </a:gdLst>
              <a:ahLst/>
              <a:cxnLst>
                <a:cxn ang="0">
                  <a:pos x="T0" y="T1"/>
                </a:cxn>
                <a:cxn ang="0">
                  <a:pos x="T2" y="T3"/>
                </a:cxn>
                <a:cxn ang="0">
                  <a:pos x="T4" y="T5"/>
                </a:cxn>
                <a:cxn ang="0">
                  <a:pos x="T6" y="T7"/>
                </a:cxn>
                <a:cxn ang="0">
                  <a:pos x="T8" y="T9"/>
                </a:cxn>
              </a:cxnLst>
              <a:rect l="0" t="0" r="r" b="b"/>
              <a:pathLst>
                <a:path w="33" h="33">
                  <a:moveTo>
                    <a:pt x="0" y="17"/>
                  </a:moveTo>
                  <a:cubicBezTo>
                    <a:pt x="17" y="33"/>
                    <a:pt x="17" y="33"/>
                    <a:pt x="17" y="33"/>
                  </a:cubicBezTo>
                  <a:cubicBezTo>
                    <a:pt x="23" y="27"/>
                    <a:pt x="28" y="20"/>
                    <a:pt x="33" y="13"/>
                  </a:cubicBezTo>
                  <a:cubicBezTo>
                    <a:pt x="14" y="0"/>
                    <a:pt x="14" y="0"/>
                    <a:pt x="14" y="0"/>
                  </a:cubicBezTo>
                  <a:cubicBezTo>
                    <a:pt x="10" y="6"/>
                    <a:pt x="5" y="12"/>
                    <a:pt x="0" y="17"/>
                  </a:cubicBez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14" name="Freeform 68">
              <a:extLst>
                <a:ext uri="{FF2B5EF4-FFF2-40B4-BE49-F238E27FC236}">
                  <a16:creationId xmlns:a16="http://schemas.microsoft.com/office/drawing/2014/main" id="{AC588787-B9DB-D4B6-3CEE-6523D34F4830}"/>
                </a:ext>
              </a:extLst>
            </p:cNvPr>
            <p:cNvSpPr>
              <a:spLocks/>
            </p:cNvSpPr>
            <p:nvPr/>
          </p:nvSpPr>
          <p:spPr bwMode="auto">
            <a:xfrm>
              <a:off x="2397316" y="1629116"/>
              <a:ext cx="33542" cy="33542"/>
            </a:xfrm>
            <a:custGeom>
              <a:avLst/>
              <a:gdLst>
                <a:gd name="T0" fmla="*/ 5 w 28"/>
                <a:gd name="T1" fmla="*/ 0 h 28"/>
                <a:gd name="T2" fmla="*/ 0 w 28"/>
                <a:gd name="T3" fmla="*/ 21 h 28"/>
                <a:gd name="T4" fmla="*/ 22 w 28"/>
                <a:gd name="T5" fmla="*/ 28 h 28"/>
                <a:gd name="T6" fmla="*/ 28 w 28"/>
                <a:gd name="T7" fmla="*/ 3 h 28"/>
                <a:gd name="T8" fmla="*/ 5 w 28"/>
                <a:gd name="T9" fmla="*/ 0 h 28"/>
              </a:gdLst>
              <a:ahLst/>
              <a:cxnLst>
                <a:cxn ang="0">
                  <a:pos x="T0" y="T1"/>
                </a:cxn>
                <a:cxn ang="0">
                  <a:pos x="T2" y="T3"/>
                </a:cxn>
                <a:cxn ang="0">
                  <a:pos x="T4" y="T5"/>
                </a:cxn>
                <a:cxn ang="0">
                  <a:pos x="T6" y="T7"/>
                </a:cxn>
                <a:cxn ang="0">
                  <a:pos x="T8" y="T9"/>
                </a:cxn>
              </a:cxnLst>
              <a:rect l="0" t="0" r="r" b="b"/>
              <a:pathLst>
                <a:path w="28" h="28">
                  <a:moveTo>
                    <a:pt x="5" y="0"/>
                  </a:moveTo>
                  <a:cubicBezTo>
                    <a:pt x="4" y="7"/>
                    <a:pt x="3" y="14"/>
                    <a:pt x="0" y="21"/>
                  </a:cubicBezTo>
                  <a:cubicBezTo>
                    <a:pt x="22" y="28"/>
                    <a:pt x="22" y="28"/>
                    <a:pt x="22" y="28"/>
                  </a:cubicBezTo>
                  <a:cubicBezTo>
                    <a:pt x="25" y="20"/>
                    <a:pt x="27" y="12"/>
                    <a:pt x="28" y="3"/>
                  </a:cubicBezTo>
                  <a:lnTo>
                    <a:pt x="5" y="0"/>
                  </a:ln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15" name="Freeform 69">
              <a:extLst>
                <a:ext uri="{FF2B5EF4-FFF2-40B4-BE49-F238E27FC236}">
                  <a16:creationId xmlns:a16="http://schemas.microsoft.com/office/drawing/2014/main" id="{A9AEC7E0-499D-BCF3-9E77-BF4D51F1FEF8}"/>
                </a:ext>
              </a:extLst>
            </p:cNvPr>
            <p:cNvSpPr>
              <a:spLocks/>
            </p:cNvSpPr>
            <p:nvPr/>
          </p:nvSpPr>
          <p:spPr bwMode="auto">
            <a:xfrm>
              <a:off x="2397316" y="1551869"/>
              <a:ext cx="33542" cy="34050"/>
            </a:xfrm>
            <a:custGeom>
              <a:avLst/>
              <a:gdLst>
                <a:gd name="T0" fmla="*/ 5 w 28"/>
                <a:gd name="T1" fmla="*/ 28 h 28"/>
                <a:gd name="T2" fmla="*/ 28 w 28"/>
                <a:gd name="T3" fmla="*/ 25 h 28"/>
                <a:gd name="T4" fmla="*/ 22 w 28"/>
                <a:gd name="T5" fmla="*/ 0 h 28"/>
                <a:gd name="T6" fmla="*/ 0 w 28"/>
                <a:gd name="T7" fmla="*/ 7 h 28"/>
                <a:gd name="T8" fmla="*/ 5 w 28"/>
                <a:gd name="T9" fmla="*/ 28 h 28"/>
              </a:gdLst>
              <a:ahLst/>
              <a:cxnLst>
                <a:cxn ang="0">
                  <a:pos x="T0" y="T1"/>
                </a:cxn>
                <a:cxn ang="0">
                  <a:pos x="T2" y="T3"/>
                </a:cxn>
                <a:cxn ang="0">
                  <a:pos x="T4" y="T5"/>
                </a:cxn>
                <a:cxn ang="0">
                  <a:pos x="T6" y="T7"/>
                </a:cxn>
                <a:cxn ang="0">
                  <a:pos x="T8" y="T9"/>
                </a:cxn>
              </a:cxnLst>
              <a:rect l="0" t="0" r="r" b="b"/>
              <a:pathLst>
                <a:path w="28" h="28">
                  <a:moveTo>
                    <a:pt x="5" y="28"/>
                  </a:moveTo>
                  <a:cubicBezTo>
                    <a:pt x="28" y="25"/>
                    <a:pt x="28" y="25"/>
                    <a:pt x="28" y="25"/>
                  </a:cubicBezTo>
                  <a:cubicBezTo>
                    <a:pt x="27" y="16"/>
                    <a:pt x="25" y="8"/>
                    <a:pt x="22" y="0"/>
                  </a:cubicBezTo>
                  <a:cubicBezTo>
                    <a:pt x="0" y="7"/>
                    <a:pt x="0" y="7"/>
                    <a:pt x="0" y="7"/>
                  </a:cubicBezTo>
                  <a:cubicBezTo>
                    <a:pt x="3" y="14"/>
                    <a:pt x="4" y="21"/>
                    <a:pt x="5" y="28"/>
                  </a:cubicBez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16" name="Freeform 70">
              <a:extLst>
                <a:ext uri="{FF2B5EF4-FFF2-40B4-BE49-F238E27FC236}">
                  <a16:creationId xmlns:a16="http://schemas.microsoft.com/office/drawing/2014/main" id="{7F50466B-6A30-8D28-339B-F90D55297924}"/>
                </a:ext>
              </a:extLst>
            </p:cNvPr>
            <p:cNvSpPr>
              <a:spLocks/>
            </p:cNvSpPr>
            <p:nvPr/>
          </p:nvSpPr>
          <p:spPr bwMode="auto">
            <a:xfrm>
              <a:off x="2362250" y="1482245"/>
              <a:ext cx="39640" cy="39640"/>
            </a:xfrm>
            <a:custGeom>
              <a:avLst/>
              <a:gdLst>
                <a:gd name="T0" fmla="*/ 33 w 33"/>
                <a:gd name="T1" fmla="*/ 20 h 33"/>
                <a:gd name="T2" fmla="*/ 17 w 33"/>
                <a:gd name="T3" fmla="*/ 0 h 33"/>
                <a:gd name="T4" fmla="*/ 0 w 33"/>
                <a:gd name="T5" fmla="*/ 16 h 33"/>
                <a:gd name="T6" fmla="*/ 14 w 33"/>
                <a:gd name="T7" fmla="*/ 33 h 33"/>
                <a:gd name="T8" fmla="*/ 33 w 33"/>
                <a:gd name="T9" fmla="*/ 20 h 33"/>
              </a:gdLst>
              <a:ahLst/>
              <a:cxnLst>
                <a:cxn ang="0">
                  <a:pos x="T0" y="T1"/>
                </a:cxn>
                <a:cxn ang="0">
                  <a:pos x="T2" y="T3"/>
                </a:cxn>
                <a:cxn ang="0">
                  <a:pos x="T4" y="T5"/>
                </a:cxn>
                <a:cxn ang="0">
                  <a:pos x="T6" y="T7"/>
                </a:cxn>
                <a:cxn ang="0">
                  <a:pos x="T8" y="T9"/>
                </a:cxn>
              </a:cxnLst>
              <a:rect l="0" t="0" r="r" b="b"/>
              <a:pathLst>
                <a:path w="33" h="33">
                  <a:moveTo>
                    <a:pt x="33" y="20"/>
                  </a:moveTo>
                  <a:cubicBezTo>
                    <a:pt x="28" y="13"/>
                    <a:pt x="23" y="7"/>
                    <a:pt x="17" y="0"/>
                  </a:cubicBezTo>
                  <a:cubicBezTo>
                    <a:pt x="0" y="16"/>
                    <a:pt x="0" y="16"/>
                    <a:pt x="0" y="16"/>
                  </a:cubicBezTo>
                  <a:cubicBezTo>
                    <a:pt x="5" y="21"/>
                    <a:pt x="10" y="27"/>
                    <a:pt x="14" y="33"/>
                  </a:cubicBezTo>
                  <a:lnTo>
                    <a:pt x="33" y="20"/>
                  </a:ln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17" name="Freeform 71">
              <a:extLst>
                <a:ext uri="{FF2B5EF4-FFF2-40B4-BE49-F238E27FC236}">
                  <a16:creationId xmlns:a16="http://schemas.microsoft.com/office/drawing/2014/main" id="{13F85728-6817-EFF2-4352-D3F8E5E8127E}"/>
                </a:ext>
              </a:extLst>
            </p:cNvPr>
            <p:cNvSpPr>
              <a:spLocks/>
            </p:cNvSpPr>
            <p:nvPr/>
          </p:nvSpPr>
          <p:spPr bwMode="auto">
            <a:xfrm>
              <a:off x="2305839" y="1438031"/>
              <a:ext cx="37607" cy="37099"/>
            </a:xfrm>
            <a:custGeom>
              <a:avLst/>
              <a:gdLst>
                <a:gd name="T0" fmla="*/ 31 w 31"/>
                <a:gd name="T1" fmla="*/ 11 h 31"/>
                <a:gd name="T2" fmla="*/ 8 w 31"/>
                <a:gd name="T3" fmla="*/ 0 h 31"/>
                <a:gd name="T4" fmla="*/ 0 w 31"/>
                <a:gd name="T5" fmla="*/ 22 h 31"/>
                <a:gd name="T6" fmla="*/ 19 w 31"/>
                <a:gd name="T7" fmla="*/ 31 h 31"/>
                <a:gd name="T8" fmla="*/ 31 w 31"/>
                <a:gd name="T9" fmla="*/ 11 h 31"/>
              </a:gdLst>
              <a:ahLst/>
              <a:cxnLst>
                <a:cxn ang="0">
                  <a:pos x="T0" y="T1"/>
                </a:cxn>
                <a:cxn ang="0">
                  <a:pos x="T2" y="T3"/>
                </a:cxn>
                <a:cxn ang="0">
                  <a:pos x="T4" y="T5"/>
                </a:cxn>
                <a:cxn ang="0">
                  <a:pos x="T6" y="T7"/>
                </a:cxn>
                <a:cxn ang="0">
                  <a:pos x="T8" y="T9"/>
                </a:cxn>
              </a:cxnLst>
              <a:rect l="0" t="0" r="r" b="b"/>
              <a:pathLst>
                <a:path w="31" h="31">
                  <a:moveTo>
                    <a:pt x="31" y="11"/>
                  </a:moveTo>
                  <a:cubicBezTo>
                    <a:pt x="24" y="7"/>
                    <a:pt x="16" y="3"/>
                    <a:pt x="8" y="0"/>
                  </a:cubicBezTo>
                  <a:cubicBezTo>
                    <a:pt x="0" y="22"/>
                    <a:pt x="0" y="22"/>
                    <a:pt x="0" y="22"/>
                  </a:cubicBezTo>
                  <a:cubicBezTo>
                    <a:pt x="7" y="24"/>
                    <a:pt x="13" y="27"/>
                    <a:pt x="19" y="31"/>
                  </a:cubicBezTo>
                  <a:lnTo>
                    <a:pt x="31" y="11"/>
                  </a:ln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18" name="Freeform 72">
              <a:extLst>
                <a:ext uri="{FF2B5EF4-FFF2-40B4-BE49-F238E27FC236}">
                  <a16:creationId xmlns:a16="http://schemas.microsoft.com/office/drawing/2014/main" id="{AEE8BB0A-CA15-B629-106A-83B2B95C77E2}"/>
                </a:ext>
              </a:extLst>
            </p:cNvPr>
            <p:cNvSpPr>
              <a:spLocks/>
            </p:cNvSpPr>
            <p:nvPr/>
          </p:nvSpPr>
          <p:spPr bwMode="auto">
            <a:xfrm>
              <a:off x="2236215" y="1425834"/>
              <a:ext cx="29984" cy="28968"/>
            </a:xfrm>
            <a:custGeom>
              <a:avLst/>
              <a:gdLst>
                <a:gd name="T0" fmla="*/ 13 w 25"/>
                <a:gd name="T1" fmla="*/ 23 h 24"/>
                <a:gd name="T2" fmla="*/ 23 w 25"/>
                <a:gd name="T3" fmla="*/ 24 h 24"/>
                <a:gd name="T4" fmla="*/ 25 w 25"/>
                <a:gd name="T5" fmla="*/ 1 h 24"/>
                <a:gd name="T6" fmla="*/ 13 w 25"/>
                <a:gd name="T7" fmla="*/ 0 h 24"/>
                <a:gd name="T8" fmla="*/ 0 w 25"/>
                <a:gd name="T9" fmla="*/ 1 h 24"/>
                <a:gd name="T10" fmla="*/ 2 w 25"/>
                <a:gd name="T11" fmla="*/ 24 h 24"/>
                <a:gd name="T12" fmla="*/ 13 w 25"/>
                <a:gd name="T13" fmla="*/ 23 h 24"/>
              </a:gdLst>
              <a:ahLst/>
              <a:cxnLst>
                <a:cxn ang="0">
                  <a:pos x="T0" y="T1"/>
                </a:cxn>
                <a:cxn ang="0">
                  <a:pos x="T2" y="T3"/>
                </a:cxn>
                <a:cxn ang="0">
                  <a:pos x="T4" y="T5"/>
                </a:cxn>
                <a:cxn ang="0">
                  <a:pos x="T6" y="T7"/>
                </a:cxn>
                <a:cxn ang="0">
                  <a:pos x="T8" y="T9"/>
                </a:cxn>
                <a:cxn ang="0">
                  <a:pos x="T10" y="T11"/>
                </a:cxn>
                <a:cxn ang="0">
                  <a:pos x="T12" y="T13"/>
                </a:cxn>
              </a:cxnLst>
              <a:rect l="0" t="0" r="r" b="b"/>
              <a:pathLst>
                <a:path w="25" h="24">
                  <a:moveTo>
                    <a:pt x="13" y="23"/>
                  </a:moveTo>
                  <a:cubicBezTo>
                    <a:pt x="16" y="23"/>
                    <a:pt x="20" y="23"/>
                    <a:pt x="23" y="24"/>
                  </a:cubicBezTo>
                  <a:cubicBezTo>
                    <a:pt x="25" y="1"/>
                    <a:pt x="25" y="1"/>
                    <a:pt x="25" y="1"/>
                  </a:cubicBezTo>
                  <a:cubicBezTo>
                    <a:pt x="21" y="0"/>
                    <a:pt x="17" y="0"/>
                    <a:pt x="13" y="0"/>
                  </a:cubicBezTo>
                  <a:cubicBezTo>
                    <a:pt x="8" y="0"/>
                    <a:pt x="4" y="0"/>
                    <a:pt x="0" y="1"/>
                  </a:cubicBezTo>
                  <a:cubicBezTo>
                    <a:pt x="2" y="24"/>
                    <a:pt x="2" y="24"/>
                    <a:pt x="2" y="24"/>
                  </a:cubicBezTo>
                  <a:cubicBezTo>
                    <a:pt x="5" y="23"/>
                    <a:pt x="9" y="23"/>
                    <a:pt x="13" y="23"/>
                  </a:cubicBez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19" name="Freeform 73">
              <a:extLst>
                <a:ext uri="{FF2B5EF4-FFF2-40B4-BE49-F238E27FC236}">
                  <a16:creationId xmlns:a16="http://schemas.microsoft.com/office/drawing/2014/main" id="{A3D6015B-84EA-CB05-C0D7-7242C4011FE5}"/>
                </a:ext>
              </a:extLst>
            </p:cNvPr>
            <p:cNvSpPr>
              <a:spLocks/>
            </p:cNvSpPr>
            <p:nvPr/>
          </p:nvSpPr>
          <p:spPr bwMode="auto">
            <a:xfrm>
              <a:off x="2159476" y="1438031"/>
              <a:ext cx="37099" cy="37099"/>
            </a:xfrm>
            <a:custGeom>
              <a:avLst/>
              <a:gdLst>
                <a:gd name="T0" fmla="*/ 31 w 31"/>
                <a:gd name="T1" fmla="*/ 22 h 31"/>
                <a:gd name="T2" fmla="*/ 23 w 31"/>
                <a:gd name="T3" fmla="*/ 0 h 31"/>
                <a:gd name="T4" fmla="*/ 0 w 31"/>
                <a:gd name="T5" fmla="*/ 11 h 31"/>
                <a:gd name="T6" fmla="*/ 12 w 31"/>
                <a:gd name="T7" fmla="*/ 31 h 31"/>
                <a:gd name="T8" fmla="*/ 31 w 31"/>
                <a:gd name="T9" fmla="*/ 22 h 31"/>
              </a:gdLst>
              <a:ahLst/>
              <a:cxnLst>
                <a:cxn ang="0">
                  <a:pos x="T0" y="T1"/>
                </a:cxn>
                <a:cxn ang="0">
                  <a:pos x="T2" y="T3"/>
                </a:cxn>
                <a:cxn ang="0">
                  <a:pos x="T4" y="T5"/>
                </a:cxn>
                <a:cxn ang="0">
                  <a:pos x="T6" y="T7"/>
                </a:cxn>
                <a:cxn ang="0">
                  <a:pos x="T8" y="T9"/>
                </a:cxn>
              </a:cxnLst>
              <a:rect l="0" t="0" r="r" b="b"/>
              <a:pathLst>
                <a:path w="31" h="31">
                  <a:moveTo>
                    <a:pt x="31" y="22"/>
                  </a:moveTo>
                  <a:cubicBezTo>
                    <a:pt x="23" y="0"/>
                    <a:pt x="23" y="0"/>
                    <a:pt x="23" y="0"/>
                  </a:cubicBezTo>
                  <a:cubicBezTo>
                    <a:pt x="15" y="3"/>
                    <a:pt x="7" y="7"/>
                    <a:pt x="0" y="11"/>
                  </a:cubicBezTo>
                  <a:cubicBezTo>
                    <a:pt x="12" y="31"/>
                    <a:pt x="12" y="31"/>
                    <a:pt x="12" y="31"/>
                  </a:cubicBezTo>
                  <a:cubicBezTo>
                    <a:pt x="18" y="27"/>
                    <a:pt x="24" y="24"/>
                    <a:pt x="31" y="22"/>
                  </a:cubicBez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20" name="Freeform 74">
              <a:extLst>
                <a:ext uri="{FF2B5EF4-FFF2-40B4-BE49-F238E27FC236}">
                  <a16:creationId xmlns:a16="http://schemas.microsoft.com/office/drawing/2014/main" id="{30836598-50CD-E875-0252-EC9DD53F2E55}"/>
                </a:ext>
              </a:extLst>
            </p:cNvPr>
            <p:cNvSpPr>
              <a:spLocks/>
            </p:cNvSpPr>
            <p:nvPr/>
          </p:nvSpPr>
          <p:spPr bwMode="auto">
            <a:xfrm>
              <a:off x="2100524" y="1483769"/>
              <a:ext cx="39640" cy="38115"/>
            </a:xfrm>
            <a:custGeom>
              <a:avLst/>
              <a:gdLst>
                <a:gd name="T0" fmla="*/ 33 w 33"/>
                <a:gd name="T1" fmla="*/ 15 h 32"/>
                <a:gd name="T2" fmla="*/ 16 w 33"/>
                <a:gd name="T3" fmla="*/ 0 h 32"/>
                <a:gd name="T4" fmla="*/ 0 w 33"/>
                <a:gd name="T5" fmla="*/ 19 h 32"/>
                <a:gd name="T6" fmla="*/ 19 w 33"/>
                <a:gd name="T7" fmla="*/ 32 h 32"/>
                <a:gd name="T8" fmla="*/ 33 w 33"/>
                <a:gd name="T9" fmla="*/ 15 h 32"/>
              </a:gdLst>
              <a:ahLst/>
              <a:cxnLst>
                <a:cxn ang="0">
                  <a:pos x="T0" y="T1"/>
                </a:cxn>
                <a:cxn ang="0">
                  <a:pos x="T2" y="T3"/>
                </a:cxn>
                <a:cxn ang="0">
                  <a:pos x="T4" y="T5"/>
                </a:cxn>
                <a:cxn ang="0">
                  <a:pos x="T6" y="T7"/>
                </a:cxn>
                <a:cxn ang="0">
                  <a:pos x="T8" y="T9"/>
                </a:cxn>
              </a:cxnLst>
              <a:rect l="0" t="0" r="r" b="b"/>
              <a:pathLst>
                <a:path w="33" h="32">
                  <a:moveTo>
                    <a:pt x="33" y="15"/>
                  </a:moveTo>
                  <a:cubicBezTo>
                    <a:pt x="16" y="0"/>
                    <a:pt x="16" y="0"/>
                    <a:pt x="16" y="0"/>
                  </a:cubicBezTo>
                  <a:cubicBezTo>
                    <a:pt x="10" y="6"/>
                    <a:pt x="5" y="12"/>
                    <a:pt x="0" y="19"/>
                  </a:cubicBezTo>
                  <a:cubicBezTo>
                    <a:pt x="19" y="32"/>
                    <a:pt x="19" y="32"/>
                    <a:pt x="19" y="32"/>
                  </a:cubicBezTo>
                  <a:cubicBezTo>
                    <a:pt x="23" y="26"/>
                    <a:pt x="28" y="21"/>
                    <a:pt x="33" y="15"/>
                  </a:cubicBez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21" name="Freeform 75">
              <a:extLst>
                <a:ext uri="{FF2B5EF4-FFF2-40B4-BE49-F238E27FC236}">
                  <a16:creationId xmlns:a16="http://schemas.microsoft.com/office/drawing/2014/main" id="{95FC33EF-D227-E106-4A62-CFDE67204824}"/>
                </a:ext>
              </a:extLst>
            </p:cNvPr>
            <p:cNvSpPr>
              <a:spLocks/>
            </p:cNvSpPr>
            <p:nvPr/>
          </p:nvSpPr>
          <p:spPr bwMode="auto">
            <a:xfrm>
              <a:off x="2071556" y="1551869"/>
              <a:ext cx="33542" cy="34050"/>
            </a:xfrm>
            <a:custGeom>
              <a:avLst/>
              <a:gdLst>
                <a:gd name="T0" fmla="*/ 23 w 28"/>
                <a:gd name="T1" fmla="*/ 28 h 28"/>
                <a:gd name="T2" fmla="*/ 28 w 28"/>
                <a:gd name="T3" fmla="*/ 7 h 28"/>
                <a:gd name="T4" fmla="*/ 6 w 28"/>
                <a:gd name="T5" fmla="*/ 0 h 28"/>
                <a:gd name="T6" fmla="*/ 0 w 28"/>
                <a:gd name="T7" fmla="*/ 25 h 28"/>
                <a:gd name="T8" fmla="*/ 20 w 28"/>
                <a:gd name="T9" fmla="*/ 28 h 28"/>
                <a:gd name="T10" fmla="*/ 23 w 28"/>
                <a:gd name="T11" fmla="*/ 28 h 28"/>
              </a:gdLst>
              <a:ahLst/>
              <a:cxnLst>
                <a:cxn ang="0">
                  <a:pos x="T0" y="T1"/>
                </a:cxn>
                <a:cxn ang="0">
                  <a:pos x="T2" y="T3"/>
                </a:cxn>
                <a:cxn ang="0">
                  <a:pos x="T4" y="T5"/>
                </a:cxn>
                <a:cxn ang="0">
                  <a:pos x="T6" y="T7"/>
                </a:cxn>
                <a:cxn ang="0">
                  <a:pos x="T8" y="T9"/>
                </a:cxn>
                <a:cxn ang="0">
                  <a:pos x="T10" y="T11"/>
                </a:cxn>
              </a:cxnLst>
              <a:rect l="0" t="0" r="r" b="b"/>
              <a:pathLst>
                <a:path w="28" h="28">
                  <a:moveTo>
                    <a:pt x="23" y="28"/>
                  </a:moveTo>
                  <a:cubicBezTo>
                    <a:pt x="24" y="21"/>
                    <a:pt x="26" y="14"/>
                    <a:pt x="28" y="7"/>
                  </a:cubicBezTo>
                  <a:cubicBezTo>
                    <a:pt x="6" y="0"/>
                    <a:pt x="6" y="0"/>
                    <a:pt x="6" y="0"/>
                  </a:cubicBezTo>
                  <a:cubicBezTo>
                    <a:pt x="3" y="8"/>
                    <a:pt x="1" y="17"/>
                    <a:pt x="0" y="25"/>
                  </a:cubicBezTo>
                  <a:cubicBezTo>
                    <a:pt x="20" y="28"/>
                    <a:pt x="20" y="28"/>
                    <a:pt x="20" y="28"/>
                  </a:cubicBezTo>
                  <a:lnTo>
                    <a:pt x="23" y="28"/>
                  </a:ln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22" name="Freeform 76">
              <a:extLst>
                <a:ext uri="{FF2B5EF4-FFF2-40B4-BE49-F238E27FC236}">
                  <a16:creationId xmlns:a16="http://schemas.microsoft.com/office/drawing/2014/main" id="{7FBDA90A-36E9-FDCA-3369-216853B31E81}"/>
                </a:ext>
              </a:extLst>
            </p:cNvPr>
            <p:cNvSpPr>
              <a:spLocks/>
            </p:cNvSpPr>
            <p:nvPr/>
          </p:nvSpPr>
          <p:spPr bwMode="auto">
            <a:xfrm>
              <a:off x="2071556" y="1629116"/>
              <a:ext cx="33542" cy="33542"/>
            </a:xfrm>
            <a:custGeom>
              <a:avLst/>
              <a:gdLst>
                <a:gd name="T0" fmla="*/ 23 w 28"/>
                <a:gd name="T1" fmla="*/ 0 h 28"/>
                <a:gd name="T2" fmla="*/ 0 w 28"/>
                <a:gd name="T3" fmla="*/ 3 h 28"/>
                <a:gd name="T4" fmla="*/ 6 w 28"/>
                <a:gd name="T5" fmla="*/ 28 h 28"/>
                <a:gd name="T6" fmla="*/ 28 w 28"/>
                <a:gd name="T7" fmla="*/ 21 h 28"/>
                <a:gd name="T8" fmla="*/ 23 w 28"/>
                <a:gd name="T9" fmla="*/ 0 h 28"/>
              </a:gdLst>
              <a:ahLst/>
              <a:cxnLst>
                <a:cxn ang="0">
                  <a:pos x="T0" y="T1"/>
                </a:cxn>
                <a:cxn ang="0">
                  <a:pos x="T2" y="T3"/>
                </a:cxn>
                <a:cxn ang="0">
                  <a:pos x="T4" y="T5"/>
                </a:cxn>
                <a:cxn ang="0">
                  <a:pos x="T6" y="T7"/>
                </a:cxn>
                <a:cxn ang="0">
                  <a:pos x="T8" y="T9"/>
                </a:cxn>
              </a:cxnLst>
              <a:rect l="0" t="0" r="r" b="b"/>
              <a:pathLst>
                <a:path w="28" h="28">
                  <a:moveTo>
                    <a:pt x="23" y="0"/>
                  </a:moveTo>
                  <a:cubicBezTo>
                    <a:pt x="0" y="3"/>
                    <a:pt x="0" y="3"/>
                    <a:pt x="0" y="3"/>
                  </a:cubicBezTo>
                  <a:cubicBezTo>
                    <a:pt x="1" y="12"/>
                    <a:pt x="3" y="20"/>
                    <a:pt x="6" y="28"/>
                  </a:cubicBezTo>
                  <a:cubicBezTo>
                    <a:pt x="28" y="21"/>
                    <a:pt x="28" y="21"/>
                    <a:pt x="28" y="21"/>
                  </a:cubicBezTo>
                  <a:cubicBezTo>
                    <a:pt x="26" y="14"/>
                    <a:pt x="24" y="7"/>
                    <a:pt x="23" y="0"/>
                  </a:cubicBez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23" name="Freeform 77">
              <a:extLst>
                <a:ext uri="{FF2B5EF4-FFF2-40B4-BE49-F238E27FC236}">
                  <a16:creationId xmlns:a16="http://schemas.microsoft.com/office/drawing/2014/main" id="{A4080539-CF74-C976-C039-11E1842E3C02}"/>
                </a:ext>
              </a:extLst>
            </p:cNvPr>
            <p:cNvSpPr>
              <a:spLocks/>
            </p:cNvSpPr>
            <p:nvPr/>
          </p:nvSpPr>
          <p:spPr bwMode="auto">
            <a:xfrm>
              <a:off x="2100524" y="1692642"/>
              <a:ext cx="39640" cy="39640"/>
            </a:xfrm>
            <a:custGeom>
              <a:avLst/>
              <a:gdLst>
                <a:gd name="T0" fmla="*/ 0 w 33"/>
                <a:gd name="T1" fmla="*/ 13 h 33"/>
                <a:gd name="T2" fmla="*/ 16 w 33"/>
                <a:gd name="T3" fmla="*/ 33 h 33"/>
                <a:gd name="T4" fmla="*/ 33 w 33"/>
                <a:gd name="T5" fmla="*/ 17 h 33"/>
                <a:gd name="T6" fmla="*/ 19 w 33"/>
                <a:gd name="T7" fmla="*/ 0 h 33"/>
                <a:gd name="T8" fmla="*/ 0 w 33"/>
                <a:gd name="T9" fmla="*/ 13 h 33"/>
              </a:gdLst>
              <a:ahLst/>
              <a:cxnLst>
                <a:cxn ang="0">
                  <a:pos x="T0" y="T1"/>
                </a:cxn>
                <a:cxn ang="0">
                  <a:pos x="T2" y="T3"/>
                </a:cxn>
                <a:cxn ang="0">
                  <a:pos x="T4" y="T5"/>
                </a:cxn>
                <a:cxn ang="0">
                  <a:pos x="T6" y="T7"/>
                </a:cxn>
                <a:cxn ang="0">
                  <a:pos x="T8" y="T9"/>
                </a:cxn>
              </a:cxnLst>
              <a:rect l="0" t="0" r="r" b="b"/>
              <a:pathLst>
                <a:path w="33" h="33">
                  <a:moveTo>
                    <a:pt x="0" y="13"/>
                  </a:moveTo>
                  <a:cubicBezTo>
                    <a:pt x="5" y="20"/>
                    <a:pt x="10" y="27"/>
                    <a:pt x="16" y="33"/>
                  </a:cubicBezTo>
                  <a:cubicBezTo>
                    <a:pt x="33" y="17"/>
                    <a:pt x="33" y="17"/>
                    <a:pt x="33" y="17"/>
                  </a:cubicBezTo>
                  <a:cubicBezTo>
                    <a:pt x="28" y="12"/>
                    <a:pt x="23" y="6"/>
                    <a:pt x="19" y="0"/>
                  </a:cubicBezTo>
                  <a:lnTo>
                    <a:pt x="0" y="13"/>
                  </a:ln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grpSp>
      <p:sp>
        <p:nvSpPr>
          <p:cNvPr id="24" name="Freeform: Shape 23">
            <a:extLst>
              <a:ext uri="{FF2B5EF4-FFF2-40B4-BE49-F238E27FC236}">
                <a16:creationId xmlns:a16="http://schemas.microsoft.com/office/drawing/2014/main" id="{5185F982-F29E-BE6E-4B6C-27D99016E198}"/>
              </a:ext>
            </a:extLst>
          </p:cNvPr>
          <p:cNvSpPr/>
          <p:nvPr/>
        </p:nvSpPr>
        <p:spPr>
          <a:xfrm flipH="1">
            <a:off x="6270793" y="2283895"/>
            <a:ext cx="5153239" cy="1034062"/>
          </a:xfrm>
          <a:custGeom>
            <a:avLst/>
            <a:gdLst>
              <a:gd name="connsiteX0" fmla="*/ 538480 w 5367020"/>
              <a:gd name="connsiteY0" fmla="*/ 0 h 1076960"/>
              <a:gd name="connsiteX1" fmla="*/ 2753518 w 5367020"/>
              <a:gd name="connsiteY1" fmla="*/ 0 h 1076960"/>
              <a:gd name="connsiteX2" fmla="*/ 4828540 w 5367020"/>
              <a:gd name="connsiteY2" fmla="*/ 0 h 1076960"/>
              <a:gd name="connsiteX3" fmla="*/ 5367019 w 5367020"/>
              <a:gd name="connsiteY3" fmla="*/ 0 h 1076960"/>
              <a:gd name="connsiteX4" fmla="*/ 5367019 w 5367020"/>
              <a:gd name="connsiteY4" fmla="*/ 538471 h 1076960"/>
              <a:gd name="connsiteX5" fmla="*/ 5367020 w 5367020"/>
              <a:gd name="connsiteY5" fmla="*/ 538480 h 1076960"/>
              <a:gd name="connsiteX6" fmla="*/ 5367019 w 5367020"/>
              <a:gd name="connsiteY6" fmla="*/ 538490 h 1076960"/>
              <a:gd name="connsiteX7" fmla="*/ 5367019 w 5367020"/>
              <a:gd name="connsiteY7" fmla="*/ 1076960 h 1076960"/>
              <a:gd name="connsiteX8" fmla="*/ 4828540 w 5367020"/>
              <a:gd name="connsiteY8" fmla="*/ 1076960 h 1076960"/>
              <a:gd name="connsiteX9" fmla="*/ 2753518 w 5367020"/>
              <a:gd name="connsiteY9" fmla="*/ 1076960 h 1076960"/>
              <a:gd name="connsiteX10" fmla="*/ 538480 w 5367020"/>
              <a:gd name="connsiteY10" fmla="*/ 1076960 h 1076960"/>
              <a:gd name="connsiteX11" fmla="*/ 0 w 5367020"/>
              <a:gd name="connsiteY11" fmla="*/ 538480 h 1076960"/>
              <a:gd name="connsiteX12" fmla="*/ 538480 w 5367020"/>
              <a:gd name="connsiteY12" fmla="*/ 0 h 107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7020" h="1076960">
                <a:moveTo>
                  <a:pt x="538480" y="0"/>
                </a:moveTo>
                <a:lnTo>
                  <a:pt x="2753518" y="0"/>
                </a:lnTo>
                <a:lnTo>
                  <a:pt x="4828540" y="0"/>
                </a:lnTo>
                <a:lnTo>
                  <a:pt x="5367019" y="0"/>
                </a:lnTo>
                <a:lnTo>
                  <a:pt x="5367019" y="538471"/>
                </a:lnTo>
                <a:lnTo>
                  <a:pt x="5367020" y="538480"/>
                </a:lnTo>
                <a:lnTo>
                  <a:pt x="5367019" y="538490"/>
                </a:lnTo>
                <a:lnTo>
                  <a:pt x="5367019" y="1076960"/>
                </a:lnTo>
                <a:lnTo>
                  <a:pt x="4828540" y="1076960"/>
                </a:lnTo>
                <a:lnTo>
                  <a:pt x="2753518" y="1076960"/>
                </a:lnTo>
                <a:lnTo>
                  <a:pt x="538480" y="1076960"/>
                </a:lnTo>
                <a:cubicBezTo>
                  <a:pt x="241086" y="1076960"/>
                  <a:pt x="0" y="835874"/>
                  <a:pt x="0" y="538480"/>
                </a:cubicBezTo>
                <a:cubicBezTo>
                  <a:pt x="0" y="241086"/>
                  <a:pt x="241086" y="0"/>
                  <a:pt x="53848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j-lt"/>
            </a:endParaRPr>
          </a:p>
        </p:txBody>
      </p:sp>
      <p:sp>
        <p:nvSpPr>
          <p:cNvPr id="25" name="Oval 24">
            <a:extLst>
              <a:ext uri="{FF2B5EF4-FFF2-40B4-BE49-F238E27FC236}">
                <a16:creationId xmlns:a16="http://schemas.microsoft.com/office/drawing/2014/main" id="{4FB7FD58-A226-A87C-04B9-C2A30196EDE9}"/>
              </a:ext>
            </a:extLst>
          </p:cNvPr>
          <p:cNvSpPr/>
          <p:nvPr/>
        </p:nvSpPr>
        <p:spPr>
          <a:xfrm>
            <a:off x="10478793" y="2373103"/>
            <a:ext cx="855646" cy="855646"/>
          </a:xfrm>
          <a:prstGeom prst="ellipse">
            <a:avLst/>
          </a:prstGeom>
          <a:solidFill>
            <a:schemeClr val="bg1"/>
          </a:solidFill>
          <a:ln>
            <a:noFill/>
          </a:ln>
          <a:effectLst>
            <a:outerShdw blurRad="12700" dist="12700" dir="270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6" name="Oval 25">
            <a:extLst>
              <a:ext uri="{FF2B5EF4-FFF2-40B4-BE49-F238E27FC236}">
                <a16:creationId xmlns:a16="http://schemas.microsoft.com/office/drawing/2014/main" id="{AD3972D1-44F4-9695-5D03-2969CC531A37}"/>
              </a:ext>
            </a:extLst>
          </p:cNvPr>
          <p:cNvSpPr/>
          <p:nvPr/>
        </p:nvSpPr>
        <p:spPr>
          <a:xfrm>
            <a:off x="6389496" y="2571886"/>
            <a:ext cx="458079" cy="458079"/>
          </a:xfrm>
          <a:prstGeom prst="ellipse">
            <a:avLst/>
          </a:prstGeom>
          <a:gradFill>
            <a:gsLst>
              <a:gs pos="0">
                <a:schemeClr val="accent1">
                  <a:lumMod val="5000"/>
                  <a:lumOff val="95000"/>
                </a:schemeClr>
              </a:gs>
              <a:gs pos="100000">
                <a:schemeClr val="bg2">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algn="ctr"/>
            <a:r>
              <a:rPr lang="en-US" sz="1800" b="1" dirty="0">
                <a:solidFill>
                  <a:schemeClr val="accent1"/>
                </a:solidFill>
                <a:latin typeface="Arial Black" panose="020B0A04020102020204" pitchFamily="34" charset="0"/>
                <a:sym typeface="Calibri" panose="020F0502020204030204" pitchFamily="34" charset="0"/>
              </a:rPr>
              <a:t>02</a:t>
            </a:r>
          </a:p>
        </p:txBody>
      </p:sp>
      <p:cxnSp>
        <p:nvCxnSpPr>
          <p:cNvPr id="27" name="Straight Connector 26">
            <a:extLst>
              <a:ext uri="{FF2B5EF4-FFF2-40B4-BE49-F238E27FC236}">
                <a16:creationId xmlns:a16="http://schemas.microsoft.com/office/drawing/2014/main" id="{BE64C8CD-582E-E568-9635-E0A0F0E88CF8}"/>
              </a:ext>
            </a:extLst>
          </p:cNvPr>
          <p:cNvCxnSpPr>
            <a:cxnSpLocks/>
          </p:cNvCxnSpPr>
          <p:nvPr/>
        </p:nvCxnSpPr>
        <p:spPr>
          <a:xfrm>
            <a:off x="6981965" y="2373103"/>
            <a:ext cx="0" cy="8422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4DEDE04D-94C2-3B06-D454-47BEB7450BAE}"/>
              </a:ext>
            </a:extLst>
          </p:cNvPr>
          <p:cNvSpPr txBox="1"/>
          <p:nvPr/>
        </p:nvSpPr>
        <p:spPr>
          <a:xfrm>
            <a:off x="7084396" y="2370039"/>
            <a:ext cx="3260004" cy="861774"/>
          </a:xfrm>
          <a:prstGeom prst="rect">
            <a:avLst/>
          </a:prstGeom>
          <a:noFill/>
        </p:spPr>
        <p:txBody>
          <a:bodyPr wrap="square" lIns="0" tIns="0" rIns="0" bIns="0" rtlCol="0" anchor="ctr" anchorCtr="0">
            <a:spAutoFit/>
          </a:bodyPr>
          <a:lstStyle/>
          <a:p>
            <a:r>
              <a:rPr lang="en-US" sz="1400" b="1" kern="0" dirty="0">
                <a:solidFill>
                  <a:schemeClr val="bg1"/>
                </a:solidFill>
                <a:latin typeface="+mj-lt"/>
                <a:cs typeface="Arial" pitchFamily="34" charset="0"/>
              </a:rPr>
              <a:t>CONVENIENT</a:t>
            </a:r>
          </a:p>
          <a:p>
            <a:r>
              <a:rPr lang="en-US" sz="1400" kern="0" dirty="0">
                <a:solidFill>
                  <a:schemeClr val="bg1"/>
                </a:solidFill>
                <a:latin typeface="+mj-lt"/>
                <a:cs typeface="Arial" pitchFamily="34" charset="0"/>
              </a:rPr>
              <a:t>Virtual surveys and delivery spreads are flexible and driven by the customer’s schedule</a:t>
            </a:r>
          </a:p>
        </p:txBody>
      </p:sp>
      <p:sp>
        <p:nvSpPr>
          <p:cNvPr id="29" name="Freeform 15">
            <a:extLst>
              <a:ext uri="{FF2B5EF4-FFF2-40B4-BE49-F238E27FC236}">
                <a16:creationId xmlns:a16="http://schemas.microsoft.com/office/drawing/2014/main" id="{66626739-8A3E-DE5C-FA2A-460D7F302880}"/>
              </a:ext>
            </a:extLst>
          </p:cNvPr>
          <p:cNvSpPr>
            <a:spLocks noEditPoints="1"/>
          </p:cNvSpPr>
          <p:nvPr/>
        </p:nvSpPr>
        <p:spPr bwMode="auto">
          <a:xfrm flipH="1">
            <a:off x="10665256" y="2510407"/>
            <a:ext cx="482720" cy="581038"/>
          </a:xfrm>
          <a:custGeom>
            <a:avLst/>
            <a:gdLst>
              <a:gd name="T0" fmla="*/ 235 w 276"/>
              <a:gd name="T1" fmla="*/ 182 h 332"/>
              <a:gd name="T2" fmla="*/ 232 w 276"/>
              <a:gd name="T3" fmla="*/ 127 h 332"/>
              <a:gd name="T4" fmla="*/ 165 w 276"/>
              <a:gd name="T5" fmla="*/ 99 h 332"/>
              <a:gd name="T6" fmla="*/ 125 w 276"/>
              <a:gd name="T7" fmla="*/ 136 h 332"/>
              <a:gd name="T8" fmla="*/ 70 w 276"/>
              <a:gd name="T9" fmla="*/ 139 h 332"/>
              <a:gd name="T10" fmla="*/ 42 w 276"/>
              <a:gd name="T11" fmla="*/ 205 h 332"/>
              <a:gd name="T12" fmla="*/ 79 w 276"/>
              <a:gd name="T13" fmla="*/ 246 h 332"/>
              <a:gd name="T14" fmla="*/ 80 w 276"/>
              <a:gd name="T15" fmla="*/ 302 h 332"/>
              <a:gd name="T16" fmla="*/ 148 w 276"/>
              <a:gd name="T17" fmla="*/ 329 h 332"/>
              <a:gd name="T18" fmla="*/ 167 w 276"/>
              <a:gd name="T19" fmla="*/ 326 h 332"/>
              <a:gd name="T20" fmla="*/ 189 w 276"/>
              <a:gd name="T21" fmla="*/ 292 h 332"/>
              <a:gd name="T22" fmla="*/ 244 w 276"/>
              <a:gd name="T23" fmla="*/ 289 h 332"/>
              <a:gd name="T24" fmla="*/ 272 w 276"/>
              <a:gd name="T25" fmla="*/ 222 h 332"/>
              <a:gd name="T26" fmla="*/ 114 w 276"/>
              <a:gd name="T27" fmla="*/ 26 h 332"/>
              <a:gd name="T28" fmla="*/ 82 w 276"/>
              <a:gd name="T29" fmla="*/ 3 h 332"/>
              <a:gd name="T30" fmla="*/ 56 w 276"/>
              <a:gd name="T31" fmla="*/ 19 h 332"/>
              <a:gd name="T32" fmla="*/ 26 w 276"/>
              <a:gd name="T33" fmla="*/ 17 h 332"/>
              <a:gd name="T34" fmla="*/ 3 w 276"/>
              <a:gd name="T35" fmla="*/ 49 h 332"/>
              <a:gd name="T36" fmla="*/ 19 w 276"/>
              <a:gd name="T37" fmla="*/ 75 h 332"/>
              <a:gd name="T38" fmla="*/ 15 w 276"/>
              <a:gd name="T39" fmla="*/ 106 h 332"/>
              <a:gd name="T40" fmla="*/ 49 w 276"/>
              <a:gd name="T41" fmla="*/ 129 h 332"/>
              <a:gd name="T42" fmla="*/ 75 w 276"/>
              <a:gd name="T43" fmla="*/ 112 h 332"/>
              <a:gd name="T44" fmla="*/ 105 w 276"/>
              <a:gd name="T45" fmla="*/ 117 h 332"/>
              <a:gd name="T46" fmla="*/ 102 w 276"/>
              <a:gd name="T47" fmla="*/ 103 h 332"/>
              <a:gd name="T48" fmla="*/ 128 w 276"/>
              <a:gd name="T49" fmla="*/ 83 h 332"/>
              <a:gd name="T50" fmla="*/ 112 w 276"/>
              <a:gd name="T51" fmla="*/ 56 h 332"/>
              <a:gd name="T52" fmla="*/ 114 w 276"/>
              <a:gd name="T53" fmla="*/ 26 h 332"/>
              <a:gd name="T54" fmla="*/ 46 w 276"/>
              <a:gd name="T55" fmla="*/ 79 h 332"/>
              <a:gd name="T56" fmla="*/ 85 w 276"/>
              <a:gd name="T57" fmla="*/ 52 h 332"/>
              <a:gd name="T58" fmla="*/ 157 w 276"/>
              <a:gd name="T59" fmla="*/ 257 h 332"/>
              <a:gd name="T60" fmla="*/ 157 w 276"/>
              <a:gd name="T61" fmla="*/ 171 h 332"/>
              <a:gd name="T62" fmla="*/ 157 w 276"/>
              <a:gd name="T63" fmla="*/ 257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6" h="332">
                <a:moveTo>
                  <a:pt x="269" y="204"/>
                </a:moveTo>
                <a:cubicBezTo>
                  <a:pt x="255" y="198"/>
                  <a:pt x="241" y="202"/>
                  <a:pt x="235" y="182"/>
                </a:cubicBezTo>
                <a:cubicBezTo>
                  <a:pt x="224" y="159"/>
                  <a:pt x="245" y="146"/>
                  <a:pt x="244" y="139"/>
                </a:cubicBezTo>
                <a:cubicBezTo>
                  <a:pt x="244" y="134"/>
                  <a:pt x="236" y="127"/>
                  <a:pt x="232" y="127"/>
                </a:cubicBezTo>
                <a:cubicBezTo>
                  <a:pt x="226" y="126"/>
                  <a:pt x="211" y="147"/>
                  <a:pt x="190" y="136"/>
                </a:cubicBezTo>
                <a:cubicBezTo>
                  <a:pt x="166" y="129"/>
                  <a:pt x="170" y="103"/>
                  <a:pt x="165" y="99"/>
                </a:cubicBezTo>
                <a:cubicBezTo>
                  <a:pt x="162" y="96"/>
                  <a:pt x="149" y="95"/>
                  <a:pt x="147" y="102"/>
                </a:cubicBezTo>
                <a:cubicBezTo>
                  <a:pt x="141" y="115"/>
                  <a:pt x="145" y="129"/>
                  <a:pt x="125" y="136"/>
                </a:cubicBezTo>
                <a:cubicBezTo>
                  <a:pt x="103" y="146"/>
                  <a:pt x="88" y="126"/>
                  <a:pt x="82" y="127"/>
                </a:cubicBezTo>
                <a:cubicBezTo>
                  <a:pt x="77" y="127"/>
                  <a:pt x="70" y="134"/>
                  <a:pt x="70" y="139"/>
                </a:cubicBezTo>
                <a:cubicBezTo>
                  <a:pt x="69" y="145"/>
                  <a:pt x="90" y="159"/>
                  <a:pt x="79" y="181"/>
                </a:cubicBezTo>
                <a:cubicBezTo>
                  <a:pt x="72" y="205"/>
                  <a:pt x="46" y="200"/>
                  <a:pt x="42" y="205"/>
                </a:cubicBezTo>
                <a:cubicBezTo>
                  <a:pt x="39" y="208"/>
                  <a:pt x="39" y="218"/>
                  <a:pt x="41" y="222"/>
                </a:cubicBezTo>
                <a:cubicBezTo>
                  <a:pt x="48" y="230"/>
                  <a:pt x="71" y="221"/>
                  <a:pt x="79" y="246"/>
                </a:cubicBezTo>
                <a:cubicBezTo>
                  <a:pt x="89" y="267"/>
                  <a:pt x="67" y="285"/>
                  <a:pt x="68" y="290"/>
                </a:cubicBezTo>
                <a:cubicBezTo>
                  <a:pt x="68" y="293"/>
                  <a:pt x="79" y="303"/>
                  <a:pt x="80" y="302"/>
                </a:cubicBezTo>
                <a:cubicBezTo>
                  <a:pt x="85" y="304"/>
                  <a:pt x="103" y="282"/>
                  <a:pt x="124" y="292"/>
                </a:cubicBezTo>
                <a:cubicBezTo>
                  <a:pt x="148" y="299"/>
                  <a:pt x="143" y="325"/>
                  <a:pt x="148" y="329"/>
                </a:cubicBezTo>
                <a:cubicBezTo>
                  <a:pt x="151" y="332"/>
                  <a:pt x="161" y="332"/>
                  <a:pt x="165" y="329"/>
                </a:cubicBezTo>
                <a:cubicBezTo>
                  <a:pt x="165" y="329"/>
                  <a:pt x="166" y="328"/>
                  <a:pt x="167" y="326"/>
                </a:cubicBezTo>
                <a:cubicBezTo>
                  <a:pt x="168" y="322"/>
                  <a:pt x="168" y="314"/>
                  <a:pt x="173" y="305"/>
                </a:cubicBezTo>
                <a:cubicBezTo>
                  <a:pt x="176" y="300"/>
                  <a:pt x="181" y="294"/>
                  <a:pt x="189" y="292"/>
                </a:cubicBezTo>
                <a:cubicBezTo>
                  <a:pt x="212" y="281"/>
                  <a:pt x="225" y="302"/>
                  <a:pt x="232" y="301"/>
                </a:cubicBezTo>
                <a:cubicBezTo>
                  <a:pt x="236" y="301"/>
                  <a:pt x="244" y="293"/>
                  <a:pt x="244" y="289"/>
                </a:cubicBezTo>
                <a:cubicBezTo>
                  <a:pt x="245" y="283"/>
                  <a:pt x="224" y="268"/>
                  <a:pt x="235" y="247"/>
                </a:cubicBezTo>
                <a:cubicBezTo>
                  <a:pt x="242" y="223"/>
                  <a:pt x="268" y="228"/>
                  <a:pt x="272" y="222"/>
                </a:cubicBezTo>
                <a:cubicBezTo>
                  <a:pt x="275" y="219"/>
                  <a:pt x="276" y="207"/>
                  <a:pt x="269" y="204"/>
                </a:cubicBezTo>
                <a:close/>
                <a:moveTo>
                  <a:pt x="114" y="26"/>
                </a:moveTo>
                <a:cubicBezTo>
                  <a:pt x="106" y="28"/>
                  <a:pt x="101" y="34"/>
                  <a:pt x="92" y="26"/>
                </a:cubicBezTo>
                <a:cubicBezTo>
                  <a:pt x="79" y="19"/>
                  <a:pt x="85" y="7"/>
                  <a:pt x="82" y="3"/>
                </a:cubicBezTo>
                <a:cubicBezTo>
                  <a:pt x="81" y="2"/>
                  <a:pt x="75" y="0"/>
                  <a:pt x="73" y="2"/>
                </a:cubicBezTo>
                <a:cubicBezTo>
                  <a:pt x="70" y="3"/>
                  <a:pt x="70" y="18"/>
                  <a:pt x="56" y="19"/>
                </a:cubicBezTo>
                <a:cubicBezTo>
                  <a:pt x="43" y="24"/>
                  <a:pt x="37" y="10"/>
                  <a:pt x="34" y="10"/>
                </a:cubicBezTo>
                <a:cubicBezTo>
                  <a:pt x="31" y="9"/>
                  <a:pt x="25" y="13"/>
                  <a:pt x="26" y="17"/>
                </a:cubicBezTo>
                <a:cubicBezTo>
                  <a:pt x="27" y="25"/>
                  <a:pt x="34" y="30"/>
                  <a:pt x="26" y="40"/>
                </a:cubicBezTo>
                <a:cubicBezTo>
                  <a:pt x="19" y="51"/>
                  <a:pt x="6" y="46"/>
                  <a:pt x="3" y="49"/>
                </a:cubicBezTo>
                <a:cubicBezTo>
                  <a:pt x="1" y="50"/>
                  <a:pt x="0" y="56"/>
                  <a:pt x="2" y="58"/>
                </a:cubicBezTo>
                <a:cubicBezTo>
                  <a:pt x="3" y="62"/>
                  <a:pt x="17" y="61"/>
                  <a:pt x="19" y="75"/>
                </a:cubicBezTo>
                <a:cubicBezTo>
                  <a:pt x="23" y="88"/>
                  <a:pt x="10" y="94"/>
                  <a:pt x="10" y="98"/>
                </a:cubicBezTo>
                <a:cubicBezTo>
                  <a:pt x="9" y="100"/>
                  <a:pt x="12" y="105"/>
                  <a:pt x="15" y="106"/>
                </a:cubicBezTo>
                <a:cubicBezTo>
                  <a:pt x="20" y="108"/>
                  <a:pt x="28" y="96"/>
                  <a:pt x="40" y="105"/>
                </a:cubicBezTo>
                <a:cubicBezTo>
                  <a:pt x="51" y="112"/>
                  <a:pt x="46" y="127"/>
                  <a:pt x="49" y="129"/>
                </a:cubicBezTo>
                <a:cubicBezTo>
                  <a:pt x="49" y="130"/>
                  <a:pt x="57" y="132"/>
                  <a:pt x="58" y="131"/>
                </a:cubicBezTo>
                <a:cubicBezTo>
                  <a:pt x="61" y="130"/>
                  <a:pt x="62" y="114"/>
                  <a:pt x="75" y="112"/>
                </a:cubicBezTo>
                <a:cubicBezTo>
                  <a:pt x="88" y="108"/>
                  <a:pt x="94" y="121"/>
                  <a:pt x="98" y="122"/>
                </a:cubicBezTo>
                <a:cubicBezTo>
                  <a:pt x="100" y="122"/>
                  <a:pt x="105" y="119"/>
                  <a:pt x="105" y="117"/>
                </a:cubicBezTo>
                <a:cubicBezTo>
                  <a:pt x="106" y="116"/>
                  <a:pt x="106" y="116"/>
                  <a:pt x="105" y="115"/>
                </a:cubicBezTo>
                <a:cubicBezTo>
                  <a:pt x="105" y="112"/>
                  <a:pt x="102" y="109"/>
                  <a:pt x="102" y="103"/>
                </a:cubicBezTo>
                <a:cubicBezTo>
                  <a:pt x="101" y="100"/>
                  <a:pt x="102" y="95"/>
                  <a:pt x="105" y="92"/>
                </a:cubicBezTo>
                <a:cubicBezTo>
                  <a:pt x="112" y="80"/>
                  <a:pt x="125" y="85"/>
                  <a:pt x="128" y="83"/>
                </a:cubicBezTo>
                <a:cubicBezTo>
                  <a:pt x="130" y="81"/>
                  <a:pt x="131" y="75"/>
                  <a:pt x="130" y="73"/>
                </a:cubicBezTo>
                <a:cubicBezTo>
                  <a:pt x="128" y="70"/>
                  <a:pt x="114" y="70"/>
                  <a:pt x="112" y="56"/>
                </a:cubicBezTo>
                <a:cubicBezTo>
                  <a:pt x="108" y="43"/>
                  <a:pt x="121" y="37"/>
                  <a:pt x="121" y="34"/>
                </a:cubicBezTo>
                <a:cubicBezTo>
                  <a:pt x="122" y="31"/>
                  <a:pt x="118" y="25"/>
                  <a:pt x="114" y="26"/>
                </a:cubicBezTo>
                <a:close/>
                <a:moveTo>
                  <a:pt x="79" y="86"/>
                </a:moveTo>
                <a:cubicBezTo>
                  <a:pt x="68" y="93"/>
                  <a:pt x="53" y="90"/>
                  <a:pt x="46" y="79"/>
                </a:cubicBezTo>
                <a:cubicBezTo>
                  <a:pt x="38" y="68"/>
                  <a:pt x="41" y="53"/>
                  <a:pt x="52" y="46"/>
                </a:cubicBezTo>
                <a:cubicBezTo>
                  <a:pt x="63" y="38"/>
                  <a:pt x="78" y="41"/>
                  <a:pt x="85" y="52"/>
                </a:cubicBezTo>
                <a:cubicBezTo>
                  <a:pt x="93" y="63"/>
                  <a:pt x="90" y="78"/>
                  <a:pt x="79" y="86"/>
                </a:cubicBezTo>
                <a:close/>
                <a:moveTo>
                  <a:pt x="157" y="257"/>
                </a:moveTo>
                <a:cubicBezTo>
                  <a:pt x="133" y="257"/>
                  <a:pt x="114" y="238"/>
                  <a:pt x="114" y="214"/>
                </a:cubicBezTo>
                <a:cubicBezTo>
                  <a:pt x="114" y="190"/>
                  <a:pt x="133" y="171"/>
                  <a:pt x="157" y="171"/>
                </a:cubicBezTo>
                <a:cubicBezTo>
                  <a:pt x="181" y="171"/>
                  <a:pt x="200" y="190"/>
                  <a:pt x="200" y="214"/>
                </a:cubicBezTo>
                <a:cubicBezTo>
                  <a:pt x="200" y="238"/>
                  <a:pt x="181" y="257"/>
                  <a:pt x="157" y="257"/>
                </a:cubicBezTo>
                <a:close/>
              </a:path>
            </a:pathLst>
          </a:custGeom>
          <a:solidFill>
            <a:schemeClr val="accent1"/>
          </a:solid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30" name="Freeform: Shape 29">
            <a:extLst>
              <a:ext uri="{FF2B5EF4-FFF2-40B4-BE49-F238E27FC236}">
                <a16:creationId xmlns:a16="http://schemas.microsoft.com/office/drawing/2014/main" id="{E897F65F-209C-FBDC-0D0A-F1147D54557B}"/>
              </a:ext>
            </a:extLst>
          </p:cNvPr>
          <p:cNvSpPr/>
          <p:nvPr/>
        </p:nvSpPr>
        <p:spPr>
          <a:xfrm flipH="1">
            <a:off x="6270793" y="1077488"/>
            <a:ext cx="5153239" cy="1034062"/>
          </a:xfrm>
          <a:custGeom>
            <a:avLst/>
            <a:gdLst>
              <a:gd name="connsiteX0" fmla="*/ 538480 w 5367020"/>
              <a:gd name="connsiteY0" fmla="*/ 0 h 1076960"/>
              <a:gd name="connsiteX1" fmla="*/ 2753518 w 5367020"/>
              <a:gd name="connsiteY1" fmla="*/ 0 h 1076960"/>
              <a:gd name="connsiteX2" fmla="*/ 4828540 w 5367020"/>
              <a:gd name="connsiteY2" fmla="*/ 0 h 1076960"/>
              <a:gd name="connsiteX3" fmla="*/ 5367019 w 5367020"/>
              <a:gd name="connsiteY3" fmla="*/ 0 h 1076960"/>
              <a:gd name="connsiteX4" fmla="*/ 5367019 w 5367020"/>
              <a:gd name="connsiteY4" fmla="*/ 538471 h 1076960"/>
              <a:gd name="connsiteX5" fmla="*/ 5367020 w 5367020"/>
              <a:gd name="connsiteY5" fmla="*/ 538480 h 1076960"/>
              <a:gd name="connsiteX6" fmla="*/ 5367019 w 5367020"/>
              <a:gd name="connsiteY6" fmla="*/ 538490 h 1076960"/>
              <a:gd name="connsiteX7" fmla="*/ 5367019 w 5367020"/>
              <a:gd name="connsiteY7" fmla="*/ 1076960 h 1076960"/>
              <a:gd name="connsiteX8" fmla="*/ 4828540 w 5367020"/>
              <a:gd name="connsiteY8" fmla="*/ 1076960 h 1076960"/>
              <a:gd name="connsiteX9" fmla="*/ 2753518 w 5367020"/>
              <a:gd name="connsiteY9" fmla="*/ 1076960 h 1076960"/>
              <a:gd name="connsiteX10" fmla="*/ 538480 w 5367020"/>
              <a:gd name="connsiteY10" fmla="*/ 1076960 h 1076960"/>
              <a:gd name="connsiteX11" fmla="*/ 0 w 5367020"/>
              <a:gd name="connsiteY11" fmla="*/ 538480 h 1076960"/>
              <a:gd name="connsiteX12" fmla="*/ 538480 w 5367020"/>
              <a:gd name="connsiteY12" fmla="*/ 0 h 107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7020" h="1076960">
                <a:moveTo>
                  <a:pt x="538480" y="0"/>
                </a:moveTo>
                <a:lnTo>
                  <a:pt x="2753518" y="0"/>
                </a:lnTo>
                <a:lnTo>
                  <a:pt x="4828540" y="0"/>
                </a:lnTo>
                <a:lnTo>
                  <a:pt x="5367019" y="0"/>
                </a:lnTo>
                <a:lnTo>
                  <a:pt x="5367019" y="538471"/>
                </a:lnTo>
                <a:lnTo>
                  <a:pt x="5367020" y="538480"/>
                </a:lnTo>
                <a:lnTo>
                  <a:pt x="5367019" y="538490"/>
                </a:lnTo>
                <a:lnTo>
                  <a:pt x="5367019" y="1076960"/>
                </a:lnTo>
                <a:lnTo>
                  <a:pt x="4828540" y="1076960"/>
                </a:lnTo>
                <a:lnTo>
                  <a:pt x="2753518" y="1076960"/>
                </a:lnTo>
                <a:lnTo>
                  <a:pt x="538480" y="1076960"/>
                </a:lnTo>
                <a:cubicBezTo>
                  <a:pt x="241086" y="1076960"/>
                  <a:pt x="0" y="835874"/>
                  <a:pt x="0" y="538480"/>
                </a:cubicBezTo>
                <a:cubicBezTo>
                  <a:pt x="0" y="241086"/>
                  <a:pt x="241086" y="0"/>
                  <a:pt x="53848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j-lt"/>
            </a:endParaRPr>
          </a:p>
        </p:txBody>
      </p:sp>
      <p:sp>
        <p:nvSpPr>
          <p:cNvPr id="31" name="Oval 30">
            <a:extLst>
              <a:ext uri="{FF2B5EF4-FFF2-40B4-BE49-F238E27FC236}">
                <a16:creationId xmlns:a16="http://schemas.microsoft.com/office/drawing/2014/main" id="{276CBA49-7AD6-FF88-BE8A-7A075B8BE69C}"/>
              </a:ext>
            </a:extLst>
          </p:cNvPr>
          <p:cNvSpPr/>
          <p:nvPr/>
        </p:nvSpPr>
        <p:spPr>
          <a:xfrm>
            <a:off x="10478793" y="1170163"/>
            <a:ext cx="855646" cy="855646"/>
          </a:xfrm>
          <a:prstGeom prst="ellipse">
            <a:avLst/>
          </a:prstGeom>
          <a:solidFill>
            <a:schemeClr val="bg1"/>
          </a:solidFill>
          <a:ln>
            <a:noFill/>
          </a:ln>
          <a:effectLst>
            <a:outerShdw blurRad="12700" dist="12700" dir="270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2" name="Oval 31">
            <a:extLst>
              <a:ext uri="{FF2B5EF4-FFF2-40B4-BE49-F238E27FC236}">
                <a16:creationId xmlns:a16="http://schemas.microsoft.com/office/drawing/2014/main" id="{B24AA773-8527-7DCD-971E-0FF050509B60}"/>
              </a:ext>
            </a:extLst>
          </p:cNvPr>
          <p:cNvSpPr/>
          <p:nvPr/>
        </p:nvSpPr>
        <p:spPr>
          <a:xfrm>
            <a:off x="6389496" y="1365480"/>
            <a:ext cx="458079" cy="458079"/>
          </a:xfrm>
          <a:prstGeom prst="ellipse">
            <a:avLst/>
          </a:prstGeom>
          <a:gradFill>
            <a:gsLst>
              <a:gs pos="0">
                <a:schemeClr val="accent1">
                  <a:lumMod val="5000"/>
                  <a:lumOff val="95000"/>
                </a:schemeClr>
              </a:gs>
              <a:gs pos="100000">
                <a:schemeClr val="bg2">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algn="ctr"/>
            <a:r>
              <a:rPr lang="en-US" sz="1800" b="1" dirty="0">
                <a:solidFill>
                  <a:schemeClr val="accent1"/>
                </a:solidFill>
                <a:latin typeface="Arial Black" panose="020B0A04020102020204" pitchFamily="34" charset="0"/>
                <a:sym typeface="Calibri" panose="020F0502020204030204" pitchFamily="34" charset="0"/>
              </a:rPr>
              <a:t>01</a:t>
            </a:r>
          </a:p>
        </p:txBody>
      </p:sp>
      <p:cxnSp>
        <p:nvCxnSpPr>
          <p:cNvPr id="33" name="Straight Connector 32">
            <a:extLst>
              <a:ext uri="{FF2B5EF4-FFF2-40B4-BE49-F238E27FC236}">
                <a16:creationId xmlns:a16="http://schemas.microsoft.com/office/drawing/2014/main" id="{2CE12335-AF81-41E5-2842-83DC75270FA3}"/>
              </a:ext>
            </a:extLst>
          </p:cNvPr>
          <p:cNvCxnSpPr>
            <a:cxnSpLocks/>
          </p:cNvCxnSpPr>
          <p:nvPr/>
        </p:nvCxnSpPr>
        <p:spPr>
          <a:xfrm>
            <a:off x="6981965" y="1180110"/>
            <a:ext cx="0" cy="8288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4DC6A301-B355-EB90-5877-47B32C8D8E4F}"/>
              </a:ext>
            </a:extLst>
          </p:cNvPr>
          <p:cNvSpPr txBox="1"/>
          <p:nvPr/>
        </p:nvSpPr>
        <p:spPr>
          <a:xfrm>
            <a:off x="7084396" y="1163632"/>
            <a:ext cx="3260004" cy="861774"/>
          </a:xfrm>
          <a:prstGeom prst="rect">
            <a:avLst/>
          </a:prstGeom>
          <a:noFill/>
        </p:spPr>
        <p:txBody>
          <a:bodyPr wrap="square" lIns="0" tIns="0" rIns="0" bIns="0" rtlCol="0" anchor="ctr" anchorCtr="0">
            <a:spAutoFit/>
          </a:bodyPr>
          <a:lstStyle/>
          <a:p>
            <a:r>
              <a:rPr lang="en-US" sz="1400" b="1" kern="0" dirty="0">
                <a:solidFill>
                  <a:schemeClr val="bg1"/>
                </a:solidFill>
                <a:latin typeface="+mj-lt"/>
                <a:cs typeface="Arial" pitchFamily="34" charset="0"/>
              </a:rPr>
              <a:t>VALUE DRIVEN</a:t>
            </a:r>
          </a:p>
          <a:p>
            <a:r>
              <a:rPr lang="en-US" sz="1400" kern="0" dirty="0">
                <a:solidFill>
                  <a:schemeClr val="bg1"/>
                </a:solidFill>
                <a:latin typeface="+mj-lt"/>
                <a:cs typeface="Arial" pitchFamily="34" charset="0"/>
              </a:rPr>
              <a:t>By being the Uber of moving and cutting out all of the middle men margin, we deliver moves at a better value </a:t>
            </a:r>
          </a:p>
        </p:txBody>
      </p:sp>
      <p:sp>
        <p:nvSpPr>
          <p:cNvPr id="35" name="Freeform 87">
            <a:extLst>
              <a:ext uri="{FF2B5EF4-FFF2-40B4-BE49-F238E27FC236}">
                <a16:creationId xmlns:a16="http://schemas.microsoft.com/office/drawing/2014/main" id="{6D083A2C-EDCA-F338-193A-CEB2A4025317}"/>
              </a:ext>
            </a:extLst>
          </p:cNvPr>
          <p:cNvSpPr>
            <a:spLocks noEditPoints="1"/>
          </p:cNvSpPr>
          <p:nvPr/>
        </p:nvSpPr>
        <p:spPr bwMode="auto">
          <a:xfrm>
            <a:off x="12476403" y="3409987"/>
            <a:ext cx="569318" cy="569320"/>
          </a:xfrm>
          <a:custGeom>
            <a:avLst/>
            <a:gdLst>
              <a:gd name="T0" fmla="*/ 299 w 475"/>
              <a:gd name="T1" fmla="*/ 423 h 475"/>
              <a:gd name="T2" fmla="*/ 299 w 475"/>
              <a:gd name="T3" fmla="*/ 236 h 475"/>
              <a:gd name="T4" fmla="*/ 181 w 475"/>
              <a:gd name="T5" fmla="*/ 236 h 475"/>
              <a:gd name="T6" fmla="*/ 181 w 475"/>
              <a:gd name="T7" fmla="*/ 423 h 475"/>
              <a:gd name="T8" fmla="*/ 299 w 475"/>
              <a:gd name="T9" fmla="*/ 423 h 475"/>
              <a:gd name="T10" fmla="*/ 0 w 475"/>
              <a:gd name="T11" fmla="*/ 446 h 475"/>
              <a:gd name="T12" fmla="*/ 0 w 475"/>
              <a:gd name="T13" fmla="*/ 475 h 475"/>
              <a:gd name="T14" fmla="*/ 475 w 475"/>
              <a:gd name="T15" fmla="*/ 475 h 475"/>
              <a:gd name="T16" fmla="*/ 475 w 475"/>
              <a:gd name="T17" fmla="*/ 446 h 475"/>
              <a:gd name="T18" fmla="*/ 0 w 475"/>
              <a:gd name="T19" fmla="*/ 446 h 475"/>
              <a:gd name="T20" fmla="*/ 153 w 475"/>
              <a:gd name="T21" fmla="*/ 307 h 475"/>
              <a:gd name="T22" fmla="*/ 35 w 475"/>
              <a:gd name="T23" fmla="*/ 307 h 475"/>
              <a:gd name="T24" fmla="*/ 35 w 475"/>
              <a:gd name="T25" fmla="*/ 423 h 475"/>
              <a:gd name="T26" fmla="*/ 153 w 475"/>
              <a:gd name="T27" fmla="*/ 423 h 475"/>
              <a:gd name="T28" fmla="*/ 153 w 475"/>
              <a:gd name="T29" fmla="*/ 307 h 475"/>
              <a:gd name="T30" fmla="*/ 328 w 475"/>
              <a:gd name="T31" fmla="*/ 423 h 475"/>
              <a:gd name="T32" fmla="*/ 445 w 475"/>
              <a:gd name="T33" fmla="*/ 423 h 475"/>
              <a:gd name="T34" fmla="*/ 445 w 475"/>
              <a:gd name="T35" fmla="*/ 167 h 475"/>
              <a:gd name="T36" fmla="*/ 328 w 475"/>
              <a:gd name="T37" fmla="*/ 167 h 475"/>
              <a:gd name="T38" fmla="*/ 328 w 475"/>
              <a:gd name="T39" fmla="*/ 423 h 475"/>
              <a:gd name="T40" fmla="*/ 338 w 475"/>
              <a:gd name="T41" fmla="*/ 86 h 475"/>
              <a:gd name="T42" fmla="*/ 367 w 475"/>
              <a:gd name="T43" fmla="*/ 121 h 475"/>
              <a:gd name="T44" fmla="*/ 394 w 475"/>
              <a:gd name="T45" fmla="*/ 0 h 475"/>
              <a:gd name="T46" fmla="*/ 269 w 475"/>
              <a:gd name="T47" fmla="*/ 0 h 475"/>
              <a:gd name="T48" fmla="*/ 297 w 475"/>
              <a:gd name="T49" fmla="*/ 35 h 475"/>
              <a:gd name="T50" fmla="*/ 76 w 475"/>
              <a:gd name="T51" fmla="*/ 254 h 475"/>
              <a:gd name="T52" fmla="*/ 338 w 475"/>
              <a:gd name="T53" fmla="*/ 86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75" h="475">
                <a:moveTo>
                  <a:pt x="299" y="423"/>
                </a:moveTo>
                <a:lnTo>
                  <a:pt x="299" y="236"/>
                </a:lnTo>
                <a:lnTo>
                  <a:pt x="181" y="236"/>
                </a:lnTo>
                <a:lnTo>
                  <a:pt x="181" y="423"/>
                </a:lnTo>
                <a:lnTo>
                  <a:pt x="299" y="423"/>
                </a:lnTo>
                <a:close/>
                <a:moveTo>
                  <a:pt x="0" y="446"/>
                </a:moveTo>
                <a:lnTo>
                  <a:pt x="0" y="475"/>
                </a:lnTo>
                <a:lnTo>
                  <a:pt x="475" y="475"/>
                </a:lnTo>
                <a:lnTo>
                  <a:pt x="475" y="446"/>
                </a:lnTo>
                <a:lnTo>
                  <a:pt x="0" y="446"/>
                </a:lnTo>
                <a:close/>
                <a:moveTo>
                  <a:pt x="153" y="307"/>
                </a:moveTo>
                <a:lnTo>
                  <a:pt x="35" y="307"/>
                </a:lnTo>
                <a:lnTo>
                  <a:pt x="35" y="423"/>
                </a:lnTo>
                <a:lnTo>
                  <a:pt x="153" y="423"/>
                </a:lnTo>
                <a:lnTo>
                  <a:pt x="153" y="307"/>
                </a:lnTo>
                <a:close/>
                <a:moveTo>
                  <a:pt x="328" y="423"/>
                </a:moveTo>
                <a:lnTo>
                  <a:pt x="445" y="423"/>
                </a:lnTo>
                <a:lnTo>
                  <a:pt x="445" y="167"/>
                </a:lnTo>
                <a:lnTo>
                  <a:pt x="328" y="167"/>
                </a:lnTo>
                <a:lnTo>
                  <a:pt x="328" y="423"/>
                </a:lnTo>
                <a:close/>
                <a:moveTo>
                  <a:pt x="338" y="86"/>
                </a:moveTo>
                <a:lnTo>
                  <a:pt x="367" y="121"/>
                </a:lnTo>
                <a:lnTo>
                  <a:pt x="394" y="0"/>
                </a:lnTo>
                <a:lnTo>
                  <a:pt x="269" y="0"/>
                </a:lnTo>
                <a:lnTo>
                  <a:pt x="297" y="35"/>
                </a:lnTo>
                <a:lnTo>
                  <a:pt x="76" y="254"/>
                </a:lnTo>
                <a:lnTo>
                  <a:pt x="338" y="86"/>
                </a:lnTo>
                <a:close/>
              </a:path>
            </a:pathLst>
          </a:custGeom>
          <a:solidFill>
            <a:schemeClr val="accent1"/>
          </a:solid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36" name="Freeform: Shape 35">
            <a:extLst>
              <a:ext uri="{FF2B5EF4-FFF2-40B4-BE49-F238E27FC236}">
                <a16:creationId xmlns:a16="http://schemas.microsoft.com/office/drawing/2014/main" id="{CA949DEF-5726-9BBD-DD50-765952FFA374}"/>
              </a:ext>
            </a:extLst>
          </p:cNvPr>
          <p:cNvSpPr/>
          <p:nvPr/>
        </p:nvSpPr>
        <p:spPr>
          <a:xfrm>
            <a:off x="836935" y="3780820"/>
            <a:ext cx="5153239" cy="1034062"/>
          </a:xfrm>
          <a:custGeom>
            <a:avLst/>
            <a:gdLst>
              <a:gd name="connsiteX0" fmla="*/ 538480 w 5367020"/>
              <a:gd name="connsiteY0" fmla="*/ 0 h 1076960"/>
              <a:gd name="connsiteX1" fmla="*/ 2753518 w 5367020"/>
              <a:gd name="connsiteY1" fmla="*/ 0 h 1076960"/>
              <a:gd name="connsiteX2" fmla="*/ 4828540 w 5367020"/>
              <a:gd name="connsiteY2" fmla="*/ 0 h 1076960"/>
              <a:gd name="connsiteX3" fmla="*/ 5367019 w 5367020"/>
              <a:gd name="connsiteY3" fmla="*/ 0 h 1076960"/>
              <a:gd name="connsiteX4" fmla="*/ 5367019 w 5367020"/>
              <a:gd name="connsiteY4" fmla="*/ 538471 h 1076960"/>
              <a:gd name="connsiteX5" fmla="*/ 5367020 w 5367020"/>
              <a:gd name="connsiteY5" fmla="*/ 538480 h 1076960"/>
              <a:gd name="connsiteX6" fmla="*/ 5367019 w 5367020"/>
              <a:gd name="connsiteY6" fmla="*/ 538490 h 1076960"/>
              <a:gd name="connsiteX7" fmla="*/ 5367019 w 5367020"/>
              <a:gd name="connsiteY7" fmla="*/ 1076960 h 1076960"/>
              <a:gd name="connsiteX8" fmla="*/ 4828540 w 5367020"/>
              <a:gd name="connsiteY8" fmla="*/ 1076960 h 1076960"/>
              <a:gd name="connsiteX9" fmla="*/ 2753518 w 5367020"/>
              <a:gd name="connsiteY9" fmla="*/ 1076960 h 1076960"/>
              <a:gd name="connsiteX10" fmla="*/ 538480 w 5367020"/>
              <a:gd name="connsiteY10" fmla="*/ 1076960 h 1076960"/>
              <a:gd name="connsiteX11" fmla="*/ 0 w 5367020"/>
              <a:gd name="connsiteY11" fmla="*/ 538480 h 1076960"/>
              <a:gd name="connsiteX12" fmla="*/ 538480 w 5367020"/>
              <a:gd name="connsiteY12" fmla="*/ 0 h 107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7020" h="1076960">
                <a:moveTo>
                  <a:pt x="538480" y="0"/>
                </a:moveTo>
                <a:lnTo>
                  <a:pt x="2753518" y="0"/>
                </a:lnTo>
                <a:lnTo>
                  <a:pt x="4828540" y="0"/>
                </a:lnTo>
                <a:lnTo>
                  <a:pt x="5367019" y="0"/>
                </a:lnTo>
                <a:lnTo>
                  <a:pt x="5367019" y="538471"/>
                </a:lnTo>
                <a:lnTo>
                  <a:pt x="5367020" y="538480"/>
                </a:lnTo>
                <a:lnTo>
                  <a:pt x="5367019" y="538490"/>
                </a:lnTo>
                <a:lnTo>
                  <a:pt x="5367019" y="1076960"/>
                </a:lnTo>
                <a:lnTo>
                  <a:pt x="4828540" y="1076960"/>
                </a:lnTo>
                <a:lnTo>
                  <a:pt x="2753518" y="1076960"/>
                </a:lnTo>
                <a:lnTo>
                  <a:pt x="538480" y="1076960"/>
                </a:lnTo>
                <a:cubicBezTo>
                  <a:pt x="241086" y="1076960"/>
                  <a:pt x="0" y="835874"/>
                  <a:pt x="0" y="538480"/>
                </a:cubicBezTo>
                <a:cubicBezTo>
                  <a:pt x="0" y="241086"/>
                  <a:pt x="241086" y="0"/>
                  <a:pt x="53848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j-lt"/>
            </a:endParaRPr>
          </a:p>
        </p:txBody>
      </p:sp>
      <p:sp>
        <p:nvSpPr>
          <p:cNvPr id="37" name="Oval 36">
            <a:extLst>
              <a:ext uri="{FF2B5EF4-FFF2-40B4-BE49-F238E27FC236}">
                <a16:creationId xmlns:a16="http://schemas.microsoft.com/office/drawing/2014/main" id="{7E0B82DD-F56C-586E-A0DC-B21CD4ED8B20}"/>
              </a:ext>
            </a:extLst>
          </p:cNvPr>
          <p:cNvSpPr/>
          <p:nvPr/>
        </p:nvSpPr>
        <p:spPr>
          <a:xfrm>
            <a:off x="926528" y="3870028"/>
            <a:ext cx="855646" cy="855646"/>
          </a:xfrm>
          <a:prstGeom prst="ellipse">
            <a:avLst/>
          </a:prstGeom>
          <a:solidFill>
            <a:schemeClr val="bg1"/>
          </a:solidFill>
          <a:ln>
            <a:noFill/>
          </a:ln>
          <a:effectLst>
            <a:outerShdw blurRad="12700" dist="12700" dir="270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38" name="Oval 37">
            <a:extLst>
              <a:ext uri="{FF2B5EF4-FFF2-40B4-BE49-F238E27FC236}">
                <a16:creationId xmlns:a16="http://schemas.microsoft.com/office/drawing/2014/main" id="{6321F19E-1EC7-637F-3E21-4185FD002546}"/>
              </a:ext>
            </a:extLst>
          </p:cNvPr>
          <p:cNvSpPr/>
          <p:nvPr/>
        </p:nvSpPr>
        <p:spPr>
          <a:xfrm>
            <a:off x="5422351" y="4068812"/>
            <a:ext cx="458079" cy="458079"/>
          </a:xfrm>
          <a:prstGeom prst="ellipse">
            <a:avLst/>
          </a:prstGeom>
          <a:gradFill>
            <a:gsLst>
              <a:gs pos="0">
                <a:schemeClr val="accent1">
                  <a:lumMod val="5000"/>
                  <a:lumOff val="95000"/>
                </a:schemeClr>
              </a:gs>
              <a:gs pos="100000">
                <a:schemeClr val="bg2">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algn="ctr"/>
            <a:r>
              <a:rPr lang="en-US" sz="1800" b="1" dirty="0">
                <a:solidFill>
                  <a:schemeClr val="accent1"/>
                </a:solidFill>
                <a:latin typeface="Arial Black" panose="020B0A04020102020204" pitchFamily="34" charset="0"/>
                <a:sym typeface="Calibri" panose="020F0502020204030204" pitchFamily="34" charset="0"/>
              </a:rPr>
              <a:t>03</a:t>
            </a:r>
          </a:p>
        </p:txBody>
      </p:sp>
      <p:cxnSp>
        <p:nvCxnSpPr>
          <p:cNvPr id="39" name="Straight Connector 38">
            <a:extLst>
              <a:ext uri="{FF2B5EF4-FFF2-40B4-BE49-F238E27FC236}">
                <a16:creationId xmlns:a16="http://schemas.microsoft.com/office/drawing/2014/main" id="{4E6DE839-E2EC-CA3C-C172-39CE36920918}"/>
              </a:ext>
            </a:extLst>
          </p:cNvPr>
          <p:cNvCxnSpPr>
            <a:cxnSpLocks/>
          </p:cNvCxnSpPr>
          <p:nvPr/>
        </p:nvCxnSpPr>
        <p:spPr>
          <a:xfrm>
            <a:off x="5287961" y="3883442"/>
            <a:ext cx="0" cy="8288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30F8C9B-4F4F-5FE6-FEDE-F00CFC34A242}"/>
              </a:ext>
            </a:extLst>
          </p:cNvPr>
          <p:cNvSpPr txBox="1"/>
          <p:nvPr/>
        </p:nvSpPr>
        <p:spPr>
          <a:xfrm>
            <a:off x="1977626" y="3866964"/>
            <a:ext cx="3252690" cy="861774"/>
          </a:xfrm>
          <a:prstGeom prst="rect">
            <a:avLst/>
          </a:prstGeom>
          <a:noFill/>
        </p:spPr>
        <p:txBody>
          <a:bodyPr wrap="square" lIns="0" tIns="0" rIns="0" bIns="0" rtlCol="0" anchor="ctr" anchorCtr="0">
            <a:spAutoFit/>
          </a:bodyPr>
          <a:lstStyle/>
          <a:p>
            <a:pPr algn="r"/>
            <a:r>
              <a:rPr lang="en-US" sz="1400" b="1" kern="0" dirty="0">
                <a:solidFill>
                  <a:schemeClr val="bg1"/>
                </a:solidFill>
                <a:latin typeface="+mj-lt"/>
                <a:cs typeface="Arial" pitchFamily="34" charset="0"/>
              </a:rPr>
              <a:t>LONG TRANSIT TIMES</a:t>
            </a:r>
          </a:p>
          <a:p>
            <a:pPr algn="r"/>
            <a:r>
              <a:rPr lang="en-US" sz="1400" kern="0" dirty="0">
                <a:solidFill>
                  <a:schemeClr val="bg1"/>
                </a:solidFill>
                <a:latin typeface="+mj-lt"/>
                <a:cs typeface="Arial" pitchFamily="34" charset="0"/>
              </a:rPr>
              <a:t>Using a single driver to move several shipments in geographically efficient ways has always been a challenge</a:t>
            </a:r>
          </a:p>
        </p:txBody>
      </p:sp>
      <p:sp>
        <p:nvSpPr>
          <p:cNvPr id="48" name="Freeform: Shape 47">
            <a:extLst>
              <a:ext uri="{FF2B5EF4-FFF2-40B4-BE49-F238E27FC236}">
                <a16:creationId xmlns:a16="http://schemas.microsoft.com/office/drawing/2014/main" id="{350BF67B-080C-1A73-75A8-3F12E66C588B}"/>
              </a:ext>
            </a:extLst>
          </p:cNvPr>
          <p:cNvSpPr/>
          <p:nvPr/>
        </p:nvSpPr>
        <p:spPr>
          <a:xfrm>
            <a:off x="836935" y="2574414"/>
            <a:ext cx="5153239" cy="1034062"/>
          </a:xfrm>
          <a:custGeom>
            <a:avLst/>
            <a:gdLst>
              <a:gd name="connsiteX0" fmla="*/ 538480 w 5367020"/>
              <a:gd name="connsiteY0" fmla="*/ 0 h 1076960"/>
              <a:gd name="connsiteX1" fmla="*/ 2753518 w 5367020"/>
              <a:gd name="connsiteY1" fmla="*/ 0 h 1076960"/>
              <a:gd name="connsiteX2" fmla="*/ 4828540 w 5367020"/>
              <a:gd name="connsiteY2" fmla="*/ 0 h 1076960"/>
              <a:gd name="connsiteX3" fmla="*/ 5367019 w 5367020"/>
              <a:gd name="connsiteY3" fmla="*/ 0 h 1076960"/>
              <a:gd name="connsiteX4" fmla="*/ 5367019 w 5367020"/>
              <a:gd name="connsiteY4" fmla="*/ 538471 h 1076960"/>
              <a:gd name="connsiteX5" fmla="*/ 5367020 w 5367020"/>
              <a:gd name="connsiteY5" fmla="*/ 538480 h 1076960"/>
              <a:gd name="connsiteX6" fmla="*/ 5367019 w 5367020"/>
              <a:gd name="connsiteY6" fmla="*/ 538490 h 1076960"/>
              <a:gd name="connsiteX7" fmla="*/ 5367019 w 5367020"/>
              <a:gd name="connsiteY7" fmla="*/ 1076960 h 1076960"/>
              <a:gd name="connsiteX8" fmla="*/ 4828540 w 5367020"/>
              <a:gd name="connsiteY8" fmla="*/ 1076960 h 1076960"/>
              <a:gd name="connsiteX9" fmla="*/ 2753518 w 5367020"/>
              <a:gd name="connsiteY9" fmla="*/ 1076960 h 1076960"/>
              <a:gd name="connsiteX10" fmla="*/ 538480 w 5367020"/>
              <a:gd name="connsiteY10" fmla="*/ 1076960 h 1076960"/>
              <a:gd name="connsiteX11" fmla="*/ 0 w 5367020"/>
              <a:gd name="connsiteY11" fmla="*/ 538480 h 1076960"/>
              <a:gd name="connsiteX12" fmla="*/ 538480 w 5367020"/>
              <a:gd name="connsiteY12" fmla="*/ 0 h 107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7020" h="1076960">
                <a:moveTo>
                  <a:pt x="538480" y="0"/>
                </a:moveTo>
                <a:lnTo>
                  <a:pt x="2753518" y="0"/>
                </a:lnTo>
                <a:lnTo>
                  <a:pt x="4828540" y="0"/>
                </a:lnTo>
                <a:lnTo>
                  <a:pt x="5367019" y="0"/>
                </a:lnTo>
                <a:lnTo>
                  <a:pt x="5367019" y="538471"/>
                </a:lnTo>
                <a:lnTo>
                  <a:pt x="5367020" y="538480"/>
                </a:lnTo>
                <a:lnTo>
                  <a:pt x="5367019" y="538490"/>
                </a:lnTo>
                <a:lnTo>
                  <a:pt x="5367019" y="1076960"/>
                </a:lnTo>
                <a:lnTo>
                  <a:pt x="4828540" y="1076960"/>
                </a:lnTo>
                <a:lnTo>
                  <a:pt x="2753518" y="1076960"/>
                </a:lnTo>
                <a:lnTo>
                  <a:pt x="538480" y="1076960"/>
                </a:lnTo>
                <a:cubicBezTo>
                  <a:pt x="241086" y="1076960"/>
                  <a:pt x="0" y="835874"/>
                  <a:pt x="0" y="538480"/>
                </a:cubicBezTo>
                <a:cubicBezTo>
                  <a:pt x="0" y="241086"/>
                  <a:pt x="241086" y="0"/>
                  <a:pt x="53848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j-lt"/>
            </a:endParaRPr>
          </a:p>
        </p:txBody>
      </p:sp>
      <p:sp>
        <p:nvSpPr>
          <p:cNvPr id="49" name="Oval 48">
            <a:extLst>
              <a:ext uri="{FF2B5EF4-FFF2-40B4-BE49-F238E27FC236}">
                <a16:creationId xmlns:a16="http://schemas.microsoft.com/office/drawing/2014/main" id="{A6039E44-4105-B1D0-4A7A-3932E73CB119}"/>
              </a:ext>
            </a:extLst>
          </p:cNvPr>
          <p:cNvSpPr/>
          <p:nvPr/>
        </p:nvSpPr>
        <p:spPr>
          <a:xfrm>
            <a:off x="932900" y="2663622"/>
            <a:ext cx="855646" cy="855646"/>
          </a:xfrm>
          <a:prstGeom prst="ellipse">
            <a:avLst/>
          </a:prstGeom>
          <a:solidFill>
            <a:schemeClr val="bg1"/>
          </a:solidFill>
          <a:ln>
            <a:noFill/>
          </a:ln>
          <a:effectLst>
            <a:outerShdw blurRad="12700" dist="12700" dir="270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0" name="Oval 49">
            <a:extLst>
              <a:ext uri="{FF2B5EF4-FFF2-40B4-BE49-F238E27FC236}">
                <a16:creationId xmlns:a16="http://schemas.microsoft.com/office/drawing/2014/main" id="{27BF75C6-B03A-588F-AA55-3D9DA9A5A036}"/>
              </a:ext>
            </a:extLst>
          </p:cNvPr>
          <p:cNvSpPr/>
          <p:nvPr/>
        </p:nvSpPr>
        <p:spPr>
          <a:xfrm>
            <a:off x="5422351" y="2862405"/>
            <a:ext cx="458079" cy="458079"/>
          </a:xfrm>
          <a:prstGeom prst="ellipse">
            <a:avLst/>
          </a:prstGeom>
          <a:gradFill>
            <a:gsLst>
              <a:gs pos="0">
                <a:schemeClr val="accent1">
                  <a:lumMod val="5000"/>
                  <a:lumOff val="95000"/>
                </a:schemeClr>
              </a:gs>
              <a:gs pos="100000">
                <a:schemeClr val="bg2">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algn="ctr"/>
            <a:r>
              <a:rPr lang="en-US" sz="1800" b="1" dirty="0">
                <a:solidFill>
                  <a:schemeClr val="accent1"/>
                </a:solidFill>
                <a:latin typeface="Arial Black" panose="020B0A04020102020204" pitchFamily="34" charset="0"/>
                <a:sym typeface="Calibri" panose="020F0502020204030204" pitchFamily="34" charset="0"/>
              </a:rPr>
              <a:t>02</a:t>
            </a:r>
          </a:p>
        </p:txBody>
      </p:sp>
      <p:cxnSp>
        <p:nvCxnSpPr>
          <p:cNvPr id="51" name="Straight Connector 50">
            <a:extLst>
              <a:ext uri="{FF2B5EF4-FFF2-40B4-BE49-F238E27FC236}">
                <a16:creationId xmlns:a16="http://schemas.microsoft.com/office/drawing/2014/main" id="{C78D640E-97F9-B2F1-2697-58DF97F3E99D}"/>
              </a:ext>
            </a:extLst>
          </p:cNvPr>
          <p:cNvCxnSpPr>
            <a:cxnSpLocks/>
          </p:cNvCxnSpPr>
          <p:nvPr/>
        </p:nvCxnSpPr>
        <p:spPr>
          <a:xfrm>
            <a:off x="5287961" y="2663622"/>
            <a:ext cx="0" cy="8422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EBF398CB-DB8B-979E-DAA4-A8A44B1C32C1}"/>
              </a:ext>
            </a:extLst>
          </p:cNvPr>
          <p:cNvSpPr txBox="1"/>
          <p:nvPr/>
        </p:nvSpPr>
        <p:spPr>
          <a:xfrm>
            <a:off x="1977626" y="2768279"/>
            <a:ext cx="3252690" cy="646331"/>
          </a:xfrm>
          <a:prstGeom prst="rect">
            <a:avLst/>
          </a:prstGeom>
          <a:noFill/>
        </p:spPr>
        <p:txBody>
          <a:bodyPr wrap="square" lIns="0" tIns="0" rIns="0" bIns="0" rtlCol="0" anchor="ctr" anchorCtr="0">
            <a:spAutoFit/>
          </a:bodyPr>
          <a:lstStyle/>
          <a:p>
            <a:pPr algn="r"/>
            <a:r>
              <a:rPr lang="en-US" sz="1400" b="1" kern="0" dirty="0">
                <a:solidFill>
                  <a:schemeClr val="bg1"/>
                </a:solidFill>
                <a:latin typeface="+mj-lt"/>
                <a:cs typeface="Arial" pitchFamily="34" charset="0"/>
              </a:rPr>
              <a:t>INCONVENIENT</a:t>
            </a:r>
          </a:p>
          <a:p>
            <a:pPr algn="r"/>
            <a:r>
              <a:rPr lang="en-US" sz="1400" kern="0" dirty="0">
                <a:solidFill>
                  <a:schemeClr val="bg1"/>
                </a:solidFill>
                <a:latin typeface="+mj-lt"/>
                <a:cs typeface="Arial" pitchFamily="34" charset="0"/>
              </a:rPr>
              <a:t>In person surveys, incredibly long load and delivery spreads </a:t>
            </a:r>
          </a:p>
        </p:txBody>
      </p:sp>
      <p:sp>
        <p:nvSpPr>
          <p:cNvPr id="53" name="Freeform 16">
            <a:extLst>
              <a:ext uri="{FF2B5EF4-FFF2-40B4-BE49-F238E27FC236}">
                <a16:creationId xmlns:a16="http://schemas.microsoft.com/office/drawing/2014/main" id="{177162A4-FC6D-3237-4CA4-5C43BB87F1DC}"/>
              </a:ext>
            </a:extLst>
          </p:cNvPr>
          <p:cNvSpPr>
            <a:spLocks noEditPoints="1"/>
          </p:cNvSpPr>
          <p:nvPr/>
        </p:nvSpPr>
        <p:spPr bwMode="auto">
          <a:xfrm>
            <a:off x="12461018" y="837264"/>
            <a:ext cx="581042" cy="581040"/>
          </a:xfrm>
          <a:custGeom>
            <a:avLst/>
            <a:gdLst>
              <a:gd name="T0" fmla="*/ 302 w 603"/>
              <a:gd name="T1" fmla="*/ 604 h 604"/>
              <a:gd name="T2" fmla="*/ 376 w 603"/>
              <a:gd name="T3" fmla="*/ 576 h 604"/>
              <a:gd name="T4" fmla="*/ 401 w 603"/>
              <a:gd name="T5" fmla="*/ 572 h 604"/>
              <a:gd name="T6" fmla="*/ 407 w 603"/>
              <a:gd name="T7" fmla="*/ 569 h 604"/>
              <a:gd name="T8" fmla="*/ 350 w 603"/>
              <a:gd name="T9" fmla="*/ 462 h 604"/>
              <a:gd name="T10" fmla="*/ 493 w 603"/>
              <a:gd name="T11" fmla="*/ 512 h 604"/>
              <a:gd name="T12" fmla="*/ 509 w 603"/>
              <a:gd name="T13" fmla="*/ 501 h 604"/>
              <a:gd name="T14" fmla="*/ 494 w 603"/>
              <a:gd name="T15" fmla="*/ 268 h 604"/>
              <a:gd name="T16" fmla="*/ 574 w 603"/>
              <a:gd name="T17" fmla="*/ 390 h 604"/>
              <a:gd name="T18" fmla="*/ 512 w 603"/>
              <a:gd name="T19" fmla="*/ 231 h 604"/>
              <a:gd name="T20" fmla="*/ 585 w 603"/>
              <a:gd name="T21" fmla="*/ 270 h 604"/>
              <a:gd name="T22" fmla="*/ 531 w 603"/>
              <a:gd name="T23" fmla="*/ 212 h 604"/>
              <a:gd name="T24" fmla="*/ 546 w 603"/>
              <a:gd name="T25" fmla="*/ 157 h 604"/>
              <a:gd name="T26" fmla="*/ 512 w 603"/>
              <a:gd name="T27" fmla="*/ 193 h 604"/>
              <a:gd name="T28" fmla="*/ 438 w 603"/>
              <a:gd name="T29" fmla="*/ 154 h 604"/>
              <a:gd name="T30" fmla="*/ 485 w 603"/>
              <a:gd name="T31" fmla="*/ 85 h 604"/>
              <a:gd name="T32" fmla="*/ 411 w 603"/>
              <a:gd name="T33" fmla="*/ 107 h 604"/>
              <a:gd name="T34" fmla="*/ 305 w 603"/>
              <a:gd name="T35" fmla="*/ 20 h 604"/>
              <a:gd name="T36" fmla="*/ 263 w 603"/>
              <a:gd name="T37" fmla="*/ 21 h 604"/>
              <a:gd name="T38" fmla="*/ 188 w 603"/>
              <a:gd name="T39" fmla="*/ 77 h 604"/>
              <a:gd name="T40" fmla="*/ 168 w 603"/>
              <a:gd name="T41" fmla="*/ 50 h 604"/>
              <a:gd name="T42" fmla="*/ 118 w 603"/>
              <a:gd name="T43" fmla="*/ 83 h 604"/>
              <a:gd name="T44" fmla="*/ 163 w 603"/>
              <a:gd name="T45" fmla="*/ 99 h 604"/>
              <a:gd name="T46" fmla="*/ 75 w 603"/>
              <a:gd name="T47" fmla="*/ 211 h 604"/>
              <a:gd name="T48" fmla="*/ 68 w 603"/>
              <a:gd name="T49" fmla="*/ 150 h 604"/>
              <a:gd name="T50" fmla="*/ 50 w 603"/>
              <a:gd name="T51" fmla="*/ 165 h 604"/>
              <a:gd name="T52" fmla="*/ 35 w 603"/>
              <a:gd name="T53" fmla="*/ 196 h 604"/>
              <a:gd name="T54" fmla="*/ 38 w 603"/>
              <a:gd name="T55" fmla="*/ 305 h 604"/>
              <a:gd name="T56" fmla="*/ 27 w 603"/>
              <a:gd name="T57" fmla="*/ 387 h 604"/>
              <a:gd name="T58" fmla="*/ 53 w 603"/>
              <a:gd name="T59" fmla="*/ 405 h 604"/>
              <a:gd name="T60" fmla="*/ 46 w 603"/>
              <a:gd name="T61" fmla="*/ 435 h 604"/>
              <a:gd name="T62" fmla="*/ 91 w 603"/>
              <a:gd name="T63" fmla="*/ 499 h 604"/>
              <a:gd name="T64" fmla="*/ 107 w 603"/>
              <a:gd name="T65" fmla="*/ 505 h 604"/>
              <a:gd name="T66" fmla="*/ 86 w 603"/>
              <a:gd name="T67" fmla="*/ 393 h 604"/>
              <a:gd name="T68" fmla="*/ 290 w 603"/>
              <a:gd name="T69" fmla="*/ 402 h 604"/>
              <a:gd name="T70" fmla="*/ 244 w 603"/>
              <a:gd name="T71" fmla="*/ 571 h 604"/>
              <a:gd name="T72" fmla="*/ 336 w 603"/>
              <a:gd name="T73" fmla="*/ 450 h 604"/>
              <a:gd name="T74" fmla="*/ 336 w 603"/>
              <a:gd name="T75" fmla="*/ 450 h 604"/>
              <a:gd name="T76" fmla="*/ 260 w 603"/>
              <a:gd name="T77" fmla="*/ 236 h 604"/>
              <a:gd name="T78" fmla="*/ 420 w 603"/>
              <a:gd name="T79" fmla="*/ 172 h 604"/>
              <a:gd name="T80" fmla="*/ 477 w 603"/>
              <a:gd name="T81" fmla="*/ 255 h 604"/>
              <a:gd name="T82" fmla="*/ 71 w 603"/>
              <a:gd name="T83" fmla="*/ 378 h 604"/>
              <a:gd name="T84" fmla="*/ 79 w 603"/>
              <a:gd name="T85" fmla="*/ 257 h 604"/>
              <a:gd name="T86" fmla="*/ 75 w 603"/>
              <a:gd name="T87" fmla="*/ 380 h 604"/>
              <a:gd name="T88" fmla="*/ 221 w 603"/>
              <a:gd name="T89" fmla="*/ 267 h 604"/>
              <a:gd name="T90" fmla="*/ 97 w 603"/>
              <a:gd name="T91" fmla="*/ 218 h 604"/>
              <a:gd name="T92" fmla="*/ 175 w 603"/>
              <a:gd name="T93" fmla="*/ 280 h 604"/>
              <a:gd name="T94" fmla="*/ 57 w 603"/>
              <a:gd name="T95" fmla="*/ 217 h 604"/>
              <a:gd name="T96" fmla="*/ 492 w 603"/>
              <a:gd name="T97" fmla="*/ 230 h 604"/>
              <a:gd name="T98" fmla="*/ 499 w 603"/>
              <a:gd name="T99" fmla="*/ 218 h 604"/>
              <a:gd name="T100" fmla="*/ 201 w 603"/>
              <a:gd name="T101" fmla="*/ 122 h 604"/>
              <a:gd name="T102" fmla="*/ 409 w 603"/>
              <a:gd name="T103" fmla="*/ 148 h 604"/>
              <a:gd name="T104" fmla="*/ 409 w 603"/>
              <a:gd name="T105" fmla="*/ 148 h 604"/>
              <a:gd name="T106" fmla="*/ 281 w 603"/>
              <a:gd name="T107" fmla="*/ 44 h 604"/>
              <a:gd name="T108" fmla="*/ 383 w 603"/>
              <a:gd name="T109" fmla="*/ 125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03" h="604">
                <a:moveTo>
                  <a:pt x="302" y="604"/>
                </a:moveTo>
                <a:cubicBezTo>
                  <a:pt x="135" y="604"/>
                  <a:pt x="0" y="469"/>
                  <a:pt x="0" y="302"/>
                </a:cubicBezTo>
                <a:cubicBezTo>
                  <a:pt x="0" y="136"/>
                  <a:pt x="135" y="0"/>
                  <a:pt x="302" y="0"/>
                </a:cubicBezTo>
                <a:cubicBezTo>
                  <a:pt x="468" y="0"/>
                  <a:pt x="603" y="136"/>
                  <a:pt x="603" y="302"/>
                </a:cubicBezTo>
                <a:cubicBezTo>
                  <a:pt x="603" y="469"/>
                  <a:pt x="468" y="604"/>
                  <a:pt x="302" y="604"/>
                </a:cubicBezTo>
                <a:close/>
                <a:moveTo>
                  <a:pt x="220" y="571"/>
                </a:moveTo>
                <a:cubicBezTo>
                  <a:pt x="219" y="571"/>
                  <a:pt x="218" y="573"/>
                  <a:pt x="218" y="574"/>
                </a:cubicBezTo>
                <a:cubicBezTo>
                  <a:pt x="218" y="581"/>
                  <a:pt x="228" y="584"/>
                  <a:pt x="250" y="585"/>
                </a:cubicBezTo>
                <a:cubicBezTo>
                  <a:pt x="257" y="586"/>
                  <a:pt x="265" y="586"/>
                  <a:pt x="273" y="586"/>
                </a:cubicBezTo>
                <a:cubicBezTo>
                  <a:pt x="305" y="586"/>
                  <a:pt x="340" y="583"/>
                  <a:pt x="376" y="576"/>
                </a:cubicBezTo>
                <a:cubicBezTo>
                  <a:pt x="376" y="576"/>
                  <a:pt x="377" y="577"/>
                  <a:pt x="377" y="577"/>
                </a:cubicBezTo>
                <a:cubicBezTo>
                  <a:pt x="379" y="579"/>
                  <a:pt x="379" y="579"/>
                  <a:pt x="379" y="579"/>
                </a:cubicBezTo>
                <a:cubicBezTo>
                  <a:pt x="381" y="578"/>
                  <a:pt x="381" y="578"/>
                  <a:pt x="381" y="578"/>
                </a:cubicBezTo>
                <a:cubicBezTo>
                  <a:pt x="386" y="577"/>
                  <a:pt x="391" y="575"/>
                  <a:pt x="396" y="574"/>
                </a:cubicBezTo>
                <a:cubicBezTo>
                  <a:pt x="398" y="573"/>
                  <a:pt x="399" y="573"/>
                  <a:pt x="401" y="572"/>
                </a:cubicBezTo>
                <a:cubicBezTo>
                  <a:pt x="403" y="571"/>
                  <a:pt x="403" y="571"/>
                  <a:pt x="403" y="571"/>
                </a:cubicBezTo>
                <a:cubicBezTo>
                  <a:pt x="404" y="571"/>
                  <a:pt x="404" y="571"/>
                  <a:pt x="404" y="571"/>
                </a:cubicBezTo>
                <a:cubicBezTo>
                  <a:pt x="406" y="570"/>
                  <a:pt x="406" y="570"/>
                  <a:pt x="406" y="570"/>
                </a:cubicBezTo>
                <a:cubicBezTo>
                  <a:pt x="406" y="569"/>
                  <a:pt x="406" y="569"/>
                  <a:pt x="406" y="569"/>
                </a:cubicBezTo>
                <a:cubicBezTo>
                  <a:pt x="407" y="569"/>
                  <a:pt x="407" y="569"/>
                  <a:pt x="407" y="569"/>
                </a:cubicBezTo>
                <a:cubicBezTo>
                  <a:pt x="406" y="567"/>
                  <a:pt x="406" y="567"/>
                  <a:pt x="406" y="567"/>
                </a:cubicBezTo>
                <a:cubicBezTo>
                  <a:pt x="406" y="566"/>
                  <a:pt x="406" y="566"/>
                  <a:pt x="406" y="566"/>
                </a:cubicBezTo>
                <a:cubicBezTo>
                  <a:pt x="405" y="563"/>
                  <a:pt x="398" y="558"/>
                  <a:pt x="392" y="558"/>
                </a:cubicBezTo>
                <a:cubicBezTo>
                  <a:pt x="384" y="546"/>
                  <a:pt x="370" y="523"/>
                  <a:pt x="349" y="481"/>
                </a:cubicBezTo>
                <a:cubicBezTo>
                  <a:pt x="353" y="475"/>
                  <a:pt x="353" y="468"/>
                  <a:pt x="350" y="462"/>
                </a:cubicBezTo>
                <a:cubicBezTo>
                  <a:pt x="354" y="457"/>
                  <a:pt x="354" y="457"/>
                  <a:pt x="354" y="457"/>
                </a:cubicBezTo>
                <a:cubicBezTo>
                  <a:pt x="357" y="459"/>
                  <a:pt x="361" y="460"/>
                  <a:pt x="365" y="460"/>
                </a:cubicBezTo>
                <a:cubicBezTo>
                  <a:pt x="369" y="460"/>
                  <a:pt x="374" y="458"/>
                  <a:pt x="377" y="456"/>
                </a:cubicBezTo>
                <a:cubicBezTo>
                  <a:pt x="377" y="456"/>
                  <a:pt x="377" y="456"/>
                  <a:pt x="378" y="456"/>
                </a:cubicBezTo>
                <a:cubicBezTo>
                  <a:pt x="432" y="486"/>
                  <a:pt x="471" y="503"/>
                  <a:pt x="493" y="512"/>
                </a:cubicBezTo>
                <a:cubicBezTo>
                  <a:pt x="494" y="512"/>
                  <a:pt x="494" y="512"/>
                  <a:pt x="494" y="512"/>
                </a:cubicBezTo>
                <a:cubicBezTo>
                  <a:pt x="496" y="513"/>
                  <a:pt x="496" y="513"/>
                  <a:pt x="496" y="513"/>
                </a:cubicBezTo>
                <a:cubicBezTo>
                  <a:pt x="497" y="512"/>
                  <a:pt x="497" y="512"/>
                  <a:pt x="497" y="512"/>
                </a:cubicBezTo>
                <a:cubicBezTo>
                  <a:pt x="500" y="510"/>
                  <a:pt x="502" y="507"/>
                  <a:pt x="504" y="505"/>
                </a:cubicBezTo>
                <a:cubicBezTo>
                  <a:pt x="509" y="501"/>
                  <a:pt x="509" y="501"/>
                  <a:pt x="509" y="501"/>
                </a:cubicBezTo>
                <a:cubicBezTo>
                  <a:pt x="503" y="498"/>
                  <a:pt x="503" y="498"/>
                  <a:pt x="503" y="498"/>
                </a:cubicBezTo>
                <a:cubicBezTo>
                  <a:pt x="480" y="489"/>
                  <a:pt x="441" y="471"/>
                  <a:pt x="386" y="439"/>
                </a:cubicBezTo>
                <a:cubicBezTo>
                  <a:pt x="386" y="433"/>
                  <a:pt x="385" y="428"/>
                  <a:pt x="382" y="424"/>
                </a:cubicBezTo>
                <a:cubicBezTo>
                  <a:pt x="421" y="375"/>
                  <a:pt x="462" y="317"/>
                  <a:pt x="491" y="268"/>
                </a:cubicBezTo>
                <a:cubicBezTo>
                  <a:pt x="492" y="268"/>
                  <a:pt x="493" y="268"/>
                  <a:pt x="494" y="268"/>
                </a:cubicBezTo>
                <a:cubicBezTo>
                  <a:pt x="522" y="315"/>
                  <a:pt x="546" y="363"/>
                  <a:pt x="561" y="404"/>
                </a:cubicBezTo>
                <a:cubicBezTo>
                  <a:pt x="565" y="414"/>
                  <a:pt x="565" y="414"/>
                  <a:pt x="565" y="414"/>
                </a:cubicBezTo>
                <a:cubicBezTo>
                  <a:pt x="569" y="404"/>
                  <a:pt x="569" y="404"/>
                  <a:pt x="569" y="404"/>
                </a:cubicBezTo>
                <a:cubicBezTo>
                  <a:pt x="570" y="400"/>
                  <a:pt x="572" y="396"/>
                  <a:pt x="573" y="392"/>
                </a:cubicBezTo>
                <a:cubicBezTo>
                  <a:pt x="574" y="390"/>
                  <a:pt x="574" y="390"/>
                  <a:pt x="574" y="390"/>
                </a:cubicBezTo>
                <a:cubicBezTo>
                  <a:pt x="573" y="389"/>
                  <a:pt x="573" y="389"/>
                  <a:pt x="573" y="389"/>
                </a:cubicBezTo>
                <a:cubicBezTo>
                  <a:pt x="562" y="361"/>
                  <a:pt x="543" y="316"/>
                  <a:pt x="509" y="259"/>
                </a:cubicBezTo>
                <a:cubicBezTo>
                  <a:pt x="511" y="254"/>
                  <a:pt x="511" y="248"/>
                  <a:pt x="508" y="242"/>
                </a:cubicBezTo>
                <a:cubicBezTo>
                  <a:pt x="508" y="242"/>
                  <a:pt x="507" y="241"/>
                  <a:pt x="507" y="241"/>
                </a:cubicBezTo>
                <a:cubicBezTo>
                  <a:pt x="509" y="237"/>
                  <a:pt x="511" y="234"/>
                  <a:pt x="512" y="231"/>
                </a:cubicBezTo>
                <a:cubicBezTo>
                  <a:pt x="514" y="231"/>
                  <a:pt x="515" y="231"/>
                  <a:pt x="516" y="231"/>
                </a:cubicBezTo>
                <a:cubicBezTo>
                  <a:pt x="518" y="231"/>
                  <a:pt x="520" y="231"/>
                  <a:pt x="522" y="230"/>
                </a:cubicBezTo>
                <a:cubicBezTo>
                  <a:pt x="523" y="230"/>
                  <a:pt x="524" y="229"/>
                  <a:pt x="525" y="228"/>
                </a:cubicBezTo>
                <a:cubicBezTo>
                  <a:pt x="544" y="240"/>
                  <a:pt x="561" y="252"/>
                  <a:pt x="577" y="264"/>
                </a:cubicBezTo>
                <a:cubicBezTo>
                  <a:pt x="585" y="270"/>
                  <a:pt x="585" y="270"/>
                  <a:pt x="585" y="270"/>
                </a:cubicBezTo>
                <a:cubicBezTo>
                  <a:pt x="584" y="260"/>
                  <a:pt x="584" y="260"/>
                  <a:pt x="584" y="260"/>
                </a:cubicBezTo>
                <a:cubicBezTo>
                  <a:pt x="583" y="256"/>
                  <a:pt x="582" y="253"/>
                  <a:pt x="582" y="249"/>
                </a:cubicBezTo>
                <a:cubicBezTo>
                  <a:pt x="581" y="248"/>
                  <a:pt x="581" y="248"/>
                  <a:pt x="581" y="248"/>
                </a:cubicBezTo>
                <a:cubicBezTo>
                  <a:pt x="580" y="247"/>
                  <a:pt x="580" y="247"/>
                  <a:pt x="580" y="247"/>
                </a:cubicBezTo>
                <a:cubicBezTo>
                  <a:pt x="565" y="235"/>
                  <a:pt x="549" y="223"/>
                  <a:pt x="531" y="212"/>
                </a:cubicBezTo>
                <a:cubicBezTo>
                  <a:pt x="531" y="210"/>
                  <a:pt x="530" y="207"/>
                  <a:pt x="529" y="205"/>
                </a:cubicBezTo>
                <a:cubicBezTo>
                  <a:pt x="529" y="204"/>
                  <a:pt x="528" y="203"/>
                  <a:pt x="527" y="202"/>
                </a:cubicBezTo>
                <a:cubicBezTo>
                  <a:pt x="535" y="187"/>
                  <a:pt x="541" y="173"/>
                  <a:pt x="547" y="160"/>
                </a:cubicBezTo>
                <a:cubicBezTo>
                  <a:pt x="547" y="158"/>
                  <a:pt x="547" y="158"/>
                  <a:pt x="547" y="158"/>
                </a:cubicBezTo>
                <a:cubicBezTo>
                  <a:pt x="546" y="157"/>
                  <a:pt x="546" y="157"/>
                  <a:pt x="546" y="157"/>
                </a:cubicBezTo>
                <a:cubicBezTo>
                  <a:pt x="545" y="154"/>
                  <a:pt x="543" y="151"/>
                  <a:pt x="541" y="149"/>
                </a:cubicBezTo>
                <a:cubicBezTo>
                  <a:pt x="537" y="141"/>
                  <a:pt x="537" y="141"/>
                  <a:pt x="537" y="141"/>
                </a:cubicBezTo>
                <a:cubicBezTo>
                  <a:pt x="534" y="149"/>
                  <a:pt x="534" y="149"/>
                  <a:pt x="534" y="149"/>
                </a:cubicBezTo>
                <a:cubicBezTo>
                  <a:pt x="528" y="162"/>
                  <a:pt x="520" y="177"/>
                  <a:pt x="512" y="193"/>
                </a:cubicBezTo>
                <a:cubicBezTo>
                  <a:pt x="512" y="193"/>
                  <a:pt x="512" y="193"/>
                  <a:pt x="512" y="193"/>
                </a:cubicBezTo>
                <a:cubicBezTo>
                  <a:pt x="510" y="193"/>
                  <a:pt x="508" y="193"/>
                  <a:pt x="506" y="194"/>
                </a:cubicBezTo>
                <a:cubicBezTo>
                  <a:pt x="505" y="194"/>
                  <a:pt x="504" y="195"/>
                  <a:pt x="504" y="195"/>
                </a:cubicBezTo>
                <a:cubicBezTo>
                  <a:pt x="489" y="187"/>
                  <a:pt x="474" y="178"/>
                  <a:pt x="458" y="171"/>
                </a:cubicBezTo>
                <a:cubicBezTo>
                  <a:pt x="458" y="167"/>
                  <a:pt x="456" y="163"/>
                  <a:pt x="453" y="160"/>
                </a:cubicBezTo>
                <a:cubicBezTo>
                  <a:pt x="449" y="156"/>
                  <a:pt x="444" y="154"/>
                  <a:pt x="438" y="154"/>
                </a:cubicBezTo>
                <a:cubicBezTo>
                  <a:pt x="438" y="154"/>
                  <a:pt x="437" y="154"/>
                  <a:pt x="437" y="154"/>
                </a:cubicBezTo>
                <a:cubicBezTo>
                  <a:pt x="432" y="147"/>
                  <a:pt x="426" y="141"/>
                  <a:pt x="421" y="135"/>
                </a:cubicBezTo>
                <a:cubicBezTo>
                  <a:pt x="424" y="131"/>
                  <a:pt x="424" y="126"/>
                  <a:pt x="423" y="121"/>
                </a:cubicBezTo>
                <a:cubicBezTo>
                  <a:pt x="444" y="108"/>
                  <a:pt x="463" y="97"/>
                  <a:pt x="480" y="88"/>
                </a:cubicBezTo>
                <a:cubicBezTo>
                  <a:pt x="485" y="85"/>
                  <a:pt x="485" y="85"/>
                  <a:pt x="485" y="85"/>
                </a:cubicBezTo>
                <a:cubicBezTo>
                  <a:pt x="481" y="81"/>
                  <a:pt x="481" y="81"/>
                  <a:pt x="481" y="81"/>
                </a:cubicBezTo>
                <a:cubicBezTo>
                  <a:pt x="478" y="79"/>
                  <a:pt x="475" y="77"/>
                  <a:pt x="473" y="75"/>
                </a:cubicBezTo>
                <a:cubicBezTo>
                  <a:pt x="471" y="73"/>
                  <a:pt x="471" y="73"/>
                  <a:pt x="471" y="73"/>
                </a:cubicBezTo>
                <a:cubicBezTo>
                  <a:pt x="468" y="75"/>
                  <a:pt x="468" y="75"/>
                  <a:pt x="468" y="75"/>
                </a:cubicBezTo>
                <a:cubicBezTo>
                  <a:pt x="451" y="84"/>
                  <a:pt x="432" y="94"/>
                  <a:pt x="411" y="107"/>
                </a:cubicBezTo>
                <a:cubicBezTo>
                  <a:pt x="409" y="106"/>
                  <a:pt x="406" y="105"/>
                  <a:pt x="403" y="105"/>
                </a:cubicBezTo>
                <a:cubicBezTo>
                  <a:pt x="401" y="105"/>
                  <a:pt x="399" y="106"/>
                  <a:pt x="397" y="106"/>
                </a:cubicBezTo>
                <a:cubicBezTo>
                  <a:pt x="365" y="73"/>
                  <a:pt x="333" y="45"/>
                  <a:pt x="306" y="29"/>
                </a:cubicBezTo>
                <a:cubicBezTo>
                  <a:pt x="307" y="27"/>
                  <a:pt x="307" y="24"/>
                  <a:pt x="306" y="22"/>
                </a:cubicBezTo>
                <a:cubicBezTo>
                  <a:pt x="306" y="21"/>
                  <a:pt x="306" y="21"/>
                  <a:pt x="305" y="20"/>
                </a:cubicBezTo>
                <a:cubicBezTo>
                  <a:pt x="304" y="17"/>
                  <a:pt x="304" y="17"/>
                  <a:pt x="304" y="17"/>
                </a:cubicBezTo>
                <a:cubicBezTo>
                  <a:pt x="301" y="17"/>
                  <a:pt x="301" y="17"/>
                  <a:pt x="301" y="17"/>
                </a:cubicBezTo>
                <a:cubicBezTo>
                  <a:pt x="289" y="17"/>
                  <a:pt x="278" y="18"/>
                  <a:pt x="266" y="19"/>
                </a:cubicBezTo>
                <a:cubicBezTo>
                  <a:pt x="264" y="20"/>
                  <a:pt x="264" y="20"/>
                  <a:pt x="264" y="20"/>
                </a:cubicBezTo>
                <a:cubicBezTo>
                  <a:pt x="263" y="21"/>
                  <a:pt x="263" y="21"/>
                  <a:pt x="263" y="21"/>
                </a:cubicBezTo>
                <a:cubicBezTo>
                  <a:pt x="261" y="25"/>
                  <a:pt x="260" y="28"/>
                  <a:pt x="261" y="32"/>
                </a:cubicBezTo>
                <a:cubicBezTo>
                  <a:pt x="261" y="32"/>
                  <a:pt x="261" y="32"/>
                  <a:pt x="261" y="33"/>
                </a:cubicBezTo>
                <a:cubicBezTo>
                  <a:pt x="240" y="47"/>
                  <a:pt x="220" y="63"/>
                  <a:pt x="201" y="79"/>
                </a:cubicBezTo>
                <a:cubicBezTo>
                  <a:pt x="198" y="78"/>
                  <a:pt x="194" y="77"/>
                  <a:pt x="190" y="77"/>
                </a:cubicBezTo>
                <a:cubicBezTo>
                  <a:pt x="189" y="77"/>
                  <a:pt x="189" y="77"/>
                  <a:pt x="188" y="77"/>
                </a:cubicBezTo>
                <a:cubicBezTo>
                  <a:pt x="185" y="65"/>
                  <a:pt x="183" y="55"/>
                  <a:pt x="183" y="49"/>
                </a:cubicBezTo>
                <a:cubicBezTo>
                  <a:pt x="183" y="43"/>
                  <a:pt x="183" y="43"/>
                  <a:pt x="183" y="43"/>
                </a:cubicBezTo>
                <a:cubicBezTo>
                  <a:pt x="177" y="46"/>
                  <a:pt x="177" y="46"/>
                  <a:pt x="177" y="46"/>
                </a:cubicBezTo>
                <a:cubicBezTo>
                  <a:pt x="175" y="46"/>
                  <a:pt x="173" y="48"/>
                  <a:pt x="171" y="49"/>
                </a:cubicBezTo>
                <a:cubicBezTo>
                  <a:pt x="168" y="50"/>
                  <a:pt x="168" y="50"/>
                  <a:pt x="168" y="50"/>
                </a:cubicBezTo>
                <a:cubicBezTo>
                  <a:pt x="168" y="53"/>
                  <a:pt x="168" y="53"/>
                  <a:pt x="168" y="53"/>
                </a:cubicBezTo>
                <a:cubicBezTo>
                  <a:pt x="168" y="60"/>
                  <a:pt x="169" y="70"/>
                  <a:pt x="172" y="84"/>
                </a:cubicBezTo>
                <a:cubicBezTo>
                  <a:pt x="171" y="84"/>
                  <a:pt x="171" y="85"/>
                  <a:pt x="171" y="85"/>
                </a:cubicBezTo>
                <a:cubicBezTo>
                  <a:pt x="154" y="83"/>
                  <a:pt x="138" y="83"/>
                  <a:pt x="123" y="83"/>
                </a:cubicBezTo>
                <a:cubicBezTo>
                  <a:pt x="118" y="83"/>
                  <a:pt x="118" y="83"/>
                  <a:pt x="118" y="83"/>
                </a:cubicBezTo>
                <a:cubicBezTo>
                  <a:pt x="117" y="84"/>
                  <a:pt x="117" y="84"/>
                  <a:pt x="117" y="84"/>
                </a:cubicBezTo>
                <a:cubicBezTo>
                  <a:pt x="116" y="85"/>
                  <a:pt x="114" y="87"/>
                  <a:pt x="112" y="88"/>
                </a:cubicBezTo>
                <a:cubicBezTo>
                  <a:pt x="103" y="96"/>
                  <a:pt x="103" y="96"/>
                  <a:pt x="103" y="96"/>
                </a:cubicBezTo>
                <a:cubicBezTo>
                  <a:pt x="114" y="96"/>
                  <a:pt x="114" y="96"/>
                  <a:pt x="114" y="96"/>
                </a:cubicBezTo>
                <a:cubicBezTo>
                  <a:pt x="129" y="96"/>
                  <a:pt x="146" y="97"/>
                  <a:pt x="163" y="99"/>
                </a:cubicBezTo>
                <a:cubicBezTo>
                  <a:pt x="162" y="104"/>
                  <a:pt x="163" y="108"/>
                  <a:pt x="165" y="113"/>
                </a:cubicBezTo>
                <a:cubicBezTo>
                  <a:pt x="134" y="143"/>
                  <a:pt x="106" y="177"/>
                  <a:pt x="85" y="210"/>
                </a:cubicBezTo>
                <a:cubicBezTo>
                  <a:pt x="84" y="210"/>
                  <a:pt x="84" y="210"/>
                  <a:pt x="83" y="209"/>
                </a:cubicBezTo>
                <a:cubicBezTo>
                  <a:pt x="82" y="209"/>
                  <a:pt x="82" y="209"/>
                  <a:pt x="82" y="209"/>
                </a:cubicBezTo>
                <a:cubicBezTo>
                  <a:pt x="79" y="209"/>
                  <a:pt x="77" y="210"/>
                  <a:pt x="75" y="211"/>
                </a:cubicBezTo>
                <a:cubicBezTo>
                  <a:pt x="71" y="207"/>
                  <a:pt x="68" y="204"/>
                  <a:pt x="64" y="200"/>
                </a:cubicBezTo>
                <a:cubicBezTo>
                  <a:pt x="65" y="195"/>
                  <a:pt x="63" y="191"/>
                  <a:pt x="60" y="189"/>
                </a:cubicBezTo>
                <a:cubicBezTo>
                  <a:pt x="60" y="189"/>
                  <a:pt x="60" y="189"/>
                  <a:pt x="60" y="189"/>
                </a:cubicBezTo>
                <a:cubicBezTo>
                  <a:pt x="62" y="176"/>
                  <a:pt x="64" y="163"/>
                  <a:pt x="68" y="152"/>
                </a:cubicBezTo>
                <a:cubicBezTo>
                  <a:pt x="68" y="150"/>
                  <a:pt x="68" y="150"/>
                  <a:pt x="68" y="150"/>
                </a:cubicBezTo>
                <a:cubicBezTo>
                  <a:pt x="61" y="147"/>
                  <a:pt x="61" y="147"/>
                  <a:pt x="61" y="147"/>
                </a:cubicBezTo>
                <a:cubicBezTo>
                  <a:pt x="60" y="149"/>
                  <a:pt x="60" y="149"/>
                  <a:pt x="60" y="149"/>
                </a:cubicBezTo>
                <a:cubicBezTo>
                  <a:pt x="57" y="154"/>
                  <a:pt x="54" y="159"/>
                  <a:pt x="51" y="164"/>
                </a:cubicBezTo>
                <a:cubicBezTo>
                  <a:pt x="50" y="164"/>
                  <a:pt x="50" y="164"/>
                  <a:pt x="50" y="164"/>
                </a:cubicBezTo>
                <a:cubicBezTo>
                  <a:pt x="50" y="165"/>
                  <a:pt x="50" y="165"/>
                  <a:pt x="50" y="165"/>
                </a:cubicBezTo>
                <a:cubicBezTo>
                  <a:pt x="49" y="171"/>
                  <a:pt x="48" y="177"/>
                  <a:pt x="47" y="183"/>
                </a:cubicBezTo>
                <a:cubicBezTo>
                  <a:pt x="43" y="179"/>
                  <a:pt x="43" y="179"/>
                  <a:pt x="43" y="179"/>
                </a:cubicBezTo>
                <a:cubicBezTo>
                  <a:pt x="40" y="186"/>
                  <a:pt x="40" y="186"/>
                  <a:pt x="40" y="186"/>
                </a:cubicBezTo>
                <a:cubicBezTo>
                  <a:pt x="39" y="188"/>
                  <a:pt x="37" y="191"/>
                  <a:pt x="36" y="193"/>
                </a:cubicBezTo>
                <a:cubicBezTo>
                  <a:pt x="35" y="196"/>
                  <a:pt x="35" y="196"/>
                  <a:pt x="35" y="196"/>
                </a:cubicBezTo>
                <a:cubicBezTo>
                  <a:pt x="41" y="202"/>
                  <a:pt x="41" y="202"/>
                  <a:pt x="41" y="202"/>
                </a:cubicBezTo>
                <a:cubicBezTo>
                  <a:pt x="41" y="205"/>
                  <a:pt x="42" y="208"/>
                  <a:pt x="43" y="210"/>
                </a:cubicBezTo>
                <a:cubicBezTo>
                  <a:pt x="42" y="229"/>
                  <a:pt x="41" y="251"/>
                  <a:pt x="43" y="273"/>
                </a:cubicBezTo>
                <a:cubicBezTo>
                  <a:pt x="38" y="276"/>
                  <a:pt x="35" y="283"/>
                  <a:pt x="34" y="290"/>
                </a:cubicBezTo>
                <a:cubicBezTo>
                  <a:pt x="34" y="295"/>
                  <a:pt x="35" y="301"/>
                  <a:pt x="38" y="305"/>
                </a:cubicBezTo>
                <a:cubicBezTo>
                  <a:pt x="30" y="328"/>
                  <a:pt x="25" y="351"/>
                  <a:pt x="23" y="373"/>
                </a:cubicBezTo>
                <a:cubicBezTo>
                  <a:pt x="23" y="373"/>
                  <a:pt x="23" y="373"/>
                  <a:pt x="23" y="373"/>
                </a:cubicBezTo>
                <a:cubicBezTo>
                  <a:pt x="23" y="374"/>
                  <a:pt x="23" y="374"/>
                  <a:pt x="23" y="374"/>
                </a:cubicBezTo>
                <a:cubicBezTo>
                  <a:pt x="24" y="378"/>
                  <a:pt x="25" y="381"/>
                  <a:pt x="26" y="385"/>
                </a:cubicBezTo>
                <a:cubicBezTo>
                  <a:pt x="27" y="387"/>
                  <a:pt x="27" y="387"/>
                  <a:pt x="27" y="387"/>
                </a:cubicBezTo>
                <a:cubicBezTo>
                  <a:pt x="34" y="386"/>
                  <a:pt x="34" y="386"/>
                  <a:pt x="34" y="386"/>
                </a:cubicBezTo>
                <a:cubicBezTo>
                  <a:pt x="34" y="384"/>
                  <a:pt x="34" y="384"/>
                  <a:pt x="34" y="384"/>
                </a:cubicBezTo>
                <a:cubicBezTo>
                  <a:pt x="36" y="364"/>
                  <a:pt x="40" y="343"/>
                  <a:pt x="47" y="321"/>
                </a:cubicBezTo>
                <a:cubicBezTo>
                  <a:pt x="50" y="341"/>
                  <a:pt x="53" y="361"/>
                  <a:pt x="58" y="382"/>
                </a:cubicBezTo>
                <a:cubicBezTo>
                  <a:pt x="52" y="387"/>
                  <a:pt x="51" y="396"/>
                  <a:pt x="53" y="405"/>
                </a:cubicBezTo>
                <a:cubicBezTo>
                  <a:pt x="53" y="405"/>
                  <a:pt x="54" y="406"/>
                  <a:pt x="54" y="406"/>
                </a:cubicBezTo>
                <a:cubicBezTo>
                  <a:pt x="49" y="413"/>
                  <a:pt x="46" y="419"/>
                  <a:pt x="43" y="424"/>
                </a:cubicBezTo>
                <a:cubicBezTo>
                  <a:pt x="42" y="426"/>
                  <a:pt x="42" y="426"/>
                  <a:pt x="42" y="426"/>
                </a:cubicBezTo>
                <a:cubicBezTo>
                  <a:pt x="43" y="428"/>
                  <a:pt x="43" y="428"/>
                  <a:pt x="43" y="428"/>
                </a:cubicBezTo>
                <a:cubicBezTo>
                  <a:pt x="44" y="430"/>
                  <a:pt x="45" y="433"/>
                  <a:pt x="46" y="435"/>
                </a:cubicBezTo>
                <a:cubicBezTo>
                  <a:pt x="50" y="442"/>
                  <a:pt x="50" y="442"/>
                  <a:pt x="50" y="442"/>
                </a:cubicBezTo>
                <a:cubicBezTo>
                  <a:pt x="54" y="435"/>
                  <a:pt x="54" y="435"/>
                  <a:pt x="54" y="435"/>
                </a:cubicBezTo>
                <a:cubicBezTo>
                  <a:pt x="56" y="430"/>
                  <a:pt x="60" y="425"/>
                  <a:pt x="65" y="419"/>
                </a:cubicBezTo>
                <a:cubicBezTo>
                  <a:pt x="65" y="419"/>
                  <a:pt x="66" y="420"/>
                  <a:pt x="67" y="420"/>
                </a:cubicBezTo>
                <a:cubicBezTo>
                  <a:pt x="74" y="447"/>
                  <a:pt x="82" y="474"/>
                  <a:pt x="91" y="499"/>
                </a:cubicBezTo>
                <a:cubicBezTo>
                  <a:pt x="92" y="499"/>
                  <a:pt x="92" y="499"/>
                  <a:pt x="92" y="499"/>
                </a:cubicBezTo>
                <a:cubicBezTo>
                  <a:pt x="92" y="500"/>
                  <a:pt x="92" y="500"/>
                  <a:pt x="92" y="500"/>
                </a:cubicBezTo>
                <a:cubicBezTo>
                  <a:pt x="95" y="503"/>
                  <a:pt x="97" y="505"/>
                  <a:pt x="99" y="508"/>
                </a:cubicBezTo>
                <a:cubicBezTo>
                  <a:pt x="101" y="509"/>
                  <a:pt x="101" y="509"/>
                  <a:pt x="101" y="509"/>
                </a:cubicBezTo>
                <a:cubicBezTo>
                  <a:pt x="107" y="505"/>
                  <a:pt x="107" y="505"/>
                  <a:pt x="107" y="505"/>
                </a:cubicBezTo>
                <a:cubicBezTo>
                  <a:pt x="106" y="503"/>
                  <a:pt x="106" y="503"/>
                  <a:pt x="106" y="503"/>
                </a:cubicBezTo>
                <a:cubicBezTo>
                  <a:pt x="96" y="476"/>
                  <a:pt x="88" y="448"/>
                  <a:pt x="80" y="418"/>
                </a:cubicBezTo>
                <a:cubicBezTo>
                  <a:pt x="83" y="417"/>
                  <a:pt x="85" y="414"/>
                  <a:pt x="87" y="410"/>
                </a:cubicBezTo>
                <a:cubicBezTo>
                  <a:pt x="88" y="405"/>
                  <a:pt x="88" y="400"/>
                  <a:pt x="87" y="394"/>
                </a:cubicBezTo>
                <a:cubicBezTo>
                  <a:pt x="86" y="394"/>
                  <a:pt x="86" y="393"/>
                  <a:pt x="86" y="393"/>
                </a:cubicBezTo>
                <a:cubicBezTo>
                  <a:pt x="104" y="372"/>
                  <a:pt x="128" y="348"/>
                  <a:pt x="156" y="324"/>
                </a:cubicBezTo>
                <a:cubicBezTo>
                  <a:pt x="159" y="326"/>
                  <a:pt x="164" y="327"/>
                  <a:pt x="168" y="327"/>
                </a:cubicBezTo>
                <a:cubicBezTo>
                  <a:pt x="170" y="327"/>
                  <a:pt x="172" y="327"/>
                  <a:pt x="173" y="327"/>
                </a:cubicBezTo>
                <a:cubicBezTo>
                  <a:pt x="176" y="326"/>
                  <a:pt x="178" y="325"/>
                  <a:pt x="180" y="324"/>
                </a:cubicBezTo>
                <a:cubicBezTo>
                  <a:pt x="215" y="351"/>
                  <a:pt x="253" y="378"/>
                  <a:pt x="290" y="402"/>
                </a:cubicBezTo>
                <a:cubicBezTo>
                  <a:pt x="298" y="421"/>
                  <a:pt x="307" y="440"/>
                  <a:pt x="316" y="457"/>
                </a:cubicBezTo>
                <a:cubicBezTo>
                  <a:pt x="312" y="462"/>
                  <a:pt x="311" y="469"/>
                  <a:pt x="313" y="476"/>
                </a:cubicBezTo>
                <a:cubicBezTo>
                  <a:pt x="281" y="512"/>
                  <a:pt x="251" y="543"/>
                  <a:pt x="220" y="571"/>
                </a:cubicBezTo>
                <a:close/>
                <a:moveTo>
                  <a:pt x="282" y="573"/>
                </a:moveTo>
                <a:cubicBezTo>
                  <a:pt x="264" y="573"/>
                  <a:pt x="251" y="572"/>
                  <a:pt x="244" y="571"/>
                </a:cubicBezTo>
                <a:cubicBezTo>
                  <a:pt x="271" y="547"/>
                  <a:pt x="298" y="520"/>
                  <a:pt x="326" y="489"/>
                </a:cubicBezTo>
                <a:cubicBezTo>
                  <a:pt x="328" y="490"/>
                  <a:pt x="331" y="490"/>
                  <a:pt x="333" y="490"/>
                </a:cubicBezTo>
                <a:cubicBezTo>
                  <a:pt x="354" y="530"/>
                  <a:pt x="368" y="552"/>
                  <a:pt x="377" y="564"/>
                </a:cubicBezTo>
                <a:cubicBezTo>
                  <a:pt x="345" y="570"/>
                  <a:pt x="313" y="573"/>
                  <a:pt x="282" y="573"/>
                </a:cubicBezTo>
                <a:close/>
                <a:moveTo>
                  <a:pt x="336" y="450"/>
                </a:moveTo>
                <a:cubicBezTo>
                  <a:pt x="335" y="450"/>
                  <a:pt x="335" y="450"/>
                  <a:pt x="334" y="450"/>
                </a:cubicBezTo>
                <a:cubicBezTo>
                  <a:pt x="330" y="441"/>
                  <a:pt x="325" y="431"/>
                  <a:pt x="321" y="422"/>
                </a:cubicBezTo>
                <a:cubicBezTo>
                  <a:pt x="327" y="426"/>
                  <a:pt x="334" y="430"/>
                  <a:pt x="340" y="434"/>
                </a:cubicBezTo>
                <a:cubicBezTo>
                  <a:pt x="340" y="437"/>
                  <a:pt x="341" y="440"/>
                  <a:pt x="342" y="443"/>
                </a:cubicBezTo>
                <a:cubicBezTo>
                  <a:pt x="340" y="445"/>
                  <a:pt x="338" y="448"/>
                  <a:pt x="336" y="450"/>
                </a:cubicBezTo>
                <a:close/>
                <a:moveTo>
                  <a:pt x="350" y="417"/>
                </a:moveTo>
                <a:cubicBezTo>
                  <a:pt x="335" y="408"/>
                  <a:pt x="320" y="398"/>
                  <a:pt x="306" y="389"/>
                </a:cubicBezTo>
                <a:cubicBezTo>
                  <a:pt x="288" y="350"/>
                  <a:pt x="270" y="307"/>
                  <a:pt x="254" y="266"/>
                </a:cubicBezTo>
                <a:cubicBezTo>
                  <a:pt x="261" y="260"/>
                  <a:pt x="263" y="249"/>
                  <a:pt x="261" y="239"/>
                </a:cubicBezTo>
                <a:cubicBezTo>
                  <a:pt x="261" y="238"/>
                  <a:pt x="260" y="237"/>
                  <a:pt x="260" y="236"/>
                </a:cubicBezTo>
                <a:cubicBezTo>
                  <a:pt x="293" y="210"/>
                  <a:pt x="328" y="184"/>
                  <a:pt x="362" y="161"/>
                </a:cubicBezTo>
                <a:cubicBezTo>
                  <a:pt x="366" y="164"/>
                  <a:pt x="371" y="166"/>
                  <a:pt x="376" y="166"/>
                </a:cubicBezTo>
                <a:cubicBezTo>
                  <a:pt x="381" y="166"/>
                  <a:pt x="386" y="164"/>
                  <a:pt x="390" y="161"/>
                </a:cubicBezTo>
                <a:cubicBezTo>
                  <a:pt x="390" y="160"/>
                  <a:pt x="391" y="160"/>
                  <a:pt x="391" y="159"/>
                </a:cubicBezTo>
                <a:cubicBezTo>
                  <a:pt x="400" y="163"/>
                  <a:pt x="410" y="168"/>
                  <a:pt x="420" y="172"/>
                </a:cubicBezTo>
                <a:cubicBezTo>
                  <a:pt x="420" y="177"/>
                  <a:pt x="422" y="182"/>
                  <a:pt x="426" y="186"/>
                </a:cubicBezTo>
                <a:cubicBezTo>
                  <a:pt x="430" y="190"/>
                  <a:pt x="435" y="192"/>
                  <a:pt x="441" y="192"/>
                </a:cubicBezTo>
                <a:cubicBezTo>
                  <a:pt x="442" y="192"/>
                  <a:pt x="442" y="192"/>
                  <a:pt x="443" y="192"/>
                </a:cubicBezTo>
                <a:cubicBezTo>
                  <a:pt x="455" y="208"/>
                  <a:pt x="466" y="224"/>
                  <a:pt x="476" y="241"/>
                </a:cubicBezTo>
                <a:cubicBezTo>
                  <a:pt x="475" y="245"/>
                  <a:pt x="475" y="250"/>
                  <a:pt x="477" y="255"/>
                </a:cubicBezTo>
                <a:cubicBezTo>
                  <a:pt x="447" y="305"/>
                  <a:pt x="406" y="364"/>
                  <a:pt x="366" y="414"/>
                </a:cubicBezTo>
                <a:cubicBezTo>
                  <a:pt x="364" y="413"/>
                  <a:pt x="363" y="413"/>
                  <a:pt x="362" y="413"/>
                </a:cubicBezTo>
                <a:cubicBezTo>
                  <a:pt x="357" y="413"/>
                  <a:pt x="353" y="414"/>
                  <a:pt x="350" y="417"/>
                </a:cubicBezTo>
                <a:close/>
                <a:moveTo>
                  <a:pt x="75" y="380"/>
                </a:moveTo>
                <a:cubicBezTo>
                  <a:pt x="73" y="379"/>
                  <a:pt x="72" y="379"/>
                  <a:pt x="71" y="378"/>
                </a:cubicBezTo>
                <a:cubicBezTo>
                  <a:pt x="66" y="355"/>
                  <a:pt x="62" y="332"/>
                  <a:pt x="60" y="310"/>
                </a:cubicBezTo>
                <a:cubicBezTo>
                  <a:pt x="65" y="306"/>
                  <a:pt x="68" y="300"/>
                  <a:pt x="69" y="292"/>
                </a:cubicBezTo>
                <a:cubicBezTo>
                  <a:pt x="69" y="287"/>
                  <a:pt x="68" y="281"/>
                  <a:pt x="65" y="276"/>
                </a:cubicBezTo>
                <a:cubicBezTo>
                  <a:pt x="68" y="270"/>
                  <a:pt x="71" y="263"/>
                  <a:pt x="75" y="256"/>
                </a:cubicBezTo>
                <a:cubicBezTo>
                  <a:pt x="76" y="256"/>
                  <a:pt x="78" y="257"/>
                  <a:pt x="79" y="257"/>
                </a:cubicBezTo>
                <a:cubicBezTo>
                  <a:pt x="80" y="257"/>
                  <a:pt x="80" y="257"/>
                  <a:pt x="81" y="257"/>
                </a:cubicBezTo>
                <a:cubicBezTo>
                  <a:pt x="85" y="257"/>
                  <a:pt x="90" y="255"/>
                  <a:pt x="93" y="252"/>
                </a:cubicBezTo>
                <a:cubicBezTo>
                  <a:pt x="110" y="266"/>
                  <a:pt x="127" y="281"/>
                  <a:pt x="145" y="296"/>
                </a:cubicBezTo>
                <a:cubicBezTo>
                  <a:pt x="144" y="300"/>
                  <a:pt x="144" y="304"/>
                  <a:pt x="145" y="308"/>
                </a:cubicBezTo>
                <a:cubicBezTo>
                  <a:pt x="117" y="333"/>
                  <a:pt x="93" y="358"/>
                  <a:pt x="75" y="380"/>
                </a:cubicBezTo>
                <a:close/>
                <a:moveTo>
                  <a:pt x="274" y="368"/>
                </a:moveTo>
                <a:cubicBezTo>
                  <a:pt x="246" y="348"/>
                  <a:pt x="217" y="328"/>
                  <a:pt x="190" y="307"/>
                </a:cubicBezTo>
                <a:cubicBezTo>
                  <a:pt x="191" y="304"/>
                  <a:pt x="191" y="301"/>
                  <a:pt x="190" y="298"/>
                </a:cubicBezTo>
                <a:cubicBezTo>
                  <a:pt x="190" y="296"/>
                  <a:pt x="189" y="295"/>
                  <a:pt x="189" y="294"/>
                </a:cubicBezTo>
                <a:cubicBezTo>
                  <a:pt x="199" y="285"/>
                  <a:pt x="210" y="276"/>
                  <a:pt x="221" y="267"/>
                </a:cubicBezTo>
                <a:cubicBezTo>
                  <a:pt x="225" y="270"/>
                  <a:pt x="230" y="272"/>
                  <a:pt x="235" y="273"/>
                </a:cubicBezTo>
                <a:cubicBezTo>
                  <a:pt x="247" y="304"/>
                  <a:pt x="261" y="337"/>
                  <a:pt x="274" y="368"/>
                </a:cubicBezTo>
                <a:close/>
                <a:moveTo>
                  <a:pt x="157" y="281"/>
                </a:moveTo>
                <a:cubicBezTo>
                  <a:pt x="138" y="265"/>
                  <a:pt x="119" y="250"/>
                  <a:pt x="101" y="234"/>
                </a:cubicBezTo>
                <a:cubicBezTo>
                  <a:pt x="102" y="228"/>
                  <a:pt x="100" y="223"/>
                  <a:pt x="97" y="218"/>
                </a:cubicBezTo>
                <a:cubicBezTo>
                  <a:pt x="118" y="187"/>
                  <a:pt x="145" y="153"/>
                  <a:pt x="175" y="124"/>
                </a:cubicBezTo>
                <a:cubicBezTo>
                  <a:pt x="177" y="125"/>
                  <a:pt x="180" y="126"/>
                  <a:pt x="183" y="126"/>
                </a:cubicBezTo>
                <a:cubicBezTo>
                  <a:pt x="191" y="155"/>
                  <a:pt x="203" y="189"/>
                  <a:pt x="217" y="226"/>
                </a:cubicBezTo>
                <a:cubicBezTo>
                  <a:pt x="211" y="233"/>
                  <a:pt x="209" y="242"/>
                  <a:pt x="211" y="250"/>
                </a:cubicBezTo>
                <a:cubicBezTo>
                  <a:pt x="198" y="261"/>
                  <a:pt x="187" y="271"/>
                  <a:pt x="175" y="280"/>
                </a:cubicBezTo>
                <a:cubicBezTo>
                  <a:pt x="173" y="279"/>
                  <a:pt x="170" y="279"/>
                  <a:pt x="167" y="279"/>
                </a:cubicBezTo>
                <a:cubicBezTo>
                  <a:pt x="165" y="279"/>
                  <a:pt x="163" y="279"/>
                  <a:pt x="162" y="279"/>
                </a:cubicBezTo>
                <a:cubicBezTo>
                  <a:pt x="160" y="280"/>
                  <a:pt x="159" y="280"/>
                  <a:pt x="157" y="281"/>
                </a:cubicBezTo>
                <a:close/>
                <a:moveTo>
                  <a:pt x="56" y="260"/>
                </a:moveTo>
                <a:cubicBezTo>
                  <a:pt x="56" y="245"/>
                  <a:pt x="56" y="231"/>
                  <a:pt x="57" y="217"/>
                </a:cubicBezTo>
                <a:cubicBezTo>
                  <a:pt x="59" y="219"/>
                  <a:pt x="61" y="221"/>
                  <a:pt x="63" y="223"/>
                </a:cubicBezTo>
                <a:cubicBezTo>
                  <a:pt x="62" y="226"/>
                  <a:pt x="61" y="229"/>
                  <a:pt x="61" y="231"/>
                </a:cubicBezTo>
                <a:cubicBezTo>
                  <a:pt x="60" y="236"/>
                  <a:pt x="61" y="241"/>
                  <a:pt x="63" y="246"/>
                </a:cubicBezTo>
                <a:cubicBezTo>
                  <a:pt x="61" y="250"/>
                  <a:pt x="58" y="255"/>
                  <a:pt x="56" y="260"/>
                </a:cubicBezTo>
                <a:close/>
                <a:moveTo>
                  <a:pt x="492" y="230"/>
                </a:moveTo>
                <a:cubicBezTo>
                  <a:pt x="492" y="230"/>
                  <a:pt x="491" y="230"/>
                  <a:pt x="491" y="230"/>
                </a:cubicBezTo>
                <a:cubicBezTo>
                  <a:pt x="491" y="230"/>
                  <a:pt x="490" y="230"/>
                  <a:pt x="490" y="230"/>
                </a:cubicBezTo>
                <a:cubicBezTo>
                  <a:pt x="483" y="218"/>
                  <a:pt x="475" y="206"/>
                  <a:pt x="467" y="195"/>
                </a:cubicBezTo>
                <a:cubicBezTo>
                  <a:pt x="477" y="200"/>
                  <a:pt x="487" y="206"/>
                  <a:pt x="497" y="211"/>
                </a:cubicBezTo>
                <a:cubicBezTo>
                  <a:pt x="497" y="214"/>
                  <a:pt x="498" y="216"/>
                  <a:pt x="499" y="218"/>
                </a:cubicBezTo>
                <a:cubicBezTo>
                  <a:pt x="497" y="222"/>
                  <a:pt x="494" y="226"/>
                  <a:pt x="492" y="230"/>
                </a:cubicBezTo>
                <a:close/>
                <a:moveTo>
                  <a:pt x="247" y="221"/>
                </a:moveTo>
                <a:cubicBezTo>
                  <a:pt x="244" y="219"/>
                  <a:pt x="239" y="218"/>
                  <a:pt x="235" y="218"/>
                </a:cubicBezTo>
                <a:cubicBezTo>
                  <a:pt x="235" y="218"/>
                  <a:pt x="235" y="218"/>
                  <a:pt x="235" y="218"/>
                </a:cubicBezTo>
                <a:cubicBezTo>
                  <a:pt x="221" y="183"/>
                  <a:pt x="210" y="150"/>
                  <a:pt x="201" y="122"/>
                </a:cubicBezTo>
                <a:cubicBezTo>
                  <a:pt x="201" y="122"/>
                  <a:pt x="202" y="122"/>
                  <a:pt x="202" y="122"/>
                </a:cubicBezTo>
                <a:cubicBezTo>
                  <a:pt x="208" y="118"/>
                  <a:pt x="211" y="112"/>
                  <a:pt x="213" y="106"/>
                </a:cubicBezTo>
                <a:cubicBezTo>
                  <a:pt x="245" y="112"/>
                  <a:pt x="295" y="124"/>
                  <a:pt x="353" y="145"/>
                </a:cubicBezTo>
                <a:cubicBezTo>
                  <a:pt x="318" y="168"/>
                  <a:pt x="282" y="194"/>
                  <a:pt x="247" y="221"/>
                </a:cubicBezTo>
                <a:close/>
                <a:moveTo>
                  <a:pt x="409" y="148"/>
                </a:moveTo>
                <a:cubicBezTo>
                  <a:pt x="405" y="146"/>
                  <a:pt x="400" y="144"/>
                  <a:pt x="396" y="142"/>
                </a:cubicBezTo>
                <a:cubicBezTo>
                  <a:pt x="396" y="142"/>
                  <a:pt x="396" y="141"/>
                  <a:pt x="396" y="141"/>
                </a:cubicBezTo>
                <a:cubicBezTo>
                  <a:pt x="399" y="143"/>
                  <a:pt x="402" y="144"/>
                  <a:pt x="406" y="144"/>
                </a:cubicBezTo>
                <a:cubicBezTo>
                  <a:pt x="406" y="144"/>
                  <a:pt x="406" y="144"/>
                  <a:pt x="406" y="144"/>
                </a:cubicBezTo>
                <a:cubicBezTo>
                  <a:pt x="407" y="145"/>
                  <a:pt x="408" y="146"/>
                  <a:pt x="409" y="148"/>
                </a:cubicBezTo>
                <a:close/>
                <a:moveTo>
                  <a:pt x="359" y="128"/>
                </a:moveTo>
                <a:cubicBezTo>
                  <a:pt x="311" y="111"/>
                  <a:pt x="258" y="97"/>
                  <a:pt x="211" y="90"/>
                </a:cubicBezTo>
                <a:cubicBezTo>
                  <a:pt x="211" y="90"/>
                  <a:pt x="211" y="89"/>
                  <a:pt x="211" y="89"/>
                </a:cubicBezTo>
                <a:cubicBezTo>
                  <a:pt x="230" y="72"/>
                  <a:pt x="249" y="57"/>
                  <a:pt x="270" y="42"/>
                </a:cubicBezTo>
                <a:cubicBezTo>
                  <a:pt x="273" y="43"/>
                  <a:pt x="277" y="44"/>
                  <a:pt x="281" y="44"/>
                </a:cubicBezTo>
                <a:cubicBezTo>
                  <a:pt x="283" y="44"/>
                  <a:pt x="285" y="44"/>
                  <a:pt x="287" y="44"/>
                </a:cubicBezTo>
                <a:cubicBezTo>
                  <a:pt x="290" y="43"/>
                  <a:pt x="293" y="42"/>
                  <a:pt x="296" y="40"/>
                </a:cubicBezTo>
                <a:cubicBezTo>
                  <a:pt x="323" y="57"/>
                  <a:pt x="355" y="86"/>
                  <a:pt x="386" y="120"/>
                </a:cubicBezTo>
                <a:cubicBezTo>
                  <a:pt x="385" y="121"/>
                  <a:pt x="385" y="122"/>
                  <a:pt x="385" y="123"/>
                </a:cubicBezTo>
                <a:cubicBezTo>
                  <a:pt x="383" y="125"/>
                  <a:pt x="383" y="125"/>
                  <a:pt x="383" y="125"/>
                </a:cubicBezTo>
                <a:cubicBezTo>
                  <a:pt x="380" y="123"/>
                  <a:pt x="376" y="123"/>
                  <a:pt x="373" y="123"/>
                </a:cubicBezTo>
                <a:cubicBezTo>
                  <a:pt x="368" y="123"/>
                  <a:pt x="363" y="125"/>
                  <a:pt x="359" y="128"/>
                </a:cubicBezTo>
                <a:close/>
              </a:path>
            </a:pathLst>
          </a:custGeom>
          <a:solidFill>
            <a:schemeClr val="accent1"/>
          </a:solid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54" name="Freeform: Shape 53">
            <a:extLst>
              <a:ext uri="{FF2B5EF4-FFF2-40B4-BE49-F238E27FC236}">
                <a16:creationId xmlns:a16="http://schemas.microsoft.com/office/drawing/2014/main" id="{DD255238-8B50-A8FC-0D92-5245EC05B6FC}"/>
              </a:ext>
            </a:extLst>
          </p:cNvPr>
          <p:cNvSpPr/>
          <p:nvPr/>
        </p:nvSpPr>
        <p:spPr>
          <a:xfrm flipH="1">
            <a:off x="6270793" y="3490301"/>
            <a:ext cx="5153239" cy="1034062"/>
          </a:xfrm>
          <a:custGeom>
            <a:avLst/>
            <a:gdLst>
              <a:gd name="connsiteX0" fmla="*/ 538480 w 5367020"/>
              <a:gd name="connsiteY0" fmla="*/ 0 h 1076960"/>
              <a:gd name="connsiteX1" fmla="*/ 2753518 w 5367020"/>
              <a:gd name="connsiteY1" fmla="*/ 0 h 1076960"/>
              <a:gd name="connsiteX2" fmla="*/ 4828540 w 5367020"/>
              <a:gd name="connsiteY2" fmla="*/ 0 h 1076960"/>
              <a:gd name="connsiteX3" fmla="*/ 5367019 w 5367020"/>
              <a:gd name="connsiteY3" fmla="*/ 0 h 1076960"/>
              <a:gd name="connsiteX4" fmla="*/ 5367019 w 5367020"/>
              <a:gd name="connsiteY4" fmla="*/ 538471 h 1076960"/>
              <a:gd name="connsiteX5" fmla="*/ 5367020 w 5367020"/>
              <a:gd name="connsiteY5" fmla="*/ 538480 h 1076960"/>
              <a:gd name="connsiteX6" fmla="*/ 5367019 w 5367020"/>
              <a:gd name="connsiteY6" fmla="*/ 538490 h 1076960"/>
              <a:gd name="connsiteX7" fmla="*/ 5367019 w 5367020"/>
              <a:gd name="connsiteY7" fmla="*/ 1076960 h 1076960"/>
              <a:gd name="connsiteX8" fmla="*/ 4828540 w 5367020"/>
              <a:gd name="connsiteY8" fmla="*/ 1076960 h 1076960"/>
              <a:gd name="connsiteX9" fmla="*/ 2753518 w 5367020"/>
              <a:gd name="connsiteY9" fmla="*/ 1076960 h 1076960"/>
              <a:gd name="connsiteX10" fmla="*/ 538480 w 5367020"/>
              <a:gd name="connsiteY10" fmla="*/ 1076960 h 1076960"/>
              <a:gd name="connsiteX11" fmla="*/ 0 w 5367020"/>
              <a:gd name="connsiteY11" fmla="*/ 538480 h 1076960"/>
              <a:gd name="connsiteX12" fmla="*/ 538480 w 5367020"/>
              <a:gd name="connsiteY12" fmla="*/ 0 h 107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7020" h="1076960">
                <a:moveTo>
                  <a:pt x="538480" y="0"/>
                </a:moveTo>
                <a:lnTo>
                  <a:pt x="2753518" y="0"/>
                </a:lnTo>
                <a:lnTo>
                  <a:pt x="4828540" y="0"/>
                </a:lnTo>
                <a:lnTo>
                  <a:pt x="5367019" y="0"/>
                </a:lnTo>
                <a:lnTo>
                  <a:pt x="5367019" y="538471"/>
                </a:lnTo>
                <a:lnTo>
                  <a:pt x="5367020" y="538480"/>
                </a:lnTo>
                <a:lnTo>
                  <a:pt x="5367019" y="538490"/>
                </a:lnTo>
                <a:lnTo>
                  <a:pt x="5367019" y="1076960"/>
                </a:lnTo>
                <a:lnTo>
                  <a:pt x="4828540" y="1076960"/>
                </a:lnTo>
                <a:lnTo>
                  <a:pt x="2753518" y="1076960"/>
                </a:lnTo>
                <a:lnTo>
                  <a:pt x="538480" y="1076960"/>
                </a:lnTo>
                <a:cubicBezTo>
                  <a:pt x="241086" y="1076960"/>
                  <a:pt x="0" y="835874"/>
                  <a:pt x="0" y="538480"/>
                </a:cubicBezTo>
                <a:cubicBezTo>
                  <a:pt x="0" y="241086"/>
                  <a:pt x="241086" y="0"/>
                  <a:pt x="53848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j-lt"/>
            </a:endParaRPr>
          </a:p>
        </p:txBody>
      </p:sp>
      <p:sp>
        <p:nvSpPr>
          <p:cNvPr id="55" name="Oval 54">
            <a:extLst>
              <a:ext uri="{FF2B5EF4-FFF2-40B4-BE49-F238E27FC236}">
                <a16:creationId xmlns:a16="http://schemas.microsoft.com/office/drawing/2014/main" id="{0D58CE79-9CC0-AA6B-B1A3-430FCDED67C3}"/>
              </a:ext>
            </a:extLst>
          </p:cNvPr>
          <p:cNvSpPr/>
          <p:nvPr/>
        </p:nvSpPr>
        <p:spPr>
          <a:xfrm>
            <a:off x="10478793" y="3579509"/>
            <a:ext cx="855646" cy="855646"/>
          </a:xfrm>
          <a:prstGeom prst="ellipse">
            <a:avLst/>
          </a:prstGeom>
          <a:solidFill>
            <a:schemeClr val="bg1"/>
          </a:solidFill>
          <a:ln>
            <a:noFill/>
          </a:ln>
          <a:effectLst>
            <a:outerShdw blurRad="12700" dist="12700" dir="270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6" name="Oval 55">
            <a:extLst>
              <a:ext uri="{FF2B5EF4-FFF2-40B4-BE49-F238E27FC236}">
                <a16:creationId xmlns:a16="http://schemas.microsoft.com/office/drawing/2014/main" id="{FA1929CE-587E-8516-B82A-086F813025D3}"/>
              </a:ext>
            </a:extLst>
          </p:cNvPr>
          <p:cNvSpPr/>
          <p:nvPr/>
        </p:nvSpPr>
        <p:spPr>
          <a:xfrm>
            <a:off x="6389496" y="3778293"/>
            <a:ext cx="458079" cy="458079"/>
          </a:xfrm>
          <a:prstGeom prst="ellipse">
            <a:avLst/>
          </a:prstGeom>
          <a:gradFill>
            <a:gsLst>
              <a:gs pos="0">
                <a:schemeClr val="accent1">
                  <a:lumMod val="5000"/>
                  <a:lumOff val="95000"/>
                </a:schemeClr>
              </a:gs>
              <a:gs pos="100000">
                <a:schemeClr val="bg2">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algn="ctr"/>
            <a:r>
              <a:rPr lang="en-US" sz="1800" b="1" dirty="0">
                <a:solidFill>
                  <a:schemeClr val="accent1"/>
                </a:solidFill>
                <a:latin typeface="Arial Black" panose="020B0A04020102020204" pitchFamily="34" charset="0"/>
                <a:sym typeface="Calibri" panose="020F0502020204030204" pitchFamily="34" charset="0"/>
              </a:rPr>
              <a:t>03</a:t>
            </a:r>
          </a:p>
        </p:txBody>
      </p:sp>
      <p:cxnSp>
        <p:nvCxnSpPr>
          <p:cNvPr id="57" name="Straight Connector 56">
            <a:extLst>
              <a:ext uri="{FF2B5EF4-FFF2-40B4-BE49-F238E27FC236}">
                <a16:creationId xmlns:a16="http://schemas.microsoft.com/office/drawing/2014/main" id="{CFF6410D-248F-FE4A-5191-F415956C280D}"/>
              </a:ext>
            </a:extLst>
          </p:cNvPr>
          <p:cNvCxnSpPr>
            <a:cxnSpLocks/>
          </p:cNvCxnSpPr>
          <p:nvPr/>
        </p:nvCxnSpPr>
        <p:spPr>
          <a:xfrm>
            <a:off x="6981965" y="3592923"/>
            <a:ext cx="0" cy="8288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961F7615-E660-450B-C112-B05D516D356D}"/>
              </a:ext>
            </a:extLst>
          </p:cNvPr>
          <p:cNvSpPr txBox="1"/>
          <p:nvPr/>
        </p:nvSpPr>
        <p:spPr>
          <a:xfrm>
            <a:off x="7084396" y="3576445"/>
            <a:ext cx="3260004" cy="861774"/>
          </a:xfrm>
          <a:prstGeom prst="rect">
            <a:avLst/>
          </a:prstGeom>
          <a:noFill/>
        </p:spPr>
        <p:txBody>
          <a:bodyPr wrap="square" lIns="0" tIns="0" rIns="0" bIns="0" rtlCol="0" anchor="ctr" anchorCtr="0">
            <a:spAutoFit/>
          </a:bodyPr>
          <a:lstStyle/>
          <a:p>
            <a:r>
              <a:rPr lang="en-US" sz="1400" b="1" kern="0" dirty="0">
                <a:solidFill>
                  <a:schemeClr val="bg1"/>
                </a:solidFill>
                <a:latin typeface="+mj-lt"/>
                <a:cs typeface="Arial" pitchFamily="34" charset="0"/>
              </a:rPr>
              <a:t>INDUSTRY BEST TRANSIT TIMES</a:t>
            </a:r>
          </a:p>
          <a:p>
            <a:r>
              <a:rPr lang="en-US" sz="1400" kern="0" dirty="0">
                <a:solidFill>
                  <a:schemeClr val="bg1"/>
                </a:solidFill>
                <a:latin typeface="+mj-lt"/>
                <a:cs typeface="Arial" pitchFamily="34" charset="0"/>
              </a:rPr>
              <a:t>Day and time specific local loading, fast LTL carrier transit times and day certain deliveries makes things fast and flexible </a:t>
            </a:r>
          </a:p>
        </p:txBody>
      </p:sp>
      <p:grpSp>
        <p:nvGrpSpPr>
          <p:cNvPr id="59" name="Group 58">
            <a:extLst>
              <a:ext uri="{FF2B5EF4-FFF2-40B4-BE49-F238E27FC236}">
                <a16:creationId xmlns:a16="http://schemas.microsoft.com/office/drawing/2014/main" id="{A4900B5D-FA67-92A1-C6EF-49221D9442FC}"/>
              </a:ext>
            </a:extLst>
          </p:cNvPr>
          <p:cNvGrpSpPr/>
          <p:nvPr/>
        </p:nvGrpSpPr>
        <p:grpSpPr>
          <a:xfrm>
            <a:off x="12527172" y="4315174"/>
            <a:ext cx="554353" cy="489749"/>
            <a:chOff x="2651125" y="4095750"/>
            <a:chExt cx="585788" cy="517525"/>
          </a:xfrm>
          <a:solidFill>
            <a:schemeClr val="accent1"/>
          </a:solidFill>
        </p:grpSpPr>
        <p:sp>
          <p:nvSpPr>
            <p:cNvPr id="60" name="Freeform 66">
              <a:extLst>
                <a:ext uri="{FF2B5EF4-FFF2-40B4-BE49-F238E27FC236}">
                  <a16:creationId xmlns:a16="http://schemas.microsoft.com/office/drawing/2014/main" id="{AB64D42B-832F-B63A-22C2-092A0B055620}"/>
                </a:ext>
              </a:extLst>
            </p:cNvPr>
            <p:cNvSpPr>
              <a:spLocks noEditPoints="1"/>
            </p:cNvSpPr>
            <p:nvPr/>
          </p:nvSpPr>
          <p:spPr bwMode="auto">
            <a:xfrm>
              <a:off x="2995613" y="4371975"/>
              <a:ext cx="241300" cy="241300"/>
            </a:xfrm>
            <a:custGeom>
              <a:avLst/>
              <a:gdLst>
                <a:gd name="T0" fmla="*/ 51 w 102"/>
                <a:gd name="T1" fmla="*/ 102 h 102"/>
                <a:gd name="T2" fmla="*/ 0 w 102"/>
                <a:gd name="T3" fmla="*/ 51 h 102"/>
                <a:gd name="T4" fmla="*/ 51 w 102"/>
                <a:gd name="T5" fmla="*/ 0 h 102"/>
                <a:gd name="T6" fmla="*/ 102 w 102"/>
                <a:gd name="T7" fmla="*/ 51 h 102"/>
                <a:gd name="T8" fmla="*/ 51 w 102"/>
                <a:gd name="T9" fmla="*/ 102 h 102"/>
                <a:gd name="T10" fmla="*/ 51 w 102"/>
                <a:gd name="T11" fmla="*/ 15 h 102"/>
                <a:gd name="T12" fmla="*/ 15 w 102"/>
                <a:gd name="T13" fmla="*/ 51 h 102"/>
                <a:gd name="T14" fmla="*/ 51 w 102"/>
                <a:gd name="T15" fmla="*/ 87 h 102"/>
                <a:gd name="T16" fmla="*/ 87 w 102"/>
                <a:gd name="T17" fmla="*/ 51 h 102"/>
                <a:gd name="T18" fmla="*/ 51 w 102"/>
                <a:gd name="T19" fmla="*/ 1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2">
                  <a:moveTo>
                    <a:pt x="51" y="102"/>
                  </a:moveTo>
                  <a:cubicBezTo>
                    <a:pt x="23" y="102"/>
                    <a:pt x="0" y="79"/>
                    <a:pt x="0" y="51"/>
                  </a:cubicBezTo>
                  <a:cubicBezTo>
                    <a:pt x="0" y="23"/>
                    <a:pt x="23" y="0"/>
                    <a:pt x="51" y="0"/>
                  </a:cubicBezTo>
                  <a:cubicBezTo>
                    <a:pt x="79" y="0"/>
                    <a:pt x="102" y="23"/>
                    <a:pt x="102" y="51"/>
                  </a:cubicBezTo>
                  <a:cubicBezTo>
                    <a:pt x="102" y="79"/>
                    <a:pt x="79" y="102"/>
                    <a:pt x="51" y="102"/>
                  </a:cubicBezTo>
                  <a:close/>
                  <a:moveTo>
                    <a:pt x="51" y="15"/>
                  </a:moveTo>
                  <a:cubicBezTo>
                    <a:pt x="31" y="15"/>
                    <a:pt x="15" y="31"/>
                    <a:pt x="15" y="51"/>
                  </a:cubicBezTo>
                  <a:cubicBezTo>
                    <a:pt x="15" y="71"/>
                    <a:pt x="31" y="87"/>
                    <a:pt x="51" y="87"/>
                  </a:cubicBezTo>
                  <a:cubicBezTo>
                    <a:pt x="71" y="87"/>
                    <a:pt x="87" y="71"/>
                    <a:pt x="87" y="51"/>
                  </a:cubicBezTo>
                  <a:cubicBezTo>
                    <a:pt x="87" y="31"/>
                    <a:pt x="71" y="15"/>
                    <a:pt x="51" y="15"/>
                  </a:cubicBez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61" name="Freeform 67">
              <a:extLst>
                <a:ext uri="{FF2B5EF4-FFF2-40B4-BE49-F238E27FC236}">
                  <a16:creationId xmlns:a16="http://schemas.microsoft.com/office/drawing/2014/main" id="{07543E75-5623-1CEC-1C20-647C8B6674F9}"/>
                </a:ext>
              </a:extLst>
            </p:cNvPr>
            <p:cNvSpPr>
              <a:spLocks/>
            </p:cNvSpPr>
            <p:nvPr/>
          </p:nvSpPr>
          <p:spPr bwMode="auto">
            <a:xfrm>
              <a:off x="2765425" y="4095750"/>
              <a:ext cx="50800" cy="133350"/>
            </a:xfrm>
            <a:custGeom>
              <a:avLst/>
              <a:gdLst>
                <a:gd name="T0" fmla="*/ 11 w 22"/>
                <a:gd name="T1" fmla="*/ 0 h 56"/>
                <a:gd name="T2" fmla="*/ 0 w 22"/>
                <a:gd name="T3" fmla="*/ 11 h 56"/>
                <a:gd name="T4" fmla="*/ 0 w 22"/>
                <a:gd name="T5" fmla="*/ 45 h 56"/>
                <a:gd name="T6" fmla="*/ 11 w 22"/>
                <a:gd name="T7" fmla="*/ 56 h 56"/>
                <a:gd name="T8" fmla="*/ 22 w 22"/>
                <a:gd name="T9" fmla="*/ 45 h 56"/>
                <a:gd name="T10" fmla="*/ 22 w 22"/>
                <a:gd name="T11" fmla="*/ 11 h 56"/>
                <a:gd name="T12" fmla="*/ 11 w 22"/>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22" h="56">
                  <a:moveTo>
                    <a:pt x="11" y="0"/>
                  </a:moveTo>
                  <a:cubicBezTo>
                    <a:pt x="5" y="0"/>
                    <a:pt x="0" y="5"/>
                    <a:pt x="0" y="11"/>
                  </a:cubicBezTo>
                  <a:cubicBezTo>
                    <a:pt x="0" y="45"/>
                    <a:pt x="0" y="45"/>
                    <a:pt x="0" y="45"/>
                  </a:cubicBezTo>
                  <a:cubicBezTo>
                    <a:pt x="0" y="51"/>
                    <a:pt x="5" y="56"/>
                    <a:pt x="11" y="56"/>
                  </a:cubicBezTo>
                  <a:cubicBezTo>
                    <a:pt x="17" y="56"/>
                    <a:pt x="22" y="51"/>
                    <a:pt x="22" y="45"/>
                  </a:cubicBezTo>
                  <a:cubicBezTo>
                    <a:pt x="22" y="11"/>
                    <a:pt x="22" y="11"/>
                    <a:pt x="22" y="11"/>
                  </a:cubicBezTo>
                  <a:cubicBezTo>
                    <a:pt x="22" y="5"/>
                    <a:pt x="17" y="0"/>
                    <a:pt x="11" y="0"/>
                  </a:cubicBez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62" name="Freeform 68">
              <a:extLst>
                <a:ext uri="{FF2B5EF4-FFF2-40B4-BE49-F238E27FC236}">
                  <a16:creationId xmlns:a16="http://schemas.microsoft.com/office/drawing/2014/main" id="{85DB72A2-728B-52DE-AAF0-4C378FED1F31}"/>
                </a:ext>
              </a:extLst>
            </p:cNvPr>
            <p:cNvSpPr>
              <a:spLocks/>
            </p:cNvSpPr>
            <p:nvPr/>
          </p:nvSpPr>
          <p:spPr bwMode="auto">
            <a:xfrm>
              <a:off x="2921000" y="4095750"/>
              <a:ext cx="52387" cy="133350"/>
            </a:xfrm>
            <a:custGeom>
              <a:avLst/>
              <a:gdLst>
                <a:gd name="T0" fmla="*/ 11 w 22"/>
                <a:gd name="T1" fmla="*/ 0 h 56"/>
                <a:gd name="T2" fmla="*/ 0 w 22"/>
                <a:gd name="T3" fmla="*/ 11 h 56"/>
                <a:gd name="T4" fmla="*/ 0 w 22"/>
                <a:gd name="T5" fmla="*/ 45 h 56"/>
                <a:gd name="T6" fmla="*/ 11 w 22"/>
                <a:gd name="T7" fmla="*/ 56 h 56"/>
                <a:gd name="T8" fmla="*/ 22 w 22"/>
                <a:gd name="T9" fmla="*/ 45 h 56"/>
                <a:gd name="T10" fmla="*/ 22 w 22"/>
                <a:gd name="T11" fmla="*/ 11 h 56"/>
                <a:gd name="T12" fmla="*/ 11 w 22"/>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22" h="56">
                  <a:moveTo>
                    <a:pt x="11" y="0"/>
                  </a:moveTo>
                  <a:cubicBezTo>
                    <a:pt x="5" y="0"/>
                    <a:pt x="0" y="5"/>
                    <a:pt x="0" y="11"/>
                  </a:cubicBezTo>
                  <a:cubicBezTo>
                    <a:pt x="0" y="45"/>
                    <a:pt x="0" y="45"/>
                    <a:pt x="0" y="45"/>
                  </a:cubicBezTo>
                  <a:cubicBezTo>
                    <a:pt x="0" y="51"/>
                    <a:pt x="5" y="56"/>
                    <a:pt x="11" y="56"/>
                  </a:cubicBezTo>
                  <a:cubicBezTo>
                    <a:pt x="17" y="56"/>
                    <a:pt x="22" y="51"/>
                    <a:pt x="22" y="45"/>
                  </a:cubicBezTo>
                  <a:cubicBezTo>
                    <a:pt x="22" y="11"/>
                    <a:pt x="22" y="11"/>
                    <a:pt x="22" y="11"/>
                  </a:cubicBezTo>
                  <a:cubicBezTo>
                    <a:pt x="22" y="5"/>
                    <a:pt x="17" y="0"/>
                    <a:pt x="11" y="0"/>
                  </a:cubicBez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63" name="Freeform 69">
              <a:extLst>
                <a:ext uri="{FF2B5EF4-FFF2-40B4-BE49-F238E27FC236}">
                  <a16:creationId xmlns:a16="http://schemas.microsoft.com/office/drawing/2014/main" id="{6C5F1224-D86A-A749-BFA1-60833E2D57E5}"/>
                </a:ext>
              </a:extLst>
            </p:cNvPr>
            <p:cNvSpPr>
              <a:spLocks noEditPoints="1"/>
            </p:cNvSpPr>
            <p:nvPr/>
          </p:nvSpPr>
          <p:spPr bwMode="auto">
            <a:xfrm>
              <a:off x="2651125" y="4183063"/>
              <a:ext cx="449262" cy="387350"/>
            </a:xfrm>
            <a:custGeom>
              <a:avLst/>
              <a:gdLst>
                <a:gd name="T0" fmla="*/ 129 w 190"/>
                <a:gd name="T1" fmla="*/ 151 h 164"/>
                <a:gd name="T2" fmla="*/ 129 w 190"/>
                <a:gd name="T3" fmla="*/ 105 h 164"/>
                <a:gd name="T4" fmla="*/ 142 w 190"/>
                <a:gd name="T5" fmla="*/ 105 h 164"/>
                <a:gd name="T6" fmla="*/ 148 w 190"/>
                <a:gd name="T7" fmla="*/ 95 h 164"/>
                <a:gd name="T8" fmla="*/ 129 w 190"/>
                <a:gd name="T9" fmla="*/ 95 h 164"/>
                <a:gd name="T10" fmla="*/ 129 w 190"/>
                <a:gd name="T11" fmla="*/ 47 h 164"/>
                <a:gd name="T12" fmla="*/ 174 w 190"/>
                <a:gd name="T13" fmla="*/ 47 h 164"/>
                <a:gd name="T14" fmla="*/ 174 w 190"/>
                <a:gd name="T15" fmla="*/ 75 h 164"/>
                <a:gd name="T16" fmla="*/ 190 w 190"/>
                <a:gd name="T17" fmla="*/ 71 h 164"/>
                <a:gd name="T18" fmla="*/ 190 w 190"/>
                <a:gd name="T19" fmla="*/ 26 h 164"/>
                <a:gd name="T20" fmla="*/ 163 w 190"/>
                <a:gd name="T21" fmla="*/ 0 h 164"/>
                <a:gd name="T22" fmla="*/ 161 w 190"/>
                <a:gd name="T23" fmla="*/ 0 h 164"/>
                <a:gd name="T24" fmla="*/ 149 w 190"/>
                <a:gd name="T25" fmla="*/ 0 h 164"/>
                <a:gd name="T26" fmla="*/ 149 w 190"/>
                <a:gd name="T27" fmla="*/ 8 h 164"/>
                <a:gd name="T28" fmla="*/ 125 w 190"/>
                <a:gd name="T29" fmla="*/ 32 h 164"/>
                <a:gd name="T30" fmla="*/ 101 w 190"/>
                <a:gd name="T31" fmla="*/ 8 h 164"/>
                <a:gd name="T32" fmla="*/ 101 w 190"/>
                <a:gd name="T33" fmla="*/ 0 h 164"/>
                <a:gd name="T34" fmla="*/ 83 w 190"/>
                <a:gd name="T35" fmla="*/ 0 h 164"/>
                <a:gd name="T36" fmla="*/ 83 w 190"/>
                <a:gd name="T37" fmla="*/ 8 h 164"/>
                <a:gd name="T38" fmla="*/ 59 w 190"/>
                <a:gd name="T39" fmla="*/ 32 h 164"/>
                <a:gd name="T40" fmla="*/ 35 w 190"/>
                <a:gd name="T41" fmla="*/ 8 h 164"/>
                <a:gd name="T42" fmla="*/ 35 w 190"/>
                <a:gd name="T43" fmla="*/ 0 h 164"/>
                <a:gd name="T44" fmla="*/ 25 w 190"/>
                <a:gd name="T45" fmla="*/ 0 h 164"/>
                <a:gd name="T46" fmla="*/ 0 w 190"/>
                <a:gd name="T47" fmla="*/ 26 h 164"/>
                <a:gd name="T48" fmla="*/ 0 w 190"/>
                <a:gd name="T49" fmla="*/ 138 h 164"/>
                <a:gd name="T50" fmla="*/ 27 w 190"/>
                <a:gd name="T51" fmla="*/ 164 h 164"/>
                <a:gd name="T52" fmla="*/ 146 w 190"/>
                <a:gd name="T53" fmla="*/ 164 h 164"/>
                <a:gd name="T54" fmla="*/ 139 w 190"/>
                <a:gd name="T55" fmla="*/ 151 h 164"/>
                <a:gd name="T56" fmla="*/ 129 w 190"/>
                <a:gd name="T57" fmla="*/ 151 h 164"/>
                <a:gd name="T58" fmla="*/ 62 w 190"/>
                <a:gd name="T59" fmla="*/ 151 h 164"/>
                <a:gd name="T60" fmla="*/ 35 w 190"/>
                <a:gd name="T61" fmla="*/ 151 h 164"/>
                <a:gd name="T62" fmla="*/ 15 w 190"/>
                <a:gd name="T63" fmla="*/ 131 h 164"/>
                <a:gd name="T64" fmla="*/ 15 w 190"/>
                <a:gd name="T65" fmla="*/ 105 h 164"/>
                <a:gd name="T66" fmla="*/ 62 w 190"/>
                <a:gd name="T67" fmla="*/ 105 h 164"/>
                <a:gd name="T68" fmla="*/ 62 w 190"/>
                <a:gd name="T69" fmla="*/ 151 h 164"/>
                <a:gd name="T70" fmla="*/ 62 w 190"/>
                <a:gd name="T71" fmla="*/ 95 h 164"/>
                <a:gd name="T72" fmla="*/ 15 w 190"/>
                <a:gd name="T73" fmla="*/ 95 h 164"/>
                <a:gd name="T74" fmla="*/ 15 w 190"/>
                <a:gd name="T75" fmla="*/ 47 h 164"/>
                <a:gd name="T76" fmla="*/ 62 w 190"/>
                <a:gd name="T77" fmla="*/ 47 h 164"/>
                <a:gd name="T78" fmla="*/ 62 w 190"/>
                <a:gd name="T79" fmla="*/ 95 h 164"/>
                <a:gd name="T80" fmla="*/ 118 w 190"/>
                <a:gd name="T81" fmla="*/ 151 h 164"/>
                <a:gd name="T82" fmla="*/ 73 w 190"/>
                <a:gd name="T83" fmla="*/ 151 h 164"/>
                <a:gd name="T84" fmla="*/ 73 w 190"/>
                <a:gd name="T85" fmla="*/ 105 h 164"/>
                <a:gd name="T86" fmla="*/ 118 w 190"/>
                <a:gd name="T87" fmla="*/ 105 h 164"/>
                <a:gd name="T88" fmla="*/ 118 w 190"/>
                <a:gd name="T89" fmla="*/ 151 h 164"/>
                <a:gd name="T90" fmla="*/ 118 w 190"/>
                <a:gd name="T91" fmla="*/ 95 h 164"/>
                <a:gd name="T92" fmla="*/ 73 w 190"/>
                <a:gd name="T93" fmla="*/ 95 h 164"/>
                <a:gd name="T94" fmla="*/ 73 w 190"/>
                <a:gd name="T95" fmla="*/ 47 h 164"/>
                <a:gd name="T96" fmla="*/ 118 w 190"/>
                <a:gd name="T97" fmla="*/ 47 h 164"/>
                <a:gd name="T98" fmla="*/ 118 w 190"/>
                <a:gd name="T99" fmla="*/ 9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0" h="164">
                  <a:moveTo>
                    <a:pt x="129" y="151"/>
                  </a:moveTo>
                  <a:cubicBezTo>
                    <a:pt x="129" y="105"/>
                    <a:pt x="129" y="105"/>
                    <a:pt x="129" y="105"/>
                  </a:cubicBezTo>
                  <a:cubicBezTo>
                    <a:pt x="142" y="105"/>
                    <a:pt x="142" y="105"/>
                    <a:pt x="142" y="105"/>
                  </a:cubicBezTo>
                  <a:cubicBezTo>
                    <a:pt x="144" y="102"/>
                    <a:pt x="146" y="98"/>
                    <a:pt x="148" y="95"/>
                  </a:cubicBezTo>
                  <a:cubicBezTo>
                    <a:pt x="129" y="95"/>
                    <a:pt x="129" y="95"/>
                    <a:pt x="129" y="95"/>
                  </a:cubicBezTo>
                  <a:cubicBezTo>
                    <a:pt x="129" y="47"/>
                    <a:pt x="129" y="47"/>
                    <a:pt x="129" y="47"/>
                  </a:cubicBezTo>
                  <a:cubicBezTo>
                    <a:pt x="174" y="47"/>
                    <a:pt x="174" y="47"/>
                    <a:pt x="174" y="47"/>
                  </a:cubicBezTo>
                  <a:cubicBezTo>
                    <a:pt x="174" y="75"/>
                    <a:pt x="174" y="75"/>
                    <a:pt x="174" y="75"/>
                  </a:cubicBezTo>
                  <a:cubicBezTo>
                    <a:pt x="179" y="73"/>
                    <a:pt x="185" y="71"/>
                    <a:pt x="190" y="71"/>
                  </a:cubicBezTo>
                  <a:cubicBezTo>
                    <a:pt x="190" y="26"/>
                    <a:pt x="190" y="26"/>
                    <a:pt x="190" y="26"/>
                  </a:cubicBezTo>
                  <a:cubicBezTo>
                    <a:pt x="190" y="12"/>
                    <a:pt x="178" y="0"/>
                    <a:pt x="163" y="0"/>
                  </a:cubicBezTo>
                  <a:cubicBezTo>
                    <a:pt x="161" y="0"/>
                    <a:pt x="161" y="0"/>
                    <a:pt x="161" y="0"/>
                  </a:cubicBezTo>
                  <a:cubicBezTo>
                    <a:pt x="149" y="0"/>
                    <a:pt x="149" y="0"/>
                    <a:pt x="149" y="0"/>
                  </a:cubicBezTo>
                  <a:cubicBezTo>
                    <a:pt x="149" y="8"/>
                    <a:pt x="149" y="8"/>
                    <a:pt x="149" y="8"/>
                  </a:cubicBezTo>
                  <a:cubicBezTo>
                    <a:pt x="149" y="21"/>
                    <a:pt x="138" y="32"/>
                    <a:pt x="125" y="32"/>
                  </a:cubicBezTo>
                  <a:cubicBezTo>
                    <a:pt x="112" y="32"/>
                    <a:pt x="101" y="21"/>
                    <a:pt x="101" y="8"/>
                  </a:cubicBezTo>
                  <a:cubicBezTo>
                    <a:pt x="101" y="0"/>
                    <a:pt x="101" y="0"/>
                    <a:pt x="101" y="0"/>
                  </a:cubicBezTo>
                  <a:cubicBezTo>
                    <a:pt x="83" y="0"/>
                    <a:pt x="83" y="0"/>
                    <a:pt x="83" y="0"/>
                  </a:cubicBezTo>
                  <a:cubicBezTo>
                    <a:pt x="83" y="8"/>
                    <a:pt x="83" y="8"/>
                    <a:pt x="83" y="8"/>
                  </a:cubicBezTo>
                  <a:cubicBezTo>
                    <a:pt x="83" y="21"/>
                    <a:pt x="72" y="32"/>
                    <a:pt x="59" y="32"/>
                  </a:cubicBezTo>
                  <a:cubicBezTo>
                    <a:pt x="46" y="32"/>
                    <a:pt x="35" y="21"/>
                    <a:pt x="35" y="8"/>
                  </a:cubicBezTo>
                  <a:cubicBezTo>
                    <a:pt x="35" y="0"/>
                    <a:pt x="35" y="0"/>
                    <a:pt x="35" y="0"/>
                  </a:cubicBezTo>
                  <a:cubicBezTo>
                    <a:pt x="25" y="0"/>
                    <a:pt x="25" y="0"/>
                    <a:pt x="25" y="0"/>
                  </a:cubicBezTo>
                  <a:cubicBezTo>
                    <a:pt x="11" y="1"/>
                    <a:pt x="0" y="12"/>
                    <a:pt x="0" y="26"/>
                  </a:cubicBezTo>
                  <a:cubicBezTo>
                    <a:pt x="0" y="138"/>
                    <a:pt x="0" y="138"/>
                    <a:pt x="0" y="138"/>
                  </a:cubicBezTo>
                  <a:cubicBezTo>
                    <a:pt x="0" y="152"/>
                    <a:pt x="12" y="164"/>
                    <a:pt x="27" y="164"/>
                  </a:cubicBezTo>
                  <a:cubicBezTo>
                    <a:pt x="146" y="164"/>
                    <a:pt x="146" y="164"/>
                    <a:pt x="146" y="164"/>
                  </a:cubicBezTo>
                  <a:cubicBezTo>
                    <a:pt x="143" y="160"/>
                    <a:pt x="141" y="155"/>
                    <a:pt x="139" y="151"/>
                  </a:cubicBezTo>
                  <a:lnTo>
                    <a:pt x="129" y="151"/>
                  </a:lnTo>
                  <a:close/>
                  <a:moveTo>
                    <a:pt x="62" y="151"/>
                  </a:moveTo>
                  <a:cubicBezTo>
                    <a:pt x="35" y="151"/>
                    <a:pt x="35" y="151"/>
                    <a:pt x="35" y="151"/>
                  </a:cubicBezTo>
                  <a:cubicBezTo>
                    <a:pt x="24" y="151"/>
                    <a:pt x="15" y="142"/>
                    <a:pt x="15" y="131"/>
                  </a:cubicBezTo>
                  <a:cubicBezTo>
                    <a:pt x="15" y="105"/>
                    <a:pt x="15" y="105"/>
                    <a:pt x="15" y="105"/>
                  </a:cubicBezTo>
                  <a:cubicBezTo>
                    <a:pt x="62" y="105"/>
                    <a:pt x="62" y="105"/>
                    <a:pt x="62" y="105"/>
                  </a:cubicBezTo>
                  <a:lnTo>
                    <a:pt x="62" y="151"/>
                  </a:lnTo>
                  <a:close/>
                  <a:moveTo>
                    <a:pt x="62" y="95"/>
                  </a:moveTo>
                  <a:cubicBezTo>
                    <a:pt x="15" y="95"/>
                    <a:pt x="15" y="95"/>
                    <a:pt x="15" y="95"/>
                  </a:cubicBezTo>
                  <a:cubicBezTo>
                    <a:pt x="15" y="47"/>
                    <a:pt x="15" y="47"/>
                    <a:pt x="15" y="47"/>
                  </a:cubicBezTo>
                  <a:cubicBezTo>
                    <a:pt x="62" y="47"/>
                    <a:pt x="62" y="47"/>
                    <a:pt x="62" y="47"/>
                  </a:cubicBezTo>
                  <a:lnTo>
                    <a:pt x="62" y="95"/>
                  </a:lnTo>
                  <a:close/>
                  <a:moveTo>
                    <a:pt x="118" y="151"/>
                  </a:moveTo>
                  <a:cubicBezTo>
                    <a:pt x="73" y="151"/>
                    <a:pt x="73" y="151"/>
                    <a:pt x="73" y="151"/>
                  </a:cubicBezTo>
                  <a:cubicBezTo>
                    <a:pt x="73" y="105"/>
                    <a:pt x="73" y="105"/>
                    <a:pt x="73" y="105"/>
                  </a:cubicBezTo>
                  <a:cubicBezTo>
                    <a:pt x="118" y="105"/>
                    <a:pt x="118" y="105"/>
                    <a:pt x="118" y="105"/>
                  </a:cubicBezTo>
                  <a:lnTo>
                    <a:pt x="118" y="151"/>
                  </a:lnTo>
                  <a:close/>
                  <a:moveTo>
                    <a:pt x="118" y="95"/>
                  </a:moveTo>
                  <a:cubicBezTo>
                    <a:pt x="73" y="95"/>
                    <a:pt x="73" y="95"/>
                    <a:pt x="73" y="95"/>
                  </a:cubicBezTo>
                  <a:cubicBezTo>
                    <a:pt x="73" y="47"/>
                    <a:pt x="73" y="47"/>
                    <a:pt x="73" y="47"/>
                  </a:cubicBezTo>
                  <a:cubicBezTo>
                    <a:pt x="118" y="47"/>
                    <a:pt x="118" y="47"/>
                    <a:pt x="118" y="47"/>
                  </a:cubicBezTo>
                  <a:lnTo>
                    <a:pt x="118" y="95"/>
                  </a:ln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64" name="Freeform 70">
              <a:extLst>
                <a:ext uri="{FF2B5EF4-FFF2-40B4-BE49-F238E27FC236}">
                  <a16:creationId xmlns:a16="http://schemas.microsoft.com/office/drawing/2014/main" id="{8AA8738C-1786-9AF3-649D-F61329E55E6A}"/>
                </a:ext>
              </a:extLst>
            </p:cNvPr>
            <p:cNvSpPr>
              <a:spLocks/>
            </p:cNvSpPr>
            <p:nvPr/>
          </p:nvSpPr>
          <p:spPr bwMode="auto">
            <a:xfrm>
              <a:off x="3087688" y="4443413"/>
              <a:ext cx="80962" cy="77788"/>
            </a:xfrm>
            <a:custGeom>
              <a:avLst/>
              <a:gdLst>
                <a:gd name="T0" fmla="*/ 34 w 34"/>
                <a:gd name="T1" fmla="*/ 0 h 33"/>
                <a:gd name="T2" fmla="*/ 15 w 34"/>
                <a:gd name="T3" fmla="*/ 9 h 33"/>
                <a:gd name="T4" fmla="*/ 12 w 34"/>
                <a:gd name="T5" fmla="*/ 9 h 33"/>
                <a:gd name="T6" fmla="*/ 0 w 34"/>
                <a:gd name="T7" fmla="*/ 21 h 33"/>
                <a:gd name="T8" fmla="*/ 12 w 34"/>
                <a:gd name="T9" fmla="*/ 33 h 33"/>
                <a:gd name="T10" fmla="*/ 24 w 34"/>
                <a:gd name="T11" fmla="*/ 21 h 33"/>
                <a:gd name="T12" fmla="*/ 24 w 34"/>
                <a:gd name="T13" fmla="*/ 19 h 33"/>
                <a:gd name="T14" fmla="*/ 34 w 34"/>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3">
                  <a:moveTo>
                    <a:pt x="34" y="0"/>
                  </a:moveTo>
                  <a:cubicBezTo>
                    <a:pt x="15" y="9"/>
                    <a:pt x="15" y="9"/>
                    <a:pt x="15" y="9"/>
                  </a:cubicBezTo>
                  <a:cubicBezTo>
                    <a:pt x="14" y="9"/>
                    <a:pt x="13" y="9"/>
                    <a:pt x="12" y="9"/>
                  </a:cubicBezTo>
                  <a:cubicBezTo>
                    <a:pt x="5" y="9"/>
                    <a:pt x="0" y="14"/>
                    <a:pt x="0" y="21"/>
                  </a:cubicBezTo>
                  <a:cubicBezTo>
                    <a:pt x="0" y="28"/>
                    <a:pt x="5" y="33"/>
                    <a:pt x="12" y="33"/>
                  </a:cubicBezTo>
                  <a:cubicBezTo>
                    <a:pt x="19" y="33"/>
                    <a:pt x="24" y="28"/>
                    <a:pt x="24" y="21"/>
                  </a:cubicBezTo>
                  <a:cubicBezTo>
                    <a:pt x="24" y="20"/>
                    <a:pt x="24" y="19"/>
                    <a:pt x="24" y="19"/>
                  </a:cubicBezTo>
                  <a:lnTo>
                    <a:pt x="34" y="0"/>
                  </a:ln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grpSp>
      <p:sp>
        <p:nvSpPr>
          <p:cNvPr id="65" name="Freeform: Shape 64">
            <a:extLst>
              <a:ext uri="{FF2B5EF4-FFF2-40B4-BE49-F238E27FC236}">
                <a16:creationId xmlns:a16="http://schemas.microsoft.com/office/drawing/2014/main" id="{DE34B6EC-DBCD-3D36-78EF-594BEAED04FB}"/>
              </a:ext>
            </a:extLst>
          </p:cNvPr>
          <p:cNvSpPr/>
          <p:nvPr/>
        </p:nvSpPr>
        <p:spPr>
          <a:xfrm>
            <a:off x="836935" y="4987226"/>
            <a:ext cx="5153239" cy="1034062"/>
          </a:xfrm>
          <a:custGeom>
            <a:avLst/>
            <a:gdLst>
              <a:gd name="connsiteX0" fmla="*/ 538480 w 5367020"/>
              <a:gd name="connsiteY0" fmla="*/ 0 h 1076960"/>
              <a:gd name="connsiteX1" fmla="*/ 2753518 w 5367020"/>
              <a:gd name="connsiteY1" fmla="*/ 0 h 1076960"/>
              <a:gd name="connsiteX2" fmla="*/ 4828540 w 5367020"/>
              <a:gd name="connsiteY2" fmla="*/ 0 h 1076960"/>
              <a:gd name="connsiteX3" fmla="*/ 5367019 w 5367020"/>
              <a:gd name="connsiteY3" fmla="*/ 0 h 1076960"/>
              <a:gd name="connsiteX4" fmla="*/ 5367019 w 5367020"/>
              <a:gd name="connsiteY4" fmla="*/ 538471 h 1076960"/>
              <a:gd name="connsiteX5" fmla="*/ 5367020 w 5367020"/>
              <a:gd name="connsiteY5" fmla="*/ 538480 h 1076960"/>
              <a:gd name="connsiteX6" fmla="*/ 5367019 w 5367020"/>
              <a:gd name="connsiteY6" fmla="*/ 538490 h 1076960"/>
              <a:gd name="connsiteX7" fmla="*/ 5367019 w 5367020"/>
              <a:gd name="connsiteY7" fmla="*/ 1076960 h 1076960"/>
              <a:gd name="connsiteX8" fmla="*/ 4828540 w 5367020"/>
              <a:gd name="connsiteY8" fmla="*/ 1076960 h 1076960"/>
              <a:gd name="connsiteX9" fmla="*/ 2753518 w 5367020"/>
              <a:gd name="connsiteY9" fmla="*/ 1076960 h 1076960"/>
              <a:gd name="connsiteX10" fmla="*/ 538480 w 5367020"/>
              <a:gd name="connsiteY10" fmla="*/ 1076960 h 1076960"/>
              <a:gd name="connsiteX11" fmla="*/ 0 w 5367020"/>
              <a:gd name="connsiteY11" fmla="*/ 538480 h 1076960"/>
              <a:gd name="connsiteX12" fmla="*/ 538480 w 5367020"/>
              <a:gd name="connsiteY12" fmla="*/ 0 h 107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7020" h="1076960">
                <a:moveTo>
                  <a:pt x="538480" y="0"/>
                </a:moveTo>
                <a:lnTo>
                  <a:pt x="2753518" y="0"/>
                </a:lnTo>
                <a:lnTo>
                  <a:pt x="4828540" y="0"/>
                </a:lnTo>
                <a:lnTo>
                  <a:pt x="5367019" y="0"/>
                </a:lnTo>
                <a:lnTo>
                  <a:pt x="5367019" y="538471"/>
                </a:lnTo>
                <a:lnTo>
                  <a:pt x="5367020" y="538480"/>
                </a:lnTo>
                <a:lnTo>
                  <a:pt x="5367019" y="538490"/>
                </a:lnTo>
                <a:lnTo>
                  <a:pt x="5367019" y="1076960"/>
                </a:lnTo>
                <a:lnTo>
                  <a:pt x="4828540" y="1076960"/>
                </a:lnTo>
                <a:lnTo>
                  <a:pt x="2753518" y="1076960"/>
                </a:lnTo>
                <a:lnTo>
                  <a:pt x="538480" y="1076960"/>
                </a:lnTo>
                <a:cubicBezTo>
                  <a:pt x="241086" y="1076960"/>
                  <a:pt x="0" y="835874"/>
                  <a:pt x="0" y="538480"/>
                </a:cubicBezTo>
                <a:cubicBezTo>
                  <a:pt x="0" y="241086"/>
                  <a:pt x="241086" y="0"/>
                  <a:pt x="53848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j-lt"/>
            </a:endParaRPr>
          </a:p>
        </p:txBody>
      </p:sp>
      <p:sp>
        <p:nvSpPr>
          <p:cNvPr id="66" name="Oval 65">
            <a:extLst>
              <a:ext uri="{FF2B5EF4-FFF2-40B4-BE49-F238E27FC236}">
                <a16:creationId xmlns:a16="http://schemas.microsoft.com/office/drawing/2014/main" id="{CBC1A95F-F11C-3548-3AE1-D8257622FAA6}"/>
              </a:ext>
            </a:extLst>
          </p:cNvPr>
          <p:cNvSpPr/>
          <p:nvPr/>
        </p:nvSpPr>
        <p:spPr>
          <a:xfrm>
            <a:off x="926528" y="5076434"/>
            <a:ext cx="855646" cy="855646"/>
          </a:xfrm>
          <a:prstGeom prst="ellipse">
            <a:avLst/>
          </a:prstGeom>
          <a:solidFill>
            <a:schemeClr val="bg1"/>
          </a:solidFill>
          <a:ln>
            <a:noFill/>
          </a:ln>
          <a:effectLst>
            <a:outerShdw blurRad="12700" dist="12700" dir="270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7" name="Oval 66">
            <a:extLst>
              <a:ext uri="{FF2B5EF4-FFF2-40B4-BE49-F238E27FC236}">
                <a16:creationId xmlns:a16="http://schemas.microsoft.com/office/drawing/2014/main" id="{37607114-AB9B-9DAF-95B9-8FA6761F6879}"/>
              </a:ext>
            </a:extLst>
          </p:cNvPr>
          <p:cNvSpPr/>
          <p:nvPr/>
        </p:nvSpPr>
        <p:spPr>
          <a:xfrm>
            <a:off x="5422351" y="5275218"/>
            <a:ext cx="458079" cy="458079"/>
          </a:xfrm>
          <a:prstGeom prst="ellipse">
            <a:avLst/>
          </a:prstGeom>
          <a:gradFill>
            <a:gsLst>
              <a:gs pos="0">
                <a:schemeClr val="accent1">
                  <a:lumMod val="5000"/>
                  <a:lumOff val="95000"/>
                </a:schemeClr>
              </a:gs>
              <a:gs pos="100000">
                <a:schemeClr val="bg2">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algn="ctr"/>
            <a:r>
              <a:rPr lang="en-US" sz="1800" b="1" dirty="0">
                <a:solidFill>
                  <a:schemeClr val="accent1"/>
                </a:solidFill>
                <a:latin typeface="Arial Black" panose="020B0A04020102020204" pitchFamily="34" charset="0"/>
                <a:sym typeface="Calibri" panose="020F0502020204030204" pitchFamily="34" charset="0"/>
              </a:rPr>
              <a:t>04</a:t>
            </a:r>
          </a:p>
        </p:txBody>
      </p:sp>
      <p:cxnSp>
        <p:nvCxnSpPr>
          <p:cNvPr id="68" name="Straight Connector 67">
            <a:extLst>
              <a:ext uri="{FF2B5EF4-FFF2-40B4-BE49-F238E27FC236}">
                <a16:creationId xmlns:a16="http://schemas.microsoft.com/office/drawing/2014/main" id="{4E2330F7-D4AD-1389-88B6-E02A7CAAFAB7}"/>
              </a:ext>
            </a:extLst>
          </p:cNvPr>
          <p:cNvCxnSpPr>
            <a:cxnSpLocks/>
          </p:cNvCxnSpPr>
          <p:nvPr/>
        </p:nvCxnSpPr>
        <p:spPr>
          <a:xfrm>
            <a:off x="5287961" y="5089848"/>
            <a:ext cx="0" cy="8288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0B6F3563-18E0-9128-A673-EAFBA95C1C2A}"/>
              </a:ext>
            </a:extLst>
          </p:cNvPr>
          <p:cNvSpPr txBox="1"/>
          <p:nvPr/>
        </p:nvSpPr>
        <p:spPr>
          <a:xfrm>
            <a:off x="1595263" y="5181091"/>
            <a:ext cx="3635053" cy="646331"/>
          </a:xfrm>
          <a:prstGeom prst="rect">
            <a:avLst/>
          </a:prstGeom>
          <a:noFill/>
        </p:spPr>
        <p:txBody>
          <a:bodyPr wrap="square" lIns="0" tIns="0" rIns="0" bIns="0" rtlCol="0" anchor="ctr" anchorCtr="0">
            <a:spAutoFit/>
          </a:bodyPr>
          <a:lstStyle/>
          <a:p>
            <a:pPr algn="r"/>
            <a:r>
              <a:rPr lang="en-US" sz="1400" b="1" kern="0" dirty="0">
                <a:solidFill>
                  <a:schemeClr val="bg1"/>
                </a:solidFill>
                <a:latin typeface="+mj-lt"/>
                <a:cs typeface="Arial" pitchFamily="34" charset="0"/>
              </a:rPr>
              <a:t>INCONSISTENT RESULTS LOW PRIORITY CLIENTS</a:t>
            </a:r>
          </a:p>
          <a:p>
            <a:pPr algn="r"/>
            <a:r>
              <a:rPr lang="en-US" sz="1400" kern="0" dirty="0">
                <a:solidFill>
                  <a:schemeClr val="bg1"/>
                </a:solidFill>
                <a:latin typeface="+mj-lt"/>
                <a:cs typeface="Arial" pitchFamily="34" charset="0"/>
              </a:rPr>
              <a:t>Consumer business is historically low priority </a:t>
            </a:r>
          </a:p>
          <a:p>
            <a:pPr algn="r"/>
            <a:r>
              <a:rPr lang="en-US" sz="1400" kern="0" dirty="0">
                <a:solidFill>
                  <a:schemeClr val="bg1"/>
                </a:solidFill>
                <a:latin typeface="+mj-lt"/>
                <a:cs typeface="Arial" pitchFamily="34" charset="0"/>
              </a:rPr>
              <a:t>and more expensive </a:t>
            </a:r>
          </a:p>
        </p:txBody>
      </p:sp>
      <p:grpSp>
        <p:nvGrpSpPr>
          <p:cNvPr id="70" name="Group 69">
            <a:extLst>
              <a:ext uri="{FF2B5EF4-FFF2-40B4-BE49-F238E27FC236}">
                <a16:creationId xmlns:a16="http://schemas.microsoft.com/office/drawing/2014/main" id="{BB31DE70-32D1-FD3E-BCB8-CF544B1FCFF3}"/>
              </a:ext>
            </a:extLst>
          </p:cNvPr>
          <p:cNvGrpSpPr/>
          <p:nvPr/>
        </p:nvGrpSpPr>
        <p:grpSpPr>
          <a:xfrm>
            <a:off x="12578008" y="2646309"/>
            <a:ext cx="518709" cy="431621"/>
            <a:chOff x="3433746" y="2332046"/>
            <a:chExt cx="648816" cy="539885"/>
          </a:xfrm>
          <a:solidFill>
            <a:schemeClr val="accent1"/>
          </a:solidFill>
        </p:grpSpPr>
        <p:sp>
          <p:nvSpPr>
            <p:cNvPr id="71" name="Freeform 6">
              <a:extLst>
                <a:ext uri="{FF2B5EF4-FFF2-40B4-BE49-F238E27FC236}">
                  <a16:creationId xmlns:a16="http://schemas.microsoft.com/office/drawing/2014/main" id="{BB580A10-34D0-6EA3-99FB-49823EED691A}"/>
                </a:ext>
              </a:extLst>
            </p:cNvPr>
            <p:cNvSpPr>
              <a:spLocks noEditPoints="1"/>
            </p:cNvSpPr>
            <p:nvPr/>
          </p:nvSpPr>
          <p:spPr bwMode="auto">
            <a:xfrm>
              <a:off x="3433746" y="2332046"/>
              <a:ext cx="648816" cy="539885"/>
            </a:xfrm>
            <a:custGeom>
              <a:avLst/>
              <a:gdLst>
                <a:gd name="T0" fmla="*/ 320 w 345"/>
                <a:gd name="T1" fmla="*/ 51 h 287"/>
                <a:gd name="T2" fmla="*/ 243 w 345"/>
                <a:gd name="T3" fmla="*/ 51 h 287"/>
                <a:gd name="T4" fmla="*/ 243 w 345"/>
                <a:gd name="T5" fmla="*/ 28 h 287"/>
                <a:gd name="T6" fmla="*/ 215 w 345"/>
                <a:gd name="T7" fmla="*/ 0 h 287"/>
                <a:gd name="T8" fmla="*/ 130 w 345"/>
                <a:gd name="T9" fmla="*/ 0 h 287"/>
                <a:gd name="T10" fmla="*/ 101 w 345"/>
                <a:gd name="T11" fmla="*/ 28 h 287"/>
                <a:gd name="T12" fmla="*/ 101 w 345"/>
                <a:gd name="T13" fmla="*/ 51 h 287"/>
                <a:gd name="T14" fmla="*/ 25 w 345"/>
                <a:gd name="T15" fmla="*/ 51 h 287"/>
                <a:gd name="T16" fmla="*/ 0 w 345"/>
                <a:gd name="T17" fmla="*/ 76 h 287"/>
                <a:gd name="T18" fmla="*/ 0 w 345"/>
                <a:gd name="T19" fmla="*/ 262 h 287"/>
                <a:gd name="T20" fmla="*/ 25 w 345"/>
                <a:gd name="T21" fmla="*/ 287 h 287"/>
                <a:gd name="T22" fmla="*/ 320 w 345"/>
                <a:gd name="T23" fmla="*/ 287 h 287"/>
                <a:gd name="T24" fmla="*/ 345 w 345"/>
                <a:gd name="T25" fmla="*/ 262 h 287"/>
                <a:gd name="T26" fmla="*/ 345 w 345"/>
                <a:gd name="T27" fmla="*/ 76 h 287"/>
                <a:gd name="T28" fmla="*/ 320 w 345"/>
                <a:gd name="T29" fmla="*/ 51 h 287"/>
                <a:gd name="T30" fmla="*/ 122 w 345"/>
                <a:gd name="T31" fmla="*/ 28 h 287"/>
                <a:gd name="T32" fmla="*/ 130 w 345"/>
                <a:gd name="T33" fmla="*/ 21 h 287"/>
                <a:gd name="T34" fmla="*/ 215 w 345"/>
                <a:gd name="T35" fmla="*/ 21 h 287"/>
                <a:gd name="T36" fmla="*/ 222 w 345"/>
                <a:gd name="T37" fmla="*/ 28 h 287"/>
                <a:gd name="T38" fmla="*/ 222 w 345"/>
                <a:gd name="T39" fmla="*/ 51 h 287"/>
                <a:gd name="T40" fmla="*/ 122 w 345"/>
                <a:gd name="T41" fmla="*/ 51 h 287"/>
                <a:gd name="T42" fmla="*/ 122 w 345"/>
                <a:gd name="T43" fmla="*/ 28 h 287"/>
                <a:gd name="T44" fmla="*/ 343 w 345"/>
                <a:gd name="T45" fmla="*/ 140 h 287"/>
                <a:gd name="T46" fmla="*/ 337 w 345"/>
                <a:gd name="T47" fmla="*/ 151 h 287"/>
                <a:gd name="T48" fmla="*/ 318 w 345"/>
                <a:gd name="T49" fmla="*/ 167 h 287"/>
                <a:gd name="T50" fmla="*/ 271 w 345"/>
                <a:gd name="T51" fmla="*/ 186 h 287"/>
                <a:gd name="T52" fmla="*/ 196 w 345"/>
                <a:gd name="T53" fmla="*/ 197 h 287"/>
                <a:gd name="T54" fmla="*/ 196 w 345"/>
                <a:gd name="T55" fmla="*/ 223 h 287"/>
                <a:gd name="T56" fmla="*/ 148 w 345"/>
                <a:gd name="T57" fmla="*/ 223 h 287"/>
                <a:gd name="T58" fmla="*/ 148 w 345"/>
                <a:gd name="T59" fmla="*/ 196 h 287"/>
                <a:gd name="T60" fmla="*/ 73 w 345"/>
                <a:gd name="T61" fmla="*/ 186 h 287"/>
                <a:gd name="T62" fmla="*/ 27 w 345"/>
                <a:gd name="T63" fmla="*/ 167 h 287"/>
                <a:gd name="T64" fmla="*/ 8 w 345"/>
                <a:gd name="T65" fmla="*/ 151 h 287"/>
                <a:gd name="T66" fmla="*/ 1 w 345"/>
                <a:gd name="T67" fmla="*/ 140 h 287"/>
                <a:gd name="T68" fmla="*/ 0 w 345"/>
                <a:gd name="T69" fmla="*/ 127 h 287"/>
                <a:gd name="T70" fmla="*/ 10 w 345"/>
                <a:gd name="T71" fmla="*/ 149 h 287"/>
                <a:gd name="T72" fmla="*/ 29 w 345"/>
                <a:gd name="T73" fmla="*/ 163 h 287"/>
                <a:gd name="T74" fmla="*/ 75 w 345"/>
                <a:gd name="T75" fmla="*/ 178 h 287"/>
                <a:gd name="T76" fmla="*/ 123 w 345"/>
                <a:gd name="T77" fmla="*/ 185 h 287"/>
                <a:gd name="T78" fmla="*/ 148 w 345"/>
                <a:gd name="T79" fmla="*/ 186 h 287"/>
                <a:gd name="T80" fmla="*/ 148 w 345"/>
                <a:gd name="T81" fmla="*/ 163 h 287"/>
                <a:gd name="T82" fmla="*/ 196 w 345"/>
                <a:gd name="T83" fmla="*/ 163 h 287"/>
                <a:gd name="T84" fmla="*/ 196 w 345"/>
                <a:gd name="T85" fmla="*/ 186 h 287"/>
                <a:gd name="T86" fmla="*/ 221 w 345"/>
                <a:gd name="T87" fmla="*/ 185 h 287"/>
                <a:gd name="T88" fmla="*/ 269 w 345"/>
                <a:gd name="T89" fmla="*/ 178 h 287"/>
                <a:gd name="T90" fmla="*/ 315 w 345"/>
                <a:gd name="T91" fmla="*/ 163 h 287"/>
                <a:gd name="T92" fmla="*/ 335 w 345"/>
                <a:gd name="T93" fmla="*/ 149 h 287"/>
                <a:gd name="T94" fmla="*/ 345 w 345"/>
                <a:gd name="T95" fmla="*/ 127 h 287"/>
                <a:gd name="T96" fmla="*/ 343 w 345"/>
                <a:gd name="T97" fmla="*/ 14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5" h="287">
                  <a:moveTo>
                    <a:pt x="320" y="51"/>
                  </a:moveTo>
                  <a:cubicBezTo>
                    <a:pt x="243" y="51"/>
                    <a:pt x="243" y="51"/>
                    <a:pt x="243" y="51"/>
                  </a:cubicBezTo>
                  <a:cubicBezTo>
                    <a:pt x="243" y="28"/>
                    <a:pt x="243" y="28"/>
                    <a:pt x="243" y="28"/>
                  </a:cubicBezTo>
                  <a:cubicBezTo>
                    <a:pt x="243" y="12"/>
                    <a:pt x="230" y="0"/>
                    <a:pt x="215" y="0"/>
                  </a:cubicBezTo>
                  <a:cubicBezTo>
                    <a:pt x="130" y="0"/>
                    <a:pt x="130" y="0"/>
                    <a:pt x="130" y="0"/>
                  </a:cubicBezTo>
                  <a:cubicBezTo>
                    <a:pt x="114" y="0"/>
                    <a:pt x="101" y="12"/>
                    <a:pt x="101" y="28"/>
                  </a:cubicBezTo>
                  <a:cubicBezTo>
                    <a:pt x="101" y="51"/>
                    <a:pt x="101" y="51"/>
                    <a:pt x="101" y="51"/>
                  </a:cubicBezTo>
                  <a:cubicBezTo>
                    <a:pt x="25" y="51"/>
                    <a:pt x="25" y="51"/>
                    <a:pt x="25" y="51"/>
                  </a:cubicBezTo>
                  <a:cubicBezTo>
                    <a:pt x="11" y="51"/>
                    <a:pt x="0" y="62"/>
                    <a:pt x="0" y="76"/>
                  </a:cubicBezTo>
                  <a:cubicBezTo>
                    <a:pt x="0" y="262"/>
                    <a:pt x="0" y="262"/>
                    <a:pt x="0" y="262"/>
                  </a:cubicBezTo>
                  <a:cubicBezTo>
                    <a:pt x="0" y="275"/>
                    <a:pt x="11" y="287"/>
                    <a:pt x="25" y="287"/>
                  </a:cubicBezTo>
                  <a:cubicBezTo>
                    <a:pt x="320" y="287"/>
                    <a:pt x="320" y="287"/>
                    <a:pt x="320" y="287"/>
                  </a:cubicBezTo>
                  <a:cubicBezTo>
                    <a:pt x="333" y="287"/>
                    <a:pt x="345" y="275"/>
                    <a:pt x="345" y="262"/>
                  </a:cubicBezTo>
                  <a:cubicBezTo>
                    <a:pt x="345" y="76"/>
                    <a:pt x="345" y="76"/>
                    <a:pt x="345" y="76"/>
                  </a:cubicBezTo>
                  <a:cubicBezTo>
                    <a:pt x="345" y="62"/>
                    <a:pt x="333" y="51"/>
                    <a:pt x="320" y="51"/>
                  </a:cubicBezTo>
                  <a:close/>
                  <a:moveTo>
                    <a:pt x="122" y="28"/>
                  </a:moveTo>
                  <a:cubicBezTo>
                    <a:pt x="122" y="24"/>
                    <a:pt x="126" y="21"/>
                    <a:pt x="130" y="21"/>
                  </a:cubicBezTo>
                  <a:cubicBezTo>
                    <a:pt x="215" y="21"/>
                    <a:pt x="215" y="21"/>
                    <a:pt x="215" y="21"/>
                  </a:cubicBezTo>
                  <a:cubicBezTo>
                    <a:pt x="219" y="21"/>
                    <a:pt x="222" y="24"/>
                    <a:pt x="222" y="28"/>
                  </a:cubicBezTo>
                  <a:cubicBezTo>
                    <a:pt x="222" y="51"/>
                    <a:pt x="222" y="51"/>
                    <a:pt x="222" y="51"/>
                  </a:cubicBezTo>
                  <a:cubicBezTo>
                    <a:pt x="122" y="51"/>
                    <a:pt x="122" y="51"/>
                    <a:pt x="122" y="51"/>
                  </a:cubicBezTo>
                  <a:lnTo>
                    <a:pt x="122" y="28"/>
                  </a:lnTo>
                  <a:close/>
                  <a:moveTo>
                    <a:pt x="343" y="140"/>
                  </a:moveTo>
                  <a:cubicBezTo>
                    <a:pt x="342" y="144"/>
                    <a:pt x="339" y="147"/>
                    <a:pt x="337" y="151"/>
                  </a:cubicBezTo>
                  <a:cubicBezTo>
                    <a:pt x="332" y="157"/>
                    <a:pt x="325" y="163"/>
                    <a:pt x="318" y="167"/>
                  </a:cubicBezTo>
                  <a:cubicBezTo>
                    <a:pt x="303" y="176"/>
                    <a:pt x="287" y="181"/>
                    <a:pt x="271" y="186"/>
                  </a:cubicBezTo>
                  <a:cubicBezTo>
                    <a:pt x="247" y="192"/>
                    <a:pt x="222" y="195"/>
                    <a:pt x="196" y="197"/>
                  </a:cubicBezTo>
                  <a:cubicBezTo>
                    <a:pt x="196" y="223"/>
                    <a:pt x="196" y="223"/>
                    <a:pt x="196" y="223"/>
                  </a:cubicBezTo>
                  <a:cubicBezTo>
                    <a:pt x="148" y="223"/>
                    <a:pt x="148" y="223"/>
                    <a:pt x="148" y="223"/>
                  </a:cubicBezTo>
                  <a:cubicBezTo>
                    <a:pt x="148" y="196"/>
                    <a:pt x="148" y="196"/>
                    <a:pt x="148" y="196"/>
                  </a:cubicBezTo>
                  <a:cubicBezTo>
                    <a:pt x="123" y="195"/>
                    <a:pt x="98" y="192"/>
                    <a:pt x="73" y="186"/>
                  </a:cubicBezTo>
                  <a:cubicBezTo>
                    <a:pt x="57" y="181"/>
                    <a:pt x="41" y="176"/>
                    <a:pt x="27" y="167"/>
                  </a:cubicBezTo>
                  <a:cubicBezTo>
                    <a:pt x="20" y="163"/>
                    <a:pt x="13" y="157"/>
                    <a:pt x="8" y="151"/>
                  </a:cubicBezTo>
                  <a:cubicBezTo>
                    <a:pt x="5" y="147"/>
                    <a:pt x="3" y="144"/>
                    <a:pt x="1" y="140"/>
                  </a:cubicBezTo>
                  <a:cubicBezTo>
                    <a:pt x="0" y="136"/>
                    <a:pt x="0" y="131"/>
                    <a:pt x="0" y="127"/>
                  </a:cubicBezTo>
                  <a:cubicBezTo>
                    <a:pt x="0" y="136"/>
                    <a:pt x="4" y="143"/>
                    <a:pt x="10" y="149"/>
                  </a:cubicBezTo>
                  <a:cubicBezTo>
                    <a:pt x="15" y="155"/>
                    <a:pt x="22" y="159"/>
                    <a:pt x="29" y="163"/>
                  </a:cubicBezTo>
                  <a:cubicBezTo>
                    <a:pt x="44" y="170"/>
                    <a:pt x="59" y="174"/>
                    <a:pt x="75" y="178"/>
                  </a:cubicBezTo>
                  <a:cubicBezTo>
                    <a:pt x="91" y="181"/>
                    <a:pt x="107" y="183"/>
                    <a:pt x="123" y="185"/>
                  </a:cubicBezTo>
                  <a:cubicBezTo>
                    <a:pt x="132" y="185"/>
                    <a:pt x="140" y="186"/>
                    <a:pt x="148" y="186"/>
                  </a:cubicBezTo>
                  <a:cubicBezTo>
                    <a:pt x="148" y="163"/>
                    <a:pt x="148" y="163"/>
                    <a:pt x="148" y="163"/>
                  </a:cubicBezTo>
                  <a:cubicBezTo>
                    <a:pt x="196" y="163"/>
                    <a:pt x="196" y="163"/>
                    <a:pt x="196" y="163"/>
                  </a:cubicBezTo>
                  <a:cubicBezTo>
                    <a:pt x="196" y="186"/>
                    <a:pt x="196" y="186"/>
                    <a:pt x="196" y="186"/>
                  </a:cubicBezTo>
                  <a:cubicBezTo>
                    <a:pt x="205" y="186"/>
                    <a:pt x="213" y="185"/>
                    <a:pt x="221" y="185"/>
                  </a:cubicBezTo>
                  <a:cubicBezTo>
                    <a:pt x="237" y="183"/>
                    <a:pt x="253" y="181"/>
                    <a:pt x="269" y="178"/>
                  </a:cubicBezTo>
                  <a:cubicBezTo>
                    <a:pt x="285" y="174"/>
                    <a:pt x="301" y="170"/>
                    <a:pt x="315" y="163"/>
                  </a:cubicBezTo>
                  <a:cubicBezTo>
                    <a:pt x="322" y="159"/>
                    <a:pt x="329" y="155"/>
                    <a:pt x="335" y="149"/>
                  </a:cubicBezTo>
                  <a:cubicBezTo>
                    <a:pt x="340" y="143"/>
                    <a:pt x="344" y="136"/>
                    <a:pt x="345" y="127"/>
                  </a:cubicBezTo>
                  <a:cubicBezTo>
                    <a:pt x="345" y="131"/>
                    <a:pt x="344" y="136"/>
                    <a:pt x="343" y="140"/>
                  </a:cubicBez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72" name="Freeform 7">
              <a:extLst>
                <a:ext uri="{FF2B5EF4-FFF2-40B4-BE49-F238E27FC236}">
                  <a16:creationId xmlns:a16="http://schemas.microsoft.com/office/drawing/2014/main" id="{85E55A12-2D39-7B2F-B70A-B9FB12323F7E}"/>
                </a:ext>
              </a:extLst>
            </p:cNvPr>
            <p:cNvSpPr>
              <a:spLocks/>
            </p:cNvSpPr>
            <p:nvPr/>
          </p:nvSpPr>
          <p:spPr bwMode="auto">
            <a:xfrm>
              <a:off x="3730325" y="2659635"/>
              <a:ext cx="53273" cy="71561"/>
            </a:xfrm>
            <a:custGeom>
              <a:avLst/>
              <a:gdLst>
                <a:gd name="T0" fmla="*/ 0 w 67"/>
                <a:gd name="T1" fmla="*/ 30 h 90"/>
                <a:gd name="T2" fmla="*/ 0 w 67"/>
                <a:gd name="T3" fmla="*/ 54 h 90"/>
                <a:gd name="T4" fmla="*/ 0 w 67"/>
                <a:gd name="T5" fmla="*/ 90 h 90"/>
                <a:gd name="T6" fmla="*/ 67 w 67"/>
                <a:gd name="T7" fmla="*/ 90 h 90"/>
                <a:gd name="T8" fmla="*/ 67 w 67"/>
                <a:gd name="T9" fmla="*/ 54 h 90"/>
                <a:gd name="T10" fmla="*/ 67 w 67"/>
                <a:gd name="T11" fmla="*/ 30 h 90"/>
                <a:gd name="T12" fmla="*/ 67 w 67"/>
                <a:gd name="T13" fmla="*/ 0 h 90"/>
                <a:gd name="T14" fmla="*/ 0 w 67"/>
                <a:gd name="T15" fmla="*/ 0 h 90"/>
                <a:gd name="T16" fmla="*/ 0 w 67"/>
                <a:gd name="T17"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90">
                  <a:moveTo>
                    <a:pt x="0" y="30"/>
                  </a:moveTo>
                  <a:lnTo>
                    <a:pt x="0" y="54"/>
                  </a:lnTo>
                  <a:lnTo>
                    <a:pt x="0" y="90"/>
                  </a:lnTo>
                  <a:lnTo>
                    <a:pt x="67" y="90"/>
                  </a:lnTo>
                  <a:lnTo>
                    <a:pt x="67" y="54"/>
                  </a:lnTo>
                  <a:lnTo>
                    <a:pt x="67" y="30"/>
                  </a:lnTo>
                  <a:lnTo>
                    <a:pt x="67" y="0"/>
                  </a:lnTo>
                  <a:lnTo>
                    <a:pt x="0" y="0"/>
                  </a:lnTo>
                  <a:lnTo>
                    <a:pt x="0" y="30"/>
                  </a:ln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grpSp>
      <p:sp>
        <p:nvSpPr>
          <p:cNvPr id="73" name="Freeform: Shape 72">
            <a:extLst>
              <a:ext uri="{FF2B5EF4-FFF2-40B4-BE49-F238E27FC236}">
                <a16:creationId xmlns:a16="http://schemas.microsoft.com/office/drawing/2014/main" id="{58265300-D781-B61D-B1AF-2F07C3A69F4A}"/>
              </a:ext>
            </a:extLst>
          </p:cNvPr>
          <p:cNvSpPr/>
          <p:nvPr/>
        </p:nvSpPr>
        <p:spPr>
          <a:xfrm flipH="1">
            <a:off x="6270793" y="4696707"/>
            <a:ext cx="5153239" cy="1034062"/>
          </a:xfrm>
          <a:custGeom>
            <a:avLst/>
            <a:gdLst>
              <a:gd name="connsiteX0" fmla="*/ 538480 w 5367020"/>
              <a:gd name="connsiteY0" fmla="*/ 0 h 1076960"/>
              <a:gd name="connsiteX1" fmla="*/ 2753518 w 5367020"/>
              <a:gd name="connsiteY1" fmla="*/ 0 h 1076960"/>
              <a:gd name="connsiteX2" fmla="*/ 4828540 w 5367020"/>
              <a:gd name="connsiteY2" fmla="*/ 0 h 1076960"/>
              <a:gd name="connsiteX3" fmla="*/ 5367019 w 5367020"/>
              <a:gd name="connsiteY3" fmla="*/ 0 h 1076960"/>
              <a:gd name="connsiteX4" fmla="*/ 5367019 w 5367020"/>
              <a:gd name="connsiteY4" fmla="*/ 538471 h 1076960"/>
              <a:gd name="connsiteX5" fmla="*/ 5367020 w 5367020"/>
              <a:gd name="connsiteY5" fmla="*/ 538480 h 1076960"/>
              <a:gd name="connsiteX6" fmla="*/ 5367019 w 5367020"/>
              <a:gd name="connsiteY6" fmla="*/ 538490 h 1076960"/>
              <a:gd name="connsiteX7" fmla="*/ 5367019 w 5367020"/>
              <a:gd name="connsiteY7" fmla="*/ 1076960 h 1076960"/>
              <a:gd name="connsiteX8" fmla="*/ 4828540 w 5367020"/>
              <a:gd name="connsiteY8" fmla="*/ 1076960 h 1076960"/>
              <a:gd name="connsiteX9" fmla="*/ 2753518 w 5367020"/>
              <a:gd name="connsiteY9" fmla="*/ 1076960 h 1076960"/>
              <a:gd name="connsiteX10" fmla="*/ 538480 w 5367020"/>
              <a:gd name="connsiteY10" fmla="*/ 1076960 h 1076960"/>
              <a:gd name="connsiteX11" fmla="*/ 0 w 5367020"/>
              <a:gd name="connsiteY11" fmla="*/ 538480 h 1076960"/>
              <a:gd name="connsiteX12" fmla="*/ 538480 w 5367020"/>
              <a:gd name="connsiteY12" fmla="*/ 0 h 107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7020" h="1076960">
                <a:moveTo>
                  <a:pt x="538480" y="0"/>
                </a:moveTo>
                <a:lnTo>
                  <a:pt x="2753518" y="0"/>
                </a:lnTo>
                <a:lnTo>
                  <a:pt x="4828540" y="0"/>
                </a:lnTo>
                <a:lnTo>
                  <a:pt x="5367019" y="0"/>
                </a:lnTo>
                <a:lnTo>
                  <a:pt x="5367019" y="538471"/>
                </a:lnTo>
                <a:lnTo>
                  <a:pt x="5367020" y="538480"/>
                </a:lnTo>
                <a:lnTo>
                  <a:pt x="5367019" y="538490"/>
                </a:lnTo>
                <a:lnTo>
                  <a:pt x="5367019" y="1076960"/>
                </a:lnTo>
                <a:lnTo>
                  <a:pt x="4828540" y="1076960"/>
                </a:lnTo>
                <a:lnTo>
                  <a:pt x="2753518" y="1076960"/>
                </a:lnTo>
                <a:lnTo>
                  <a:pt x="538480" y="1076960"/>
                </a:lnTo>
                <a:cubicBezTo>
                  <a:pt x="241086" y="1076960"/>
                  <a:pt x="0" y="835874"/>
                  <a:pt x="0" y="538480"/>
                </a:cubicBezTo>
                <a:cubicBezTo>
                  <a:pt x="0" y="241086"/>
                  <a:pt x="241086" y="0"/>
                  <a:pt x="53848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j-lt"/>
            </a:endParaRPr>
          </a:p>
        </p:txBody>
      </p:sp>
      <p:sp>
        <p:nvSpPr>
          <p:cNvPr id="74" name="Oval 73">
            <a:extLst>
              <a:ext uri="{FF2B5EF4-FFF2-40B4-BE49-F238E27FC236}">
                <a16:creationId xmlns:a16="http://schemas.microsoft.com/office/drawing/2014/main" id="{C10705A1-DBEB-8E59-29E0-604D0D946714}"/>
              </a:ext>
            </a:extLst>
          </p:cNvPr>
          <p:cNvSpPr/>
          <p:nvPr/>
        </p:nvSpPr>
        <p:spPr>
          <a:xfrm>
            <a:off x="10478793" y="4785915"/>
            <a:ext cx="855646" cy="855646"/>
          </a:xfrm>
          <a:prstGeom prst="ellipse">
            <a:avLst/>
          </a:prstGeom>
          <a:solidFill>
            <a:schemeClr val="bg1"/>
          </a:solidFill>
          <a:ln>
            <a:noFill/>
          </a:ln>
          <a:effectLst>
            <a:outerShdw blurRad="12700" dist="12700" dir="270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75" name="Oval 74">
            <a:extLst>
              <a:ext uri="{FF2B5EF4-FFF2-40B4-BE49-F238E27FC236}">
                <a16:creationId xmlns:a16="http://schemas.microsoft.com/office/drawing/2014/main" id="{07204262-50D6-90E1-5A35-E0959BD1127F}"/>
              </a:ext>
            </a:extLst>
          </p:cNvPr>
          <p:cNvSpPr/>
          <p:nvPr/>
        </p:nvSpPr>
        <p:spPr>
          <a:xfrm>
            <a:off x="6389496" y="4984699"/>
            <a:ext cx="458079" cy="458079"/>
          </a:xfrm>
          <a:prstGeom prst="ellipse">
            <a:avLst/>
          </a:prstGeom>
          <a:gradFill>
            <a:gsLst>
              <a:gs pos="0">
                <a:schemeClr val="accent1">
                  <a:lumMod val="5000"/>
                  <a:lumOff val="95000"/>
                </a:schemeClr>
              </a:gs>
              <a:gs pos="100000">
                <a:schemeClr val="bg2">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algn="ctr"/>
            <a:r>
              <a:rPr lang="en-US" sz="1800" b="1" dirty="0">
                <a:solidFill>
                  <a:schemeClr val="accent1"/>
                </a:solidFill>
                <a:latin typeface="Arial Black" panose="020B0A04020102020204" pitchFamily="34" charset="0"/>
                <a:sym typeface="Calibri" panose="020F0502020204030204" pitchFamily="34" charset="0"/>
              </a:rPr>
              <a:t>04</a:t>
            </a:r>
          </a:p>
        </p:txBody>
      </p:sp>
      <p:cxnSp>
        <p:nvCxnSpPr>
          <p:cNvPr id="76" name="Straight Connector 75">
            <a:extLst>
              <a:ext uri="{FF2B5EF4-FFF2-40B4-BE49-F238E27FC236}">
                <a16:creationId xmlns:a16="http://schemas.microsoft.com/office/drawing/2014/main" id="{E851DF29-748C-1B08-6AB3-3010F47B271F}"/>
              </a:ext>
            </a:extLst>
          </p:cNvPr>
          <p:cNvCxnSpPr>
            <a:cxnSpLocks/>
          </p:cNvCxnSpPr>
          <p:nvPr/>
        </p:nvCxnSpPr>
        <p:spPr>
          <a:xfrm>
            <a:off x="6981965" y="4799329"/>
            <a:ext cx="0" cy="8288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85CE3362-C88E-CE8D-5ABC-4D76EE2A70D6}"/>
              </a:ext>
            </a:extLst>
          </p:cNvPr>
          <p:cNvSpPr txBox="1"/>
          <p:nvPr/>
        </p:nvSpPr>
        <p:spPr>
          <a:xfrm>
            <a:off x="7084396" y="4890572"/>
            <a:ext cx="3260004" cy="646331"/>
          </a:xfrm>
          <a:prstGeom prst="rect">
            <a:avLst/>
          </a:prstGeom>
          <a:noFill/>
        </p:spPr>
        <p:txBody>
          <a:bodyPr wrap="square" lIns="0" tIns="0" rIns="0" bIns="0" rtlCol="0" anchor="ctr" anchorCtr="0">
            <a:spAutoFit/>
          </a:bodyPr>
          <a:lstStyle/>
          <a:p>
            <a:r>
              <a:rPr lang="en-US" sz="1400" b="1" kern="0" dirty="0">
                <a:solidFill>
                  <a:schemeClr val="bg1"/>
                </a:solidFill>
                <a:latin typeface="+mj-lt"/>
                <a:cs typeface="Arial" pitchFamily="34" charset="0"/>
              </a:rPr>
              <a:t>BETTER RESULTS AND SERVICE</a:t>
            </a:r>
          </a:p>
          <a:p>
            <a:r>
              <a:rPr lang="en-US" sz="1400" kern="0" dirty="0">
                <a:solidFill>
                  <a:schemeClr val="bg1"/>
                </a:solidFill>
                <a:latin typeface="+mj-lt"/>
                <a:cs typeface="Arial" pitchFamily="34" charset="0"/>
              </a:rPr>
              <a:t>Best in class providers treat customers as the priority at a lower cost </a:t>
            </a:r>
          </a:p>
        </p:txBody>
      </p:sp>
      <p:grpSp>
        <p:nvGrpSpPr>
          <p:cNvPr id="78" name="Group 77">
            <a:extLst>
              <a:ext uri="{FF2B5EF4-FFF2-40B4-BE49-F238E27FC236}">
                <a16:creationId xmlns:a16="http://schemas.microsoft.com/office/drawing/2014/main" id="{0C9D24A5-1E24-F26F-AD59-06E04ABF8593}"/>
              </a:ext>
            </a:extLst>
          </p:cNvPr>
          <p:cNvGrpSpPr/>
          <p:nvPr/>
        </p:nvGrpSpPr>
        <p:grpSpPr>
          <a:xfrm>
            <a:off x="12523351" y="5163080"/>
            <a:ext cx="518709" cy="518708"/>
            <a:chOff x="4002088" y="1770063"/>
            <a:chExt cx="473076" cy="473075"/>
          </a:xfrm>
          <a:solidFill>
            <a:schemeClr val="accent1"/>
          </a:solidFill>
        </p:grpSpPr>
        <p:sp>
          <p:nvSpPr>
            <p:cNvPr id="79" name="Freeform 242">
              <a:extLst>
                <a:ext uri="{FF2B5EF4-FFF2-40B4-BE49-F238E27FC236}">
                  <a16:creationId xmlns:a16="http://schemas.microsoft.com/office/drawing/2014/main" id="{AB179E1D-00A3-E620-EDC6-6B3A61B4CA18}"/>
                </a:ext>
              </a:extLst>
            </p:cNvPr>
            <p:cNvSpPr>
              <a:spLocks noEditPoints="1"/>
            </p:cNvSpPr>
            <p:nvPr/>
          </p:nvSpPr>
          <p:spPr bwMode="auto">
            <a:xfrm>
              <a:off x="4016376" y="1770063"/>
              <a:ext cx="458788" cy="455613"/>
            </a:xfrm>
            <a:custGeom>
              <a:avLst/>
              <a:gdLst>
                <a:gd name="T0" fmla="*/ 117 w 122"/>
                <a:gd name="T1" fmla="*/ 17 h 121"/>
                <a:gd name="T2" fmla="*/ 99 w 122"/>
                <a:gd name="T3" fmla="*/ 34 h 121"/>
                <a:gd name="T4" fmla="*/ 87 w 122"/>
                <a:gd name="T5" fmla="*/ 22 h 121"/>
                <a:gd name="T6" fmla="*/ 105 w 122"/>
                <a:gd name="T7" fmla="*/ 4 h 121"/>
                <a:gd name="T8" fmla="*/ 76 w 122"/>
                <a:gd name="T9" fmla="*/ 8 h 121"/>
                <a:gd name="T10" fmla="*/ 71 w 122"/>
                <a:gd name="T11" fmla="*/ 13 h 121"/>
                <a:gd name="T12" fmla="*/ 66 w 122"/>
                <a:gd name="T13" fmla="*/ 39 h 121"/>
                <a:gd name="T14" fmla="*/ 5 w 122"/>
                <a:gd name="T15" fmla="*/ 100 h 121"/>
                <a:gd name="T16" fmla="*/ 5 w 122"/>
                <a:gd name="T17" fmla="*/ 117 h 121"/>
                <a:gd name="T18" fmla="*/ 22 w 122"/>
                <a:gd name="T19" fmla="*/ 116 h 121"/>
                <a:gd name="T20" fmla="*/ 83 w 122"/>
                <a:gd name="T21" fmla="*/ 55 h 121"/>
                <a:gd name="T22" fmla="*/ 109 w 122"/>
                <a:gd name="T23" fmla="*/ 50 h 121"/>
                <a:gd name="T24" fmla="*/ 113 w 122"/>
                <a:gd name="T25" fmla="*/ 46 h 121"/>
                <a:gd name="T26" fmla="*/ 117 w 122"/>
                <a:gd name="T27" fmla="*/ 17 h 121"/>
                <a:gd name="T28" fmla="*/ 18 w 122"/>
                <a:gd name="T29" fmla="*/ 110 h 121"/>
                <a:gd name="T30" fmla="*/ 12 w 122"/>
                <a:gd name="T31" fmla="*/ 110 h 121"/>
                <a:gd name="T32" fmla="*/ 12 w 122"/>
                <a:gd name="T33" fmla="*/ 104 h 121"/>
                <a:gd name="T34" fmla="*/ 18 w 122"/>
                <a:gd name="T35" fmla="*/ 104 h 121"/>
                <a:gd name="T36" fmla="*/ 18 w 122"/>
                <a:gd name="T37" fmla="*/ 11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121">
                  <a:moveTo>
                    <a:pt x="117" y="17"/>
                  </a:moveTo>
                  <a:cubicBezTo>
                    <a:pt x="117" y="17"/>
                    <a:pt x="99" y="34"/>
                    <a:pt x="99" y="34"/>
                  </a:cubicBezTo>
                  <a:cubicBezTo>
                    <a:pt x="99" y="34"/>
                    <a:pt x="87" y="22"/>
                    <a:pt x="87" y="22"/>
                  </a:cubicBezTo>
                  <a:cubicBezTo>
                    <a:pt x="87" y="22"/>
                    <a:pt x="105" y="4"/>
                    <a:pt x="105" y="4"/>
                  </a:cubicBezTo>
                  <a:cubicBezTo>
                    <a:pt x="95" y="0"/>
                    <a:pt x="83" y="1"/>
                    <a:pt x="76" y="8"/>
                  </a:cubicBezTo>
                  <a:cubicBezTo>
                    <a:pt x="71" y="13"/>
                    <a:pt x="71" y="13"/>
                    <a:pt x="71" y="13"/>
                  </a:cubicBezTo>
                  <a:cubicBezTo>
                    <a:pt x="64" y="20"/>
                    <a:pt x="63" y="30"/>
                    <a:pt x="66" y="39"/>
                  </a:cubicBezTo>
                  <a:cubicBezTo>
                    <a:pt x="66" y="39"/>
                    <a:pt x="5" y="100"/>
                    <a:pt x="5" y="100"/>
                  </a:cubicBezTo>
                  <a:cubicBezTo>
                    <a:pt x="0" y="105"/>
                    <a:pt x="0" y="113"/>
                    <a:pt x="5" y="117"/>
                  </a:cubicBezTo>
                  <a:cubicBezTo>
                    <a:pt x="10" y="121"/>
                    <a:pt x="17" y="121"/>
                    <a:pt x="22" y="116"/>
                  </a:cubicBezTo>
                  <a:cubicBezTo>
                    <a:pt x="22" y="116"/>
                    <a:pt x="83" y="55"/>
                    <a:pt x="83" y="55"/>
                  </a:cubicBezTo>
                  <a:cubicBezTo>
                    <a:pt x="92" y="59"/>
                    <a:pt x="102" y="57"/>
                    <a:pt x="109" y="50"/>
                  </a:cubicBezTo>
                  <a:cubicBezTo>
                    <a:pt x="113" y="46"/>
                    <a:pt x="113" y="46"/>
                    <a:pt x="113" y="46"/>
                  </a:cubicBezTo>
                  <a:cubicBezTo>
                    <a:pt x="121" y="38"/>
                    <a:pt x="122" y="27"/>
                    <a:pt x="117" y="17"/>
                  </a:cubicBezTo>
                  <a:close/>
                  <a:moveTo>
                    <a:pt x="18" y="110"/>
                  </a:moveTo>
                  <a:cubicBezTo>
                    <a:pt x="16" y="112"/>
                    <a:pt x="13" y="112"/>
                    <a:pt x="12" y="110"/>
                  </a:cubicBezTo>
                  <a:cubicBezTo>
                    <a:pt x="10" y="108"/>
                    <a:pt x="10" y="105"/>
                    <a:pt x="12" y="104"/>
                  </a:cubicBezTo>
                  <a:cubicBezTo>
                    <a:pt x="13" y="102"/>
                    <a:pt x="16" y="102"/>
                    <a:pt x="18" y="104"/>
                  </a:cubicBezTo>
                  <a:cubicBezTo>
                    <a:pt x="20" y="105"/>
                    <a:pt x="20" y="108"/>
                    <a:pt x="18" y="110"/>
                  </a:cubicBez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sp>
          <p:nvSpPr>
            <p:cNvPr id="80" name="Freeform 243">
              <a:extLst>
                <a:ext uri="{FF2B5EF4-FFF2-40B4-BE49-F238E27FC236}">
                  <a16:creationId xmlns:a16="http://schemas.microsoft.com/office/drawing/2014/main" id="{1AEA3685-F3C9-1786-1BE0-861438E7D872}"/>
                </a:ext>
              </a:extLst>
            </p:cNvPr>
            <p:cNvSpPr>
              <a:spLocks/>
            </p:cNvSpPr>
            <p:nvPr/>
          </p:nvSpPr>
          <p:spPr bwMode="auto">
            <a:xfrm>
              <a:off x="4002088" y="1792288"/>
              <a:ext cx="450850" cy="450850"/>
            </a:xfrm>
            <a:custGeom>
              <a:avLst/>
              <a:gdLst>
                <a:gd name="T0" fmla="*/ 118 w 120"/>
                <a:gd name="T1" fmla="*/ 99 h 120"/>
                <a:gd name="T2" fmla="*/ 95 w 120"/>
                <a:gd name="T3" fmla="*/ 76 h 120"/>
                <a:gd name="T4" fmla="*/ 92 w 120"/>
                <a:gd name="T5" fmla="*/ 68 h 120"/>
                <a:gd name="T6" fmla="*/ 84 w 120"/>
                <a:gd name="T7" fmla="*/ 67 h 120"/>
                <a:gd name="T8" fmla="*/ 81 w 120"/>
                <a:gd name="T9" fmla="*/ 70 h 120"/>
                <a:gd name="T10" fmla="*/ 37 w 120"/>
                <a:gd name="T11" fmla="*/ 27 h 120"/>
                <a:gd name="T12" fmla="*/ 33 w 120"/>
                <a:gd name="T13" fmla="*/ 15 h 120"/>
                <a:gd name="T14" fmla="*/ 9 w 120"/>
                <a:gd name="T15" fmla="*/ 0 h 120"/>
                <a:gd name="T16" fmla="*/ 0 w 120"/>
                <a:gd name="T17" fmla="*/ 9 h 120"/>
                <a:gd name="T18" fmla="*/ 15 w 120"/>
                <a:gd name="T19" fmla="*/ 33 h 120"/>
                <a:gd name="T20" fmla="*/ 27 w 120"/>
                <a:gd name="T21" fmla="*/ 37 h 120"/>
                <a:gd name="T22" fmla="*/ 71 w 120"/>
                <a:gd name="T23" fmla="*/ 81 h 120"/>
                <a:gd name="T24" fmla="*/ 67 w 120"/>
                <a:gd name="T25" fmla="*/ 84 h 120"/>
                <a:gd name="T26" fmla="*/ 68 w 120"/>
                <a:gd name="T27" fmla="*/ 92 h 120"/>
                <a:gd name="T28" fmla="*/ 76 w 120"/>
                <a:gd name="T29" fmla="*/ 95 h 120"/>
                <a:gd name="T30" fmla="*/ 99 w 120"/>
                <a:gd name="T31" fmla="*/ 118 h 120"/>
                <a:gd name="T32" fmla="*/ 107 w 120"/>
                <a:gd name="T33" fmla="*/ 120 h 120"/>
                <a:gd name="T34" fmla="*/ 120 w 120"/>
                <a:gd name="T35" fmla="*/ 107 h 120"/>
                <a:gd name="T36" fmla="*/ 118 w 120"/>
                <a:gd name="T37" fmla="*/ 9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0" h="120">
                  <a:moveTo>
                    <a:pt x="118" y="99"/>
                  </a:moveTo>
                  <a:cubicBezTo>
                    <a:pt x="118" y="99"/>
                    <a:pt x="95" y="76"/>
                    <a:pt x="95" y="76"/>
                  </a:cubicBezTo>
                  <a:cubicBezTo>
                    <a:pt x="95" y="76"/>
                    <a:pt x="92" y="68"/>
                    <a:pt x="92" y="68"/>
                  </a:cubicBezTo>
                  <a:cubicBezTo>
                    <a:pt x="92" y="68"/>
                    <a:pt x="84" y="67"/>
                    <a:pt x="84" y="67"/>
                  </a:cubicBezTo>
                  <a:cubicBezTo>
                    <a:pt x="81" y="70"/>
                    <a:pt x="81" y="70"/>
                    <a:pt x="81" y="70"/>
                  </a:cubicBezTo>
                  <a:cubicBezTo>
                    <a:pt x="37" y="27"/>
                    <a:pt x="37" y="27"/>
                    <a:pt x="37" y="27"/>
                  </a:cubicBezTo>
                  <a:cubicBezTo>
                    <a:pt x="37" y="27"/>
                    <a:pt x="33" y="15"/>
                    <a:pt x="33" y="15"/>
                  </a:cubicBezTo>
                  <a:cubicBezTo>
                    <a:pt x="33" y="15"/>
                    <a:pt x="9" y="0"/>
                    <a:pt x="9" y="0"/>
                  </a:cubicBezTo>
                  <a:cubicBezTo>
                    <a:pt x="9" y="0"/>
                    <a:pt x="0" y="9"/>
                    <a:pt x="0" y="9"/>
                  </a:cubicBezTo>
                  <a:cubicBezTo>
                    <a:pt x="15" y="33"/>
                    <a:pt x="15" y="33"/>
                    <a:pt x="15" y="33"/>
                  </a:cubicBezTo>
                  <a:cubicBezTo>
                    <a:pt x="15" y="33"/>
                    <a:pt x="27" y="37"/>
                    <a:pt x="27" y="37"/>
                  </a:cubicBezTo>
                  <a:cubicBezTo>
                    <a:pt x="27" y="37"/>
                    <a:pt x="71" y="81"/>
                    <a:pt x="71" y="81"/>
                  </a:cubicBezTo>
                  <a:cubicBezTo>
                    <a:pt x="67" y="84"/>
                    <a:pt x="67" y="84"/>
                    <a:pt x="67" y="84"/>
                  </a:cubicBezTo>
                  <a:cubicBezTo>
                    <a:pt x="67" y="84"/>
                    <a:pt x="68" y="92"/>
                    <a:pt x="68" y="92"/>
                  </a:cubicBezTo>
                  <a:cubicBezTo>
                    <a:pt x="68" y="92"/>
                    <a:pt x="76" y="95"/>
                    <a:pt x="76" y="95"/>
                  </a:cubicBezTo>
                  <a:cubicBezTo>
                    <a:pt x="99" y="118"/>
                    <a:pt x="99" y="118"/>
                    <a:pt x="99" y="118"/>
                  </a:cubicBezTo>
                  <a:cubicBezTo>
                    <a:pt x="99" y="118"/>
                    <a:pt x="107" y="120"/>
                    <a:pt x="107" y="120"/>
                  </a:cubicBezTo>
                  <a:cubicBezTo>
                    <a:pt x="107" y="120"/>
                    <a:pt x="120" y="107"/>
                    <a:pt x="120" y="107"/>
                  </a:cubicBezTo>
                  <a:lnTo>
                    <a:pt x="118" y="99"/>
                  </a:lnTo>
                  <a:close/>
                </a:path>
              </a:pathLst>
            </a:custGeom>
            <a:grpFill/>
            <a:ln>
              <a:noFill/>
            </a:ln>
          </p:spPr>
          <p:txBody>
            <a:bodyPr vert="horz" wrap="square" lIns="93297" tIns="46649" rIns="93297" bIns="46649" numCol="1" anchor="t" anchorCtr="0" compatLnSpc="1">
              <a:prstTxWarp prst="textNoShape">
                <a:avLst/>
              </a:prstTxWarp>
            </a:bodyPr>
            <a:lstStyle/>
            <a:p>
              <a:endParaRPr lang="de-DE" sz="1837">
                <a:latin typeface="+mj-lt"/>
              </a:endParaRPr>
            </a:p>
          </p:txBody>
        </p:sp>
      </p:grpSp>
      <p:sp>
        <p:nvSpPr>
          <p:cNvPr id="81" name="Rectangle 11">
            <a:extLst>
              <a:ext uri="{FF2B5EF4-FFF2-40B4-BE49-F238E27FC236}">
                <a16:creationId xmlns:a16="http://schemas.microsoft.com/office/drawing/2014/main" id="{8216111E-9414-DC9E-D0D7-A82C571D46C3}"/>
              </a:ext>
            </a:extLst>
          </p:cNvPr>
          <p:cNvSpPr/>
          <p:nvPr/>
        </p:nvSpPr>
        <p:spPr>
          <a:xfrm>
            <a:off x="5988270" y="1077488"/>
            <a:ext cx="284428" cy="1324581"/>
          </a:xfrm>
          <a:custGeom>
            <a:avLst/>
            <a:gdLst>
              <a:gd name="connsiteX0" fmla="*/ 0 w 280618"/>
              <a:gd name="connsiteY0" fmla="*/ 0 h 1324581"/>
              <a:gd name="connsiteX1" fmla="*/ 280618 w 280618"/>
              <a:gd name="connsiteY1" fmla="*/ 0 h 1324581"/>
              <a:gd name="connsiteX2" fmla="*/ 280618 w 280618"/>
              <a:gd name="connsiteY2" fmla="*/ 1324581 h 1324581"/>
              <a:gd name="connsiteX3" fmla="*/ 0 w 280618"/>
              <a:gd name="connsiteY3" fmla="*/ 1324581 h 1324581"/>
              <a:gd name="connsiteX4" fmla="*/ 0 w 280618"/>
              <a:gd name="connsiteY4" fmla="*/ 0 h 1324581"/>
              <a:gd name="connsiteX0" fmla="*/ 118110 w 280618"/>
              <a:gd name="connsiteY0" fmla="*/ 272415 h 1324581"/>
              <a:gd name="connsiteX1" fmla="*/ 280618 w 280618"/>
              <a:gd name="connsiteY1" fmla="*/ 0 h 1324581"/>
              <a:gd name="connsiteX2" fmla="*/ 280618 w 280618"/>
              <a:gd name="connsiteY2" fmla="*/ 1324581 h 1324581"/>
              <a:gd name="connsiteX3" fmla="*/ 0 w 280618"/>
              <a:gd name="connsiteY3" fmla="*/ 1324581 h 1324581"/>
              <a:gd name="connsiteX4" fmla="*/ 118110 w 280618"/>
              <a:gd name="connsiteY4" fmla="*/ 272415 h 1324581"/>
              <a:gd name="connsiteX0" fmla="*/ 0 w 282523"/>
              <a:gd name="connsiteY0" fmla="*/ 291465 h 1324581"/>
              <a:gd name="connsiteX1" fmla="*/ 282523 w 282523"/>
              <a:gd name="connsiteY1" fmla="*/ 0 h 1324581"/>
              <a:gd name="connsiteX2" fmla="*/ 282523 w 282523"/>
              <a:gd name="connsiteY2" fmla="*/ 1324581 h 1324581"/>
              <a:gd name="connsiteX3" fmla="*/ 1905 w 282523"/>
              <a:gd name="connsiteY3" fmla="*/ 1324581 h 1324581"/>
              <a:gd name="connsiteX4" fmla="*/ 0 w 282523"/>
              <a:gd name="connsiteY4" fmla="*/ 291465 h 1324581"/>
              <a:gd name="connsiteX0" fmla="*/ 0 w 282523"/>
              <a:gd name="connsiteY0" fmla="*/ 291465 h 1324581"/>
              <a:gd name="connsiteX1" fmla="*/ 282523 w 282523"/>
              <a:gd name="connsiteY1" fmla="*/ 0 h 1324581"/>
              <a:gd name="connsiteX2" fmla="*/ 189178 w 282523"/>
              <a:gd name="connsiteY2" fmla="*/ 1031211 h 1324581"/>
              <a:gd name="connsiteX3" fmla="*/ 1905 w 282523"/>
              <a:gd name="connsiteY3" fmla="*/ 1324581 h 1324581"/>
              <a:gd name="connsiteX4" fmla="*/ 0 w 282523"/>
              <a:gd name="connsiteY4" fmla="*/ 291465 h 1324581"/>
              <a:gd name="connsiteX0" fmla="*/ 0 w 284428"/>
              <a:gd name="connsiteY0" fmla="*/ 291465 h 1324581"/>
              <a:gd name="connsiteX1" fmla="*/ 282523 w 284428"/>
              <a:gd name="connsiteY1" fmla="*/ 0 h 1324581"/>
              <a:gd name="connsiteX2" fmla="*/ 284428 w 284428"/>
              <a:gd name="connsiteY2" fmla="*/ 1033116 h 1324581"/>
              <a:gd name="connsiteX3" fmla="*/ 1905 w 284428"/>
              <a:gd name="connsiteY3" fmla="*/ 1324581 h 1324581"/>
              <a:gd name="connsiteX4" fmla="*/ 0 w 284428"/>
              <a:gd name="connsiteY4" fmla="*/ 291465 h 1324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428" h="1324581">
                <a:moveTo>
                  <a:pt x="0" y="291465"/>
                </a:moveTo>
                <a:lnTo>
                  <a:pt x="282523" y="0"/>
                </a:lnTo>
                <a:lnTo>
                  <a:pt x="284428" y="1033116"/>
                </a:lnTo>
                <a:lnTo>
                  <a:pt x="1905" y="1324581"/>
                </a:lnTo>
                <a:lnTo>
                  <a:pt x="0" y="291465"/>
                </a:lnTo>
                <a:close/>
              </a:path>
            </a:pathLst>
          </a:custGeom>
          <a:solidFill>
            <a:srgbClr val="055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ndParaRPr>
          </a:p>
        </p:txBody>
      </p:sp>
      <p:sp>
        <p:nvSpPr>
          <p:cNvPr id="82" name="Rectangle 11">
            <a:extLst>
              <a:ext uri="{FF2B5EF4-FFF2-40B4-BE49-F238E27FC236}">
                <a16:creationId xmlns:a16="http://schemas.microsoft.com/office/drawing/2014/main" id="{2D5AEA6C-504D-A210-3BE6-447474D84387}"/>
              </a:ext>
            </a:extLst>
          </p:cNvPr>
          <p:cNvSpPr/>
          <p:nvPr/>
        </p:nvSpPr>
        <p:spPr>
          <a:xfrm>
            <a:off x="5988270" y="2283895"/>
            <a:ext cx="284428" cy="1324581"/>
          </a:xfrm>
          <a:custGeom>
            <a:avLst/>
            <a:gdLst>
              <a:gd name="connsiteX0" fmla="*/ 0 w 280618"/>
              <a:gd name="connsiteY0" fmla="*/ 0 h 1324581"/>
              <a:gd name="connsiteX1" fmla="*/ 280618 w 280618"/>
              <a:gd name="connsiteY1" fmla="*/ 0 h 1324581"/>
              <a:gd name="connsiteX2" fmla="*/ 280618 w 280618"/>
              <a:gd name="connsiteY2" fmla="*/ 1324581 h 1324581"/>
              <a:gd name="connsiteX3" fmla="*/ 0 w 280618"/>
              <a:gd name="connsiteY3" fmla="*/ 1324581 h 1324581"/>
              <a:gd name="connsiteX4" fmla="*/ 0 w 280618"/>
              <a:gd name="connsiteY4" fmla="*/ 0 h 1324581"/>
              <a:gd name="connsiteX0" fmla="*/ 118110 w 280618"/>
              <a:gd name="connsiteY0" fmla="*/ 272415 h 1324581"/>
              <a:gd name="connsiteX1" fmla="*/ 280618 w 280618"/>
              <a:gd name="connsiteY1" fmla="*/ 0 h 1324581"/>
              <a:gd name="connsiteX2" fmla="*/ 280618 w 280618"/>
              <a:gd name="connsiteY2" fmla="*/ 1324581 h 1324581"/>
              <a:gd name="connsiteX3" fmla="*/ 0 w 280618"/>
              <a:gd name="connsiteY3" fmla="*/ 1324581 h 1324581"/>
              <a:gd name="connsiteX4" fmla="*/ 118110 w 280618"/>
              <a:gd name="connsiteY4" fmla="*/ 272415 h 1324581"/>
              <a:gd name="connsiteX0" fmla="*/ 0 w 282523"/>
              <a:gd name="connsiteY0" fmla="*/ 291465 h 1324581"/>
              <a:gd name="connsiteX1" fmla="*/ 282523 w 282523"/>
              <a:gd name="connsiteY1" fmla="*/ 0 h 1324581"/>
              <a:gd name="connsiteX2" fmla="*/ 282523 w 282523"/>
              <a:gd name="connsiteY2" fmla="*/ 1324581 h 1324581"/>
              <a:gd name="connsiteX3" fmla="*/ 1905 w 282523"/>
              <a:gd name="connsiteY3" fmla="*/ 1324581 h 1324581"/>
              <a:gd name="connsiteX4" fmla="*/ 0 w 282523"/>
              <a:gd name="connsiteY4" fmla="*/ 291465 h 1324581"/>
              <a:gd name="connsiteX0" fmla="*/ 0 w 282523"/>
              <a:gd name="connsiteY0" fmla="*/ 291465 h 1324581"/>
              <a:gd name="connsiteX1" fmla="*/ 282523 w 282523"/>
              <a:gd name="connsiteY1" fmla="*/ 0 h 1324581"/>
              <a:gd name="connsiteX2" fmla="*/ 189178 w 282523"/>
              <a:gd name="connsiteY2" fmla="*/ 1031211 h 1324581"/>
              <a:gd name="connsiteX3" fmla="*/ 1905 w 282523"/>
              <a:gd name="connsiteY3" fmla="*/ 1324581 h 1324581"/>
              <a:gd name="connsiteX4" fmla="*/ 0 w 282523"/>
              <a:gd name="connsiteY4" fmla="*/ 291465 h 1324581"/>
              <a:gd name="connsiteX0" fmla="*/ 0 w 284428"/>
              <a:gd name="connsiteY0" fmla="*/ 291465 h 1324581"/>
              <a:gd name="connsiteX1" fmla="*/ 282523 w 284428"/>
              <a:gd name="connsiteY1" fmla="*/ 0 h 1324581"/>
              <a:gd name="connsiteX2" fmla="*/ 284428 w 284428"/>
              <a:gd name="connsiteY2" fmla="*/ 1033116 h 1324581"/>
              <a:gd name="connsiteX3" fmla="*/ 1905 w 284428"/>
              <a:gd name="connsiteY3" fmla="*/ 1324581 h 1324581"/>
              <a:gd name="connsiteX4" fmla="*/ 0 w 284428"/>
              <a:gd name="connsiteY4" fmla="*/ 291465 h 1324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428" h="1324581">
                <a:moveTo>
                  <a:pt x="0" y="291465"/>
                </a:moveTo>
                <a:lnTo>
                  <a:pt x="282523" y="0"/>
                </a:lnTo>
                <a:lnTo>
                  <a:pt x="284428" y="1033116"/>
                </a:lnTo>
                <a:lnTo>
                  <a:pt x="1905" y="1324581"/>
                </a:lnTo>
                <a:lnTo>
                  <a:pt x="0" y="291465"/>
                </a:lnTo>
                <a:close/>
              </a:path>
            </a:pathLst>
          </a:custGeom>
          <a:solidFill>
            <a:srgbClr val="055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ndParaRPr>
          </a:p>
        </p:txBody>
      </p:sp>
      <p:sp>
        <p:nvSpPr>
          <p:cNvPr id="83" name="Rectangle 11">
            <a:extLst>
              <a:ext uri="{FF2B5EF4-FFF2-40B4-BE49-F238E27FC236}">
                <a16:creationId xmlns:a16="http://schemas.microsoft.com/office/drawing/2014/main" id="{924E8F41-61E0-6339-A50E-378CDACAFC83}"/>
              </a:ext>
            </a:extLst>
          </p:cNvPr>
          <p:cNvSpPr/>
          <p:nvPr/>
        </p:nvSpPr>
        <p:spPr>
          <a:xfrm>
            <a:off x="5988270" y="3490301"/>
            <a:ext cx="284428" cy="1324581"/>
          </a:xfrm>
          <a:custGeom>
            <a:avLst/>
            <a:gdLst>
              <a:gd name="connsiteX0" fmla="*/ 0 w 280618"/>
              <a:gd name="connsiteY0" fmla="*/ 0 h 1324581"/>
              <a:gd name="connsiteX1" fmla="*/ 280618 w 280618"/>
              <a:gd name="connsiteY1" fmla="*/ 0 h 1324581"/>
              <a:gd name="connsiteX2" fmla="*/ 280618 w 280618"/>
              <a:gd name="connsiteY2" fmla="*/ 1324581 h 1324581"/>
              <a:gd name="connsiteX3" fmla="*/ 0 w 280618"/>
              <a:gd name="connsiteY3" fmla="*/ 1324581 h 1324581"/>
              <a:gd name="connsiteX4" fmla="*/ 0 w 280618"/>
              <a:gd name="connsiteY4" fmla="*/ 0 h 1324581"/>
              <a:gd name="connsiteX0" fmla="*/ 118110 w 280618"/>
              <a:gd name="connsiteY0" fmla="*/ 272415 h 1324581"/>
              <a:gd name="connsiteX1" fmla="*/ 280618 w 280618"/>
              <a:gd name="connsiteY1" fmla="*/ 0 h 1324581"/>
              <a:gd name="connsiteX2" fmla="*/ 280618 w 280618"/>
              <a:gd name="connsiteY2" fmla="*/ 1324581 h 1324581"/>
              <a:gd name="connsiteX3" fmla="*/ 0 w 280618"/>
              <a:gd name="connsiteY3" fmla="*/ 1324581 h 1324581"/>
              <a:gd name="connsiteX4" fmla="*/ 118110 w 280618"/>
              <a:gd name="connsiteY4" fmla="*/ 272415 h 1324581"/>
              <a:gd name="connsiteX0" fmla="*/ 0 w 282523"/>
              <a:gd name="connsiteY0" fmla="*/ 291465 h 1324581"/>
              <a:gd name="connsiteX1" fmla="*/ 282523 w 282523"/>
              <a:gd name="connsiteY1" fmla="*/ 0 h 1324581"/>
              <a:gd name="connsiteX2" fmla="*/ 282523 w 282523"/>
              <a:gd name="connsiteY2" fmla="*/ 1324581 h 1324581"/>
              <a:gd name="connsiteX3" fmla="*/ 1905 w 282523"/>
              <a:gd name="connsiteY3" fmla="*/ 1324581 h 1324581"/>
              <a:gd name="connsiteX4" fmla="*/ 0 w 282523"/>
              <a:gd name="connsiteY4" fmla="*/ 291465 h 1324581"/>
              <a:gd name="connsiteX0" fmla="*/ 0 w 282523"/>
              <a:gd name="connsiteY0" fmla="*/ 291465 h 1324581"/>
              <a:gd name="connsiteX1" fmla="*/ 282523 w 282523"/>
              <a:gd name="connsiteY1" fmla="*/ 0 h 1324581"/>
              <a:gd name="connsiteX2" fmla="*/ 189178 w 282523"/>
              <a:gd name="connsiteY2" fmla="*/ 1031211 h 1324581"/>
              <a:gd name="connsiteX3" fmla="*/ 1905 w 282523"/>
              <a:gd name="connsiteY3" fmla="*/ 1324581 h 1324581"/>
              <a:gd name="connsiteX4" fmla="*/ 0 w 282523"/>
              <a:gd name="connsiteY4" fmla="*/ 291465 h 1324581"/>
              <a:gd name="connsiteX0" fmla="*/ 0 w 284428"/>
              <a:gd name="connsiteY0" fmla="*/ 291465 h 1324581"/>
              <a:gd name="connsiteX1" fmla="*/ 282523 w 284428"/>
              <a:gd name="connsiteY1" fmla="*/ 0 h 1324581"/>
              <a:gd name="connsiteX2" fmla="*/ 284428 w 284428"/>
              <a:gd name="connsiteY2" fmla="*/ 1033116 h 1324581"/>
              <a:gd name="connsiteX3" fmla="*/ 1905 w 284428"/>
              <a:gd name="connsiteY3" fmla="*/ 1324581 h 1324581"/>
              <a:gd name="connsiteX4" fmla="*/ 0 w 284428"/>
              <a:gd name="connsiteY4" fmla="*/ 291465 h 1324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428" h="1324581">
                <a:moveTo>
                  <a:pt x="0" y="291465"/>
                </a:moveTo>
                <a:lnTo>
                  <a:pt x="282523" y="0"/>
                </a:lnTo>
                <a:lnTo>
                  <a:pt x="284428" y="1033116"/>
                </a:lnTo>
                <a:lnTo>
                  <a:pt x="1905" y="1324581"/>
                </a:lnTo>
                <a:lnTo>
                  <a:pt x="0" y="291465"/>
                </a:lnTo>
                <a:close/>
              </a:path>
            </a:pathLst>
          </a:custGeom>
          <a:solidFill>
            <a:srgbClr val="055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ndParaRPr>
          </a:p>
        </p:txBody>
      </p:sp>
      <p:sp>
        <p:nvSpPr>
          <p:cNvPr id="84" name="Rectangle 11">
            <a:extLst>
              <a:ext uri="{FF2B5EF4-FFF2-40B4-BE49-F238E27FC236}">
                <a16:creationId xmlns:a16="http://schemas.microsoft.com/office/drawing/2014/main" id="{1D23236D-E5A4-196D-AEBA-77F14D5359DB}"/>
              </a:ext>
            </a:extLst>
          </p:cNvPr>
          <p:cNvSpPr/>
          <p:nvPr/>
        </p:nvSpPr>
        <p:spPr>
          <a:xfrm>
            <a:off x="5988270" y="4696707"/>
            <a:ext cx="284428" cy="1324581"/>
          </a:xfrm>
          <a:custGeom>
            <a:avLst/>
            <a:gdLst>
              <a:gd name="connsiteX0" fmla="*/ 0 w 280618"/>
              <a:gd name="connsiteY0" fmla="*/ 0 h 1324581"/>
              <a:gd name="connsiteX1" fmla="*/ 280618 w 280618"/>
              <a:gd name="connsiteY1" fmla="*/ 0 h 1324581"/>
              <a:gd name="connsiteX2" fmla="*/ 280618 w 280618"/>
              <a:gd name="connsiteY2" fmla="*/ 1324581 h 1324581"/>
              <a:gd name="connsiteX3" fmla="*/ 0 w 280618"/>
              <a:gd name="connsiteY3" fmla="*/ 1324581 h 1324581"/>
              <a:gd name="connsiteX4" fmla="*/ 0 w 280618"/>
              <a:gd name="connsiteY4" fmla="*/ 0 h 1324581"/>
              <a:gd name="connsiteX0" fmla="*/ 118110 w 280618"/>
              <a:gd name="connsiteY0" fmla="*/ 272415 h 1324581"/>
              <a:gd name="connsiteX1" fmla="*/ 280618 w 280618"/>
              <a:gd name="connsiteY1" fmla="*/ 0 h 1324581"/>
              <a:gd name="connsiteX2" fmla="*/ 280618 w 280618"/>
              <a:gd name="connsiteY2" fmla="*/ 1324581 h 1324581"/>
              <a:gd name="connsiteX3" fmla="*/ 0 w 280618"/>
              <a:gd name="connsiteY3" fmla="*/ 1324581 h 1324581"/>
              <a:gd name="connsiteX4" fmla="*/ 118110 w 280618"/>
              <a:gd name="connsiteY4" fmla="*/ 272415 h 1324581"/>
              <a:gd name="connsiteX0" fmla="*/ 0 w 282523"/>
              <a:gd name="connsiteY0" fmla="*/ 291465 h 1324581"/>
              <a:gd name="connsiteX1" fmla="*/ 282523 w 282523"/>
              <a:gd name="connsiteY1" fmla="*/ 0 h 1324581"/>
              <a:gd name="connsiteX2" fmla="*/ 282523 w 282523"/>
              <a:gd name="connsiteY2" fmla="*/ 1324581 h 1324581"/>
              <a:gd name="connsiteX3" fmla="*/ 1905 w 282523"/>
              <a:gd name="connsiteY3" fmla="*/ 1324581 h 1324581"/>
              <a:gd name="connsiteX4" fmla="*/ 0 w 282523"/>
              <a:gd name="connsiteY4" fmla="*/ 291465 h 1324581"/>
              <a:gd name="connsiteX0" fmla="*/ 0 w 282523"/>
              <a:gd name="connsiteY0" fmla="*/ 291465 h 1324581"/>
              <a:gd name="connsiteX1" fmla="*/ 282523 w 282523"/>
              <a:gd name="connsiteY1" fmla="*/ 0 h 1324581"/>
              <a:gd name="connsiteX2" fmla="*/ 189178 w 282523"/>
              <a:gd name="connsiteY2" fmla="*/ 1031211 h 1324581"/>
              <a:gd name="connsiteX3" fmla="*/ 1905 w 282523"/>
              <a:gd name="connsiteY3" fmla="*/ 1324581 h 1324581"/>
              <a:gd name="connsiteX4" fmla="*/ 0 w 282523"/>
              <a:gd name="connsiteY4" fmla="*/ 291465 h 1324581"/>
              <a:gd name="connsiteX0" fmla="*/ 0 w 284428"/>
              <a:gd name="connsiteY0" fmla="*/ 291465 h 1324581"/>
              <a:gd name="connsiteX1" fmla="*/ 282523 w 284428"/>
              <a:gd name="connsiteY1" fmla="*/ 0 h 1324581"/>
              <a:gd name="connsiteX2" fmla="*/ 284428 w 284428"/>
              <a:gd name="connsiteY2" fmla="*/ 1033116 h 1324581"/>
              <a:gd name="connsiteX3" fmla="*/ 1905 w 284428"/>
              <a:gd name="connsiteY3" fmla="*/ 1324581 h 1324581"/>
              <a:gd name="connsiteX4" fmla="*/ 0 w 284428"/>
              <a:gd name="connsiteY4" fmla="*/ 291465 h 1324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428" h="1324581">
                <a:moveTo>
                  <a:pt x="0" y="291465"/>
                </a:moveTo>
                <a:lnTo>
                  <a:pt x="282523" y="0"/>
                </a:lnTo>
                <a:lnTo>
                  <a:pt x="284428" y="1033116"/>
                </a:lnTo>
                <a:lnTo>
                  <a:pt x="1905" y="1324581"/>
                </a:lnTo>
                <a:lnTo>
                  <a:pt x="0" y="291465"/>
                </a:lnTo>
                <a:close/>
              </a:path>
            </a:pathLst>
          </a:custGeom>
          <a:solidFill>
            <a:srgbClr val="055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ndParaRPr>
          </a:p>
        </p:txBody>
      </p:sp>
      <p:cxnSp>
        <p:nvCxnSpPr>
          <p:cNvPr id="85" name="Straight Connector 84">
            <a:extLst>
              <a:ext uri="{FF2B5EF4-FFF2-40B4-BE49-F238E27FC236}">
                <a16:creationId xmlns:a16="http://schemas.microsoft.com/office/drawing/2014/main" id="{19F2A3FC-186E-71D4-A5C2-E7C76C9DE2C2}"/>
              </a:ext>
            </a:extLst>
          </p:cNvPr>
          <p:cNvCxnSpPr>
            <a:cxnSpLocks/>
          </p:cNvCxnSpPr>
          <p:nvPr/>
        </p:nvCxnSpPr>
        <p:spPr>
          <a:xfrm>
            <a:off x="534984" y="1368007"/>
            <a:ext cx="0" cy="465328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ABF1F267-3891-2024-71ED-72A544FBCA96}"/>
              </a:ext>
            </a:extLst>
          </p:cNvPr>
          <p:cNvSpPr txBox="1"/>
          <p:nvPr/>
        </p:nvSpPr>
        <p:spPr>
          <a:xfrm rot="16200000">
            <a:off x="-984595" y="3463815"/>
            <a:ext cx="3039165" cy="461665"/>
          </a:xfrm>
          <a:prstGeom prst="rect">
            <a:avLst/>
          </a:prstGeom>
          <a:solidFill>
            <a:schemeClr val="accent1"/>
          </a:solidFill>
          <a:ln>
            <a:solidFill>
              <a:schemeClr val="accent1"/>
            </a:solidFill>
          </a:ln>
        </p:spPr>
        <p:txBody>
          <a:bodyPr wrap="none" rtlCol="0">
            <a:spAutoFit/>
          </a:bodyPr>
          <a:lstStyle/>
          <a:p>
            <a:r>
              <a:rPr lang="en-US" b="1" dirty="0">
                <a:solidFill>
                  <a:schemeClr val="bg1"/>
                </a:solidFill>
                <a:latin typeface="+mj-lt"/>
              </a:rPr>
              <a:t>OLD SCHOOL MOVING</a:t>
            </a:r>
          </a:p>
        </p:txBody>
      </p:sp>
      <p:cxnSp>
        <p:nvCxnSpPr>
          <p:cNvPr id="87" name="Straight Connector 86">
            <a:extLst>
              <a:ext uri="{FF2B5EF4-FFF2-40B4-BE49-F238E27FC236}">
                <a16:creationId xmlns:a16="http://schemas.microsoft.com/office/drawing/2014/main" id="{79885DA0-C786-2073-AACA-1F9876CB45F7}"/>
              </a:ext>
            </a:extLst>
          </p:cNvPr>
          <p:cNvCxnSpPr>
            <a:cxnSpLocks/>
          </p:cNvCxnSpPr>
          <p:nvPr/>
        </p:nvCxnSpPr>
        <p:spPr>
          <a:xfrm>
            <a:off x="11696225" y="1368007"/>
            <a:ext cx="0" cy="465328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5CF8F342-C1BE-A0F6-2B24-607ADBDD3C7D}"/>
              </a:ext>
            </a:extLst>
          </p:cNvPr>
          <p:cNvSpPr txBox="1"/>
          <p:nvPr/>
        </p:nvSpPr>
        <p:spPr>
          <a:xfrm rot="5400000">
            <a:off x="11016393" y="3463815"/>
            <a:ext cx="1359668" cy="461665"/>
          </a:xfrm>
          <a:prstGeom prst="rect">
            <a:avLst/>
          </a:prstGeom>
          <a:solidFill>
            <a:schemeClr val="accent1"/>
          </a:solidFill>
          <a:ln>
            <a:solidFill>
              <a:schemeClr val="accent1"/>
            </a:solidFill>
          </a:ln>
        </p:spPr>
        <p:txBody>
          <a:bodyPr wrap="none" rtlCol="0">
            <a:spAutoFit/>
          </a:bodyPr>
          <a:lstStyle/>
          <a:p>
            <a:pPr algn="ctr"/>
            <a:r>
              <a:rPr lang="en-US" b="1" dirty="0">
                <a:solidFill>
                  <a:schemeClr val="bg1"/>
                </a:solidFill>
                <a:latin typeface="+mj-lt"/>
              </a:rPr>
              <a:t>NEXMUV</a:t>
            </a:r>
          </a:p>
        </p:txBody>
      </p:sp>
      <p:grpSp>
        <p:nvGrpSpPr>
          <p:cNvPr id="41" name="Group 40">
            <a:extLst>
              <a:ext uri="{FF2B5EF4-FFF2-40B4-BE49-F238E27FC236}">
                <a16:creationId xmlns:a16="http://schemas.microsoft.com/office/drawing/2014/main" id="{3A9A7DC0-7884-F6F8-7C7F-C42826F500BB}"/>
              </a:ext>
            </a:extLst>
          </p:cNvPr>
          <p:cNvGrpSpPr/>
          <p:nvPr/>
        </p:nvGrpSpPr>
        <p:grpSpPr>
          <a:xfrm>
            <a:off x="981845" y="1671454"/>
            <a:ext cx="693832" cy="447153"/>
            <a:chOff x="4176713" y="3917951"/>
            <a:chExt cx="1549400" cy="998538"/>
          </a:xfrm>
          <a:solidFill>
            <a:schemeClr val="accent1"/>
          </a:solidFill>
        </p:grpSpPr>
        <p:sp>
          <p:nvSpPr>
            <p:cNvPr id="42" name="Freeform 32">
              <a:extLst>
                <a:ext uri="{FF2B5EF4-FFF2-40B4-BE49-F238E27FC236}">
                  <a16:creationId xmlns:a16="http://schemas.microsoft.com/office/drawing/2014/main" id="{0BC18499-27EB-05E9-870C-067246D4667A}"/>
                </a:ext>
              </a:extLst>
            </p:cNvPr>
            <p:cNvSpPr>
              <a:spLocks/>
            </p:cNvSpPr>
            <p:nvPr/>
          </p:nvSpPr>
          <p:spPr bwMode="auto">
            <a:xfrm>
              <a:off x="4176713" y="4151313"/>
              <a:ext cx="342900" cy="182563"/>
            </a:xfrm>
            <a:custGeom>
              <a:avLst/>
              <a:gdLst/>
              <a:ahLst/>
              <a:cxnLst>
                <a:cxn ang="0">
                  <a:pos x="216" y="0"/>
                </a:cxn>
                <a:cxn ang="0">
                  <a:pos x="216" y="84"/>
                </a:cxn>
                <a:cxn ang="0">
                  <a:pos x="13" y="115"/>
                </a:cxn>
                <a:cxn ang="0">
                  <a:pos x="0" y="39"/>
                </a:cxn>
                <a:cxn ang="0">
                  <a:pos x="216" y="0"/>
                </a:cxn>
              </a:cxnLst>
              <a:rect l="0" t="0" r="r" b="b"/>
              <a:pathLst>
                <a:path w="216" h="115">
                  <a:moveTo>
                    <a:pt x="216" y="0"/>
                  </a:moveTo>
                  <a:lnTo>
                    <a:pt x="216" y="84"/>
                  </a:lnTo>
                  <a:lnTo>
                    <a:pt x="13" y="115"/>
                  </a:lnTo>
                  <a:lnTo>
                    <a:pt x="0" y="39"/>
                  </a:lnTo>
                  <a:lnTo>
                    <a:pt x="2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33">
              <a:extLst>
                <a:ext uri="{FF2B5EF4-FFF2-40B4-BE49-F238E27FC236}">
                  <a16:creationId xmlns:a16="http://schemas.microsoft.com/office/drawing/2014/main" id="{7F76EC52-E998-E8CE-77DF-7DC8F4847D65}"/>
                </a:ext>
              </a:extLst>
            </p:cNvPr>
            <p:cNvSpPr>
              <a:spLocks/>
            </p:cNvSpPr>
            <p:nvPr/>
          </p:nvSpPr>
          <p:spPr bwMode="auto">
            <a:xfrm>
              <a:off x="4222750" y="4422776"/>
              <a:ext cx="1028700" cy="493713"/>
            </a:xfrm>
            <a:custGeom>
              <a:avLst/>
              <a:gdLst/>
              <a:ahLst/>
              <a:cxnLst>
                <a:cxn ang="0">
                  <a:pos x="187" y="0"/>
                </a:cxn>
                <a:cxn ang="0">
                  <a:pos x="187" y="176"/>
                </a:cxn>
                <a:cxn ang="0">
                  <a:pos x="641" y="176"/>
                </a:cxn>
                <a:cxn ang="0">
                  <a:pos x="648" y="205"/>
                </a:cxn>
                <a:cxn ang="0">
                  <a:pos x="206" y="284"/>
                </a:cxn>
                <a:cxn ang="0">
                  <a:pos x="187" y="287"/>
                </a:cxn>
                <a:cxn ang="0">
                  <a:pos x="50" y="311"/>
                </a:cxn>
                <a:cxn ang="0">
                  <a:pos x="26" y="176"/>
                </a:cxn>
                <a:cxn ang="0">
                  <a:pos x="23" y="157"/>
                </a:cxn>
                <a:cxn ang="0">
                  <a:pos x="0" y="28"/>
                </a:cxn>
                <a:cxn ang="0">
                  <a:pos x="187" y="0"/>
                </a:cxn>
              </a:cxnLst>
              <a:rect l="0" t="0" r="r" b="b"/>
              <a:pathLst>
                <a:path w="648" h="311">
                  <a:moveTo>
                    <a:pt x="187" y="0"/>
                  </a:moveTo>
                  <a:lnTo>
                    <a:pt x="187" y="176"/>
                  </a:lnTo>
                  <a:lnTo>
                    <a:pt x="641" y="176"/>
                  </a:lnTo>
                  <a:lnTo>
                    <a:pt x="648" y="205"/>
                  </a:lnTo>
                  <a:lnTo>
                    <a:pt x="206" y="284"/>
                  </a:lnTo>
                  <a:lnTo>
                    <a:pt x="187" y="287"/>
                  </a:lnTo>
                  <a:lnTo>
                    <a:pt x="50" y="311"/>
                  </a:lnTo>
                  <a:lnTo>
                    <a:pt x="26" y="176"/>
                  </a:lnTo>
                  <a:lnTo>
                    <a:pt x="23" y="157"/>
                  </a:lnTo>
                  <a:lnTo>
                    <a:pt x="0" y="28"/>
                  </a:lnTo>
                  <a:lnTo>
                    <a:pt x="18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34">
              <a:extLst>
                <a:ext uri="{FF2B5EF4-FFF2-40B4-BE49-F238E27FC236}">
                  <a16:creationId xmlns:a16="http://schemas.microsoft.com/office/drawing/2014/main" id="{363858B0-A3B6-1305-B203-DEF88080862A}"/>
                </a:ext>
              </a:extLst>
            </p:cNvPr>
            <p:cNvSpPr>
              <a:spLocks/>
            </p:cNvSpPr>
            <p:nvPr/>
          </p:nvSpPr>
          <p:spPr bwMode="auto">
            <a:xfrm>
              <a:off x="4883150" y="4254501"/>
              <a:ext cx="38100" cy="76200"/>
            </a:xfrm>
            <a:custGeom>
              <a:avLst/>
              <a:gdLst/>
              <a:ahLst/>
              <a:cxnLst>
                <a:cxn ang="0">
                  <a:pos x="0" y="0"/>
                </a:cxn>
                <a:cxn ang="0">
                  <a:pos x="6" y="1"/>
                </a:cxn>
                <a:cxn ang="0">
                  <a:pos x="11" y="3"/>
                </a:cxn>
                <a:cxn ang="0">
                  <a:pos x="16" y="6"/>
                </a:cxn>
                <a:cxn ang="0">
                  <a:pos x="22" y="13"/>
                </a:cxn>
                <a:cxn ang="0">
                  <a:pos x="24" y="17"/>
                </a:cxn>
                <a:cxn ang="0">
                  <a:pos x="24" y="27"/>
                </a:cxn>
                <a:cxn ang="0">
                  <a:pos x="21" y="37"/>
                </a:cxn>
                <a:cxn ang="0">
                  <a:pos x="17" y="40"/>
                </a:cxn>
                <a:cxn ang="0">
                  <a:pos x="14" y="42"/>
                </a:cxn>
                <a:cxn ang="0">
                  <a:pos x="9" y="45"/>
                </a:cxn>
                <a:cxn ang="0">
                  <a:pos x="0" y="48"/>
                </a:cxn>
                <a:cxn ang="0">
                  <a:pos x="0" y="0"/>
                </a:cxn>
              </a:cxnLst>
              <a:rect l="0" t="0" r="r" b="b"/>
              <a:pathLst>
                <a:path w="24" h="48">
                  <a:moveTo>
                    <a:pt x="0" y="0"/>
                  </a:moveTo>
                  <a:lnTo>
                    <a:pt x="6" y="1"/>
                  </a:lnTo>
                  <a:lnTo>
                    <a:pt x="11" y="3"/>
                  </a:lnTo>
                  <a:lnTo>
                    <a:pt x="16" y="6"/>
                  </a:lnTo>
                  <a:lnTo>
                    <a:pt x="22" y="13"/>
                  </a:lnTo>
                  <a:lnTo>
                    <a:pt x="24" y="17"/>
                  </a:lnTo>
                  <a:lnTo>
                    <a:pt x="24" y="27"/>
                  </a:lnTo>
                  <a:lnTo>
                    <a:pt x="21" y="37"/>
                  </a:lnTo>
                  <a:lnTo>
                    <a:pt x="17" y="40"/>
                  </a:lnTo>
                  <a:lnTo>
                    <a:pt x="14" y="42"/>
                  </a:lnTo>
                  <a:lnTo>
                    <a:pt x="9" y="45"/>
                  </a:lnTo>
                  <a:lnTo>
                    <a:pt x="0" y="4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35">
              <a:extLst>
                <a:ext uri="{FF2B5EF4-FFF2-40B4-BE49-F238E27FC236}">
                  <a16:creationId xmlns:a16="http://schemas.microsoft.com/office/drawing/2014/main" id="{6D3805B2-A6AE-3430-1D9C-8087BFE02B8C}"/>
                </a:ext>
              </a:extLst>
            </p:cNvPr>
            <p:cNvSpPr>
              <a:spLocks/>
            </p:cNvSpPr>
            <p:nvPr/>
          </p:nvSpPr>
          <p:spPr bwMode="auto">
            <a:xfrm>
              <a:off x="4821238" y="4121151"/>
              <a:ext cx="28575" cy="68263"/>
            </a:xfrm>
            <a:custGeom>
              <a:avLst/>
              <a:gdLst/>
              <a:ahLst/>
              <a:cxnLst>
                <a:cxn ang="0">
                  <a:pos x="18" y="0"/>
                </a:cxn>
                <a:cxn ang="0">
                  <a:pos x="18" y="43"/>
                </a:cxn>
                <a:cxn ang="0">
                  <a:pos x="13" y="42"/>
                </a:cxn>
                <a:cxn ang="0">
                  <a:pos x="8" y="38"/>
                </a:cxn>
                <a:cxn ang="0">
                  <a:pos x="5" y="34"/>
                </a:cxn>
                <a:cxn ang="0">
                  <a:pos x="2" y="30"/>
                </a:cxn>
                <a:cxn ang="0">
                  <a:pos x="0" y="27"/>
                </a:cxn>
                <a:cxn ang="0">
                  <a:pos x="0" y="17"/>
                </a:cxn>
                <a:cxn ang="0">
                  <a:pos x="2" y="13"/>
                </a:cxn>
                <a:cxn ang="0">
                  <a:pos x="8" y="6"/>
                </a:cxn>
                <a:cxn ang="0">
                  <a:pos x="11" y="5"/>
                </a:cxn>
                <a:cxn ang="0">
                  <a:pos x="15" y="1"/>
                </a:cxn>
                <a:cxn ang="0">
                  <a:pos x="18" y="0"/>
                </a:cxn>
              </a:cxnLst>
              <a:rect l="0" t="0" r="r" b="b"/>
              <a:pathLst>
                <a:path w="18" h="43">
                  <a:moveTo>
                    <a:pt x="18" y="0"/>
                  </a:moveTo>
                  <a:lnTo>
                    <a:pt x="18" y="43"/>
                  </a:lnTo>
                  <a:lnTo>
                    <a:pt x="13" y="42"/>
                  </a:lnTo>
                  <a:lnTo>
                    <a:pt x="8" y="38"/>
                  </a:lnTo>
                  <a:lnTo>
                    <a:pt x="5" y="34"/>
                  </a:lnTo>
                  <a:lnTo>
                    <a:pt x="2" y="30"/>
                  </a:lnTo>
                  <a:lnTo>
                    <a:pt x="0" y="27"/>
                  </a:lnTo>
                  <a:lnTo>
                    <a:pt x="0" y="17"/>
                  </a:lnTo>
                  <a:lnTo>
                    <a:pt x="2" y="13"/>
                  </a:lnTo>
                  <a:lnTo>
                    <a:pt x="8" y="6"/>
                  </a:lnTo>
                  <a:lnTo>
                    <a:pt x="11" y="5"/>
                  </a:lnTo>
                  <a:lnTo>
                    <a:pt x="15" y="1"/>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36">
              <a:extLst>
                <a:ext uri="{FF2B5EF4-FFF2-40B4-BE49-F238E27FC236}">
                  <a16:creationId xmlns:a16="http://schemas.microsoft.com/office/drawing/2014/main" id="{01A4F8B7-6329-0770-3E5B-83DAE9B43AEE}"/>
                </a:ext>
              </a:extLst>
            </p:cNvPr>
            <p:cNvSpPr>
              <a:spLocks noEditPoints="1"/>
            </p:cNvSpPr>
            <p:nvPr/>
          </p:nvSpPr>
          <p:spPr bwMode="auto">
            <a:xfrm>
              <a:off x="4578350" y="3917951"/>
              <a:ext cx="1147763" cy="730250"/>
            </a:xfrm>
            <a:custGeom>
              <a:avLst/>
              <a:gdLst/>
              <a:ahLst/>
              <a:cxnLst>
                <a:cxn ang="0">
                  <a:pos x="171" y="89"/>
                </a:cxn>
                <a:cxn ang="0">
                  <a:pos x="171" y="102"/>
                </a:cxn>
                <a:cxn ang="0">
                  <a:pos x="148" y="107"/>
                </a:cxn>
                <a:cxn ang="0">
                  <a:pos x="132" y="118"/>
                </a:cxn>
                <a:cxn ang="0">
                  <a:pos x="121" y="133"/>
                </a:cxn>
                <a:cxn ang="0">
                  <a:pos x="118" y="152"/>
                </a:cxn>
                <a:cxn ang="0">
                  <a:pos x="121" y="170"/>
                </a:cxn>
                <a:cxn ang="0">
                  <a:pos x="131" y="186"/>
                </a:cxn>
                <a:cxn ang="0">
                  <a:pos x="140" y="194"/>
                </a:cxn>
                <a:cxn ang="0">
                  <a:pos x="155" y="202"/>
                </a:cxn>
                <a:cxn ang="0">
                  <a:pos x="171" y="207"/>
                </a:cxn>
                <a:cxn ang="0">
                  <a:pos x="171" y="258"/>
                </a:cxn>
                <a:cxn ang="0">
                  <a:pos x="161" y="252"/>
                </a:cxn>
                <a:cxn ang="0">
                  <a:pos x="158" y="247"/>
                </a:cxn>
                <a:cxn ang="0">
                  <a:pos x="151" y="241"/>
                </a:cxn>
                <a:cxn ang="0">
                  <a:pos x="148" y="231"/>
                </a:cxn>
                <a:cxn ang="0">
                  <a:pos x="111" y="234"/>
                </a:cxn>
                <a:cxn ang="0">
                  <a:pos x="116" y="249"/>
                </a:cxn>
                <a:cxn ang="0">
                  <a:pos x="123" y="262"/>
                </a:cxn>
                <a:cxn ang="0">
                  <a:pos x="132" y="271"/>
                </a:cxn>
                <a:cxn ang="0">
                  <a:pos x="148" y="283"/>
                </a:cxn>
                <a:cxn ang="0">
                  <a:pos x="171" y="287"/>
                </a:cxn>
                <a:cxn ang="0">
                  <a:pos x="171" y="310"/>
                </a:cxn>
                <a:cxn ang="0">
                  <a:pos x="192" y="310"/>
                </a:cxn>
                <a:cxn ang="0">
                  <a:pos x="192" y="287"/>
                </a:cxn>
                <a:cxn ang="0">
                  <a:pos x="209" y="284"/>
                </a:cxn>
                <a:cxn ang="0">
                  <a:pos x="224" y="278"/>
                </a:cxn>
                <a:cxn ang="0">
                  <a:pos x="235" y="268"/>
                </a:cxn>
                <a:cxn ang="0">
                  <a:pos x="245" y="257"/>
                </a:cxn>
                <a:cxn ang="0">
                  <a:pos x="250" y="245"/>
                </a:cxn>
                <a:cxn ang="0">
                  <a:pos x="251" y="231"/>
                </a:cxn>
                <a:cxn ang="0">
                  <a:pos x="248" y="213"/>
                </a:cxn>
                <a:cxn ang="0">
                  <a:pos x="238" y="199"/>
                </a:cxn>
                <a:cxn ang="0">
                  <a:pos x="227" y="191"/>
                </a:cxn>
                <a:cxn ang="0">
                  <a:pos x="213" y="183"/>
                </a:cxn>
                <a:cxn ang="0">
                  <a:pos x="192" y="178"/>
                </a:cxn>
                <a:cxn ang="0">
                  <a:pos x="192" y="129"/>
                </a:cxn>
                <a:cxn ang="0">
                  <a:pos x="198" y="133"/>
                </a:cxn>
                <a:cxn ang="0">
                  <a:pos x="208" y="142"/>
                </a:cxn>
                <a:cxn ang="0">
                  <a:pos x="209" y="149"/>
                </a:cxn>
                <a:cxn ang="0">
                  <a:pos x="245" y="144"/>
                </a:cxn>
                <a:cxn ang="0">
                  <a:pos x="238" y="128"/>
                </a:cxn>
                <a:cxn ang="0">
                  <a:pos x="229" y="115"/>
                </a:cxn>
                <a:cxn ang="0">
                  <a:pos x="213" y="107"/>
                </a:cxn>
                <a:cxn ang="0">
                  <a:pos x="192" y="102"/>
                </a:cxn>
                <a:cxn ang="0">
                  <a:pos x="192" y="89"/>
                </a:cxn>
                <a:cxn ang="0">
                  <a:pos x="171" y="89"/>
                </a:cxn>
                <a:cxn ang="0">
                  <a:pos x="0" y="0"/>
                </a:cxn>
                <a:cxn ang="0">
                  <a:pos x="723" y="0"/>
                </a:cxn>
                <a:cxn ang="0">
                  <a:pos x="723" y="460"/>
                </a:cxn>
                <a:cxn ang="0">
                  <a:pos x="0" y="460"/>
                </a:cxn>
                <a:cxn ang="0">
                  <a:pos x="0" y="0"/>
                </a:cxn>
              </a:cxnLst>
              <a:rect l="0" t="0" r="r" b="b"/>
              <a:pathLst>
                <a:path w="723" h="460">
                  <a:moveTo>
                    <a:pt x="171" y="89"/>
                  </a:moveTo>
                  <a:lnTo>
                    <a:pt x="171" y="102"/>
                  </a:lnTo>
                  <a:lnTo>
                    <a:pt x="148" y="107"/>
                  </a:lnTo>
                  <a:lnTo>
                    <a:pt x="132" y="118"/>
                  </a:lnTo>
                  <a:lnTo>
                    <a:pt x="121" y="133"/>
                  </a:lnTo>
                  <a:lnTo>
                    <a:pt x="118" y="152"/>
                  </a:lnTo>
                  <a:lnTo>
                    <a:pt x="121" y="170"/>
                  </a:lnTo>
                  <a:lnTo>
                    <a:pt x="131" y="186"/>
                  </a:lnTo>
                  <a:lnTo>
                    <a:pt x="140" y="194"/>
                  </a:lnTo>
                  <a:lnTo>
                    <a:pt x="155" y="202"/>
                  </a:lnTo>
                  <a:lnTo>
                    <a:pt x="171" y="207"/>
                  </a:lnTo>
                  <a:lnTo>
                    <a:pt x="171" y="258"/>
                  </a:lnTo>
                  <a:lnTo>
                    <a:pt x="161" y="252"/>
                  </a:lnTo>
                  <a:lnTo>
                    <a:pt x="158" y="247"/>
                  </a:lnTo>
                  <a:lnTo>
                    <a:pt x="151" y="241"/>
                  </a:lnTo>
                  <a:lnTo>
                    <a:pt x="148" y="231"/>
                  </a:lnTo>
                  <a:lnTo>
                    <a:pt x="111" y="234"/>
                  </a:lnTo>
                  <a:lnTo>
                    <a:pt x="116" y="249"/>
                  </a:lnTo>
                  <a:lnTo>
                    <a:pt x="123" y="262"/>
                  </a:lnTo>
                  <a:lnTo>
                    <a:pt x="132" y="271"/>
                  </a:lnTo>
                  <a:lnTo>
                    <a:pt x="148" y="283"/>
                  </a:lnTo>
                  <a:lnTo>
                    <a:pt x="171" y="287"/>
                  </a:lnTo>
                  <a:lnTo>
                    <a:pt x="171" y="310"/>
                  </a:lnTo>
                  <a:lnTo>
                    <a:pt x="192" y="310"/>
                  </a:lnTo>
                  <a:lnTo>
                    <a:pt x="192" y="287"/>
                  </a:lnTo>
                  <a:lnTo>
                    <a:pt x="209" y="284"/>
                  </a:lnTo>
                  <a:lnTo>
                    <a:pt x="224" y="278"/>
                  </a:lnTo>
                  <a:lnTo>
                    <a:pt x="235" y="268"/>
                  </a:lnTo>
                  <a:lnTo>
                    <a:pt x="245" y="257"/>
                  </a:lnTo>
                  <a:lnTo>
                    <a:pt x="250" y="245"/>
                  </a:lnTo>
                  <a:lnTo>
                    <a:pt x="251" y="231"/>
                  </a:lnTo>
                  <a:lnTo>
                    <a:pt x="248" y="213"/>
                  </a:lnTo>
                  <a:lnTo>
                    <a:pt x="238" y="199"/>
                  </a:lnTo>
                  <a:lnTo>
                    <a:pt x="227" y="191"/>
                  </a:lnTo>
                  <a:lnTo>
                    <a:pt x="213" y="183"/>
                  </a:lnTo>
                  <a:lnTo>
                    <a:pt x="192" y="178"/>
                  </a:lnTo>
                  <a:lnTo>
                    <a:pt x="192" y="129"/>
                  </a:lnTo>
                  <a:lnTo>
                    <a:pt x="198" y="133"/>
                  </a:lnTo>
                  <a:lnTo>
                    <a:pt x="208" y="142"/>
                  </a:lnTo>
                  <a:lnTo>
                    <a:pt x="209" y="149"/>
                  </a:lnTo>
                  <a:lnTo>
                    <a:pt x="245" y="144"/>
                  </a:lnTo>
                  <a:lnTo>
                    <a:pt x="238" y="128"/>
                  </a:lnTo>
                  <a:lnTo>
                    <a:pt x="229" y="115"/>
                  </a:lnTo>
                  <a:lnTo>
                    <a:pt x="213" y="107"/>
                  </a:lnTo>
                  <a:lnTo>
                    <a:pt x="192" y="102"/>
                  </a:lnTo>
                  <a:lnTo>
                    <a:pt x="192" y="89"/>
                  </a:lnTo>
                  <a:lnTo>
                    <a:pt x="171" y="89"/>
                  </a:lnTo>
                  <a:close/>
                  <a:moveTo>
                    <a:pt x="0" y="0"/>
                  </a:moveTo>
                  <a:lnTo>
                    <a:pt x="723" y="0"/>
                  </a:lnTo>
                  <a:lnTo>
                    <a:pt x="723" y="460"/>
                  </a:lnTo>
                  <a:lnTo>
                    <a:pt x="0" y="46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4" name="Group 93">
            <a:extLst>
              <a:ext uri="{FF2B5EF4-FFF2-40B4-BE49-F238E27FC236}">
                <a16:creationId xmlns:a16="http://schemas.microsoft.com/office/drawing/2014/main" id="{7CE27FBA-97DE-3903-C02D-67C30FD5830D}"/>
              </a:ext>
            </a:extLst>
          </p:cNvPr>
          <p:cNvGrpSpPr/>
          <p:nvPr/>
        </p:nvGrpSpPr>
        <p:grpSpPr>
          <a:xfrm>
            <a:off x="1053852" y="2780928"/>
            <a:ext cx="617718" cy="616743"/>
            <a:chOff x="1129074" y="2852936"/>
            <a:chExt cx="428834" cy="428157"/>
          </a:xfrm>
        </p:grpSpPr>
        <p:sp>
          <p:nvSpPr>
            <p:cNvPr id="89" name="Freeform 26">
              <a:extLst>
                <a:ext uri="{FF2B5EF4-FFF2-40B4-BE49-F238E27FC236}">
                  <a16:creationId xmlns:a16="http://schemas.microsoft.com/office/drawing/2014/main" id="{7BA0572E-A77A-A6F5-0A9A-FAAFCF517AA0}"/>
                </a:ext>
              </a:extLst>
            </p:cNvPr>
            <p:cNvSpPr>
              <a:spLocks noEditPoints="1"/>
            </p:cNvSpPr>
            <p:nvPr/>
          </p:nvSpPr>
          <p:spPr bwMode="auto">
            <a:xfrm flipH="1">
              <a:off x="1129074" y="2852936"/>
              <a:ext cx="428834" cy="428157"/>
            </a:xfrm>
            <a:custGeom>
              <a:avLst/>
              <a:gdLst>
                <a:gd name="T0" fmla="*/ 261 w 634"/>
                <a:gd name="T1" fmla="*/ 48 h 633"/>
                <a:gd name="T2" fmla="*/ 164 w 634"/>
                <a:gd name="T3" fmla="*/ 88 h 633"/>
                <a:gd name="T4" fmla="*/ 91 w 634"/>
                <a:gd name="T5" fmla="*/ 163 h 633"/>
                <a:gd name="T6" fmla="*/ 48 w 634"/>
                <a:gd name="T7" fmla="*/ 261 h 633"/>
                <a:gd name="T8" fmla="*/ 48 w 634"/>
                <a:gd name="T9" fmla="*/ 370 h 633"/>
                <a:gd name="T10" fmla="*/ 91 w 634"/>
                <a:gd name="T11" fmla="*/ 470 h 633"/>
                <a:gd name="T12" fmla="*/ 164 w 634"/>
                <a:gd name="T13" fmla="*/ 543 h 633"/>
                <a:gd name="T14" fmla="*/ 261 w 634"/>
                <a:gd name="T15" fmla="*/ 585 h 633"/>
                <a:gd name="T16" fmla="*/ 373 w 634"/>
                <a:gd name="T17" fmla="*/ 585 h 633"/>
                <a:gd name="T18" fmla="*/ 471 w 634"/>
                <a:gd name="T19" fmla="*/ 543 h 633"/>
                <a:gd name="T20" fmla="*/ 546 w 634"/>
                <a:gd name="T21" fmla="*/ 470 h 633"/>
                <a:gd name="T22" fmla="*/ 586 w 634"/>
                <a:gd name="T23" fmla="*/ 370 h 633"/>
                <a:gd name="T24" fmla="*/ 586 w 634"/>
                <a:gd name="T25" fmla="*/ 261 h 633"/>
                <a:gd name="T26" fmla="*/ 546 w 634"/>
                <a:gd name="T27" fmla="*/ 163 h 633"/>
                <a:gd name="T28" fmla="*/ 471 w 634"/>
                <a:gd name="T29" fmla="*/ 88 h 633"/>
                <a:gd name="T30" fmla="*/ 373 w 634"/>
                <a:gd name="T31" fmla="*/ 48 h 633"/>
                <a:gd name="T32" fmla="*/ 317 w 634"/>
                <a:gd name="T33" fmla="*/ 0 h 633"/>
                <a:gd name="T34" fmla="*/ 428 w 634"/>
                <a:gd name="T35" fmla="*/ 19 h 633"/>
                <a:gd name="T36" fmla="*/ 521 w 634"/>
                <a:gd name="T37" fmla="*/ 75 h 633"/>
                <a:gd name="T38" fmla="*/ 590 w 634"/>
                <a:gd name="T39" fmla="*/ 157 h 633"/>
                <a:gd name="T40" fmla="*/ 628 w 634"/>
                <a:gd name="T41" fmla="*/ 259 h 633"/>
                <a:gd name="T42" fmla="*/ 628 w 634"/>
                <a:gd name="T43" fmla="*/ 372 h 633"/>
                <a:gd name="T44" fmla="*/ 590 w 634"/>
                <a:gd name="T45" fmla="*/ 476 h 633"/>
                <a:gd name="T46" fmla="*/ 521 w 634"/>
                <a:gd name="T47" fmla="*/ 558 h 633"/>
                <a:gd name="T48" fmla="*/ 428 w 634"/>
                <a:gd name="T49" fmla="*/ 612 h 633"/>
                <a:gd name="T50" fmla="*/ 317 w 634"/>
                <a:gd name="T51" fmla="*/ 633 h 633"/>
                <a:gd name="T52" fmla="*/ 208 w 634"/>
                <a:gd name="T53" fmla="*/ 612 h 633"/>
                <a:gd name="T54" fmla="*/ 114 w 634"/>
                <a:gd name="T55" fmla="*/ 558 h 633"/>
                <a:gd name="T56" fmla="*/ 44 w 634"/>
                <a:gd name="T57" fmla="*/ 476 h 633"/>
                <a:gd name="T58" fmla="*/ 6 w 634"/>
                <a:gd name="T59" fmla="*/ 372 h 633"/>
                <a:gd name="T60" fmla="*/ 6 w 634"/>
                <a:gd name="T61" fmla="*/ 259 h 633"/>
                <a:gd name="T62" fmla="*/ 44 w 634"/>
                <a:gd name="T63" fmla="*/ 157 h 633"/>
                <a:gd name="T64" fmla="*/ 114 w 634"/>
                <a:gd name="T65" fmla="*/ 75 h 633"/>
                <a:gd name="T66" fmla="*/ 208 w 634"/>
                <a:gd name="T67" fmla="*/ 19 h 633"/>
                <a:gd name="T68" fmla="*/ 317 w 634"/>
                <a:gd name="T69" fmla="*/ 0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4" h="633">
                  <a:moveTo>
                    <a:pt x="317" y="42"/>
                  </a:moveTo>
                  <a:lnTo>
                    <a:pt x="261" y="48"/>
                  </a:lnTo>
                  <a:lnTo>
                    <a:pt x="212" y="63"/>
                  </a:lnTo>
                  <a:lnTo>
                    <a:pt x="164" y="88"/>
                  </a:lnTo>
                  <a:lnTo>
                    <a:pt x="123" y="123"/>
                  </a:lnTo>
                  <a:lnTo>
                    <a:pt x="91" y="163"/>
                  </a:lnTo>
                  <a:lnTo>
                    <a:pt x="64" y="209"/>
                  </a:lnTo>
                  <a:lnTo>
                    <a:pt x="48" y="261"/>
                  </a:lnTo>
                  <a:lnTo>
                    <a:pt x="43" y="316"/>
                  </a:lnTo>
                  <a:lnTo>
                    <a:pt x="48" y="370"/>
                  </a:lnTo>
                  <a:lnTo>
                    <a:pt x="64" y="422"/>
                  </a:lnTo>
                  <a:lnTo>
                    <a:pt x="91" y="470"/>
                  </a:lnTo>
                  <a:lnTo>
                    <a:pt x="123" y="510"/>
                  </a:lnTo>
                  <a:lnTo>
                    <a:pt x="164" y="543"/>
                  </a:lnTo>
                  <a:lnTo>
                    <a:pt x="212" y="568"/>
                  </a:lnTo>
                  <a:lnTo>
                    <a:pt x="261" y="585"/>
                  </a:lnTo>
                  <a:lnTo>
                    <a:pt x="317" y="591"/>
                  </a:lnTo>
                  <a:lnTo>
                    <a:pt x="373" y="585"/>
                  </a:lnTo>
                  <a:lnTo>
                    <a:pt x="425" y="568"/>
                  </a:lnTo>
                  <a:lnTo>
                    <a:pt x="471" y="543"/>
                  </a:lnTo>
                  <a:lnTo>
                    <a:pt x="511" y="510"/>
                  </a:lnTo>
                  <a:lnTo>
                    <a:pt x="546" y="470"/>
                  </a:lnTo>
                  <a:lnTo>
                    <a:pt x="571" y="422"/>
                  </a:lnTo>
                  <a:lnTo>
                    <a:pt x="586" y="370"/>
                  </a:lnTo>
                  <a:lnTo>
                    <a:pt x="592" y="316"/>
                  </a:lnTo>
                  <a:lnTo>
                    <a:pt x="586" y="261"/>
                  </a:lnTo>
                  <a:lnTo>
                    <a:pt x="571" y="209"/>
                  </a:lnTo>
                  <a:lnTo>
                    <a:pt x="546" y="163"/>
                  </a:lnTo>
                  <a:lnTo>
                    <a:pt x="511" y="123"/>
                  </a:lnTo>
                  <a:lnTo>
                    <a:pt x="471" y="88"/>
                  </a:lnTo>
                  <a:lnTo>
                    <a:pt x="425" y="63"/>
                  </a:lnTo>
                  <a:lnTo>
                    <a:pt x="373" y="48"/>
                  </a:lnTo>
                  <a:lnTo>
                    <a:pt x="317" y="42"/>
                  </a:lnTo>
                  <a:close/>
                  <a:moveTo>
                    <a:pt x="317" y="0"/>
                  </a:moveTo>
                  <a:lnTo>
                    <a:pt x="375" y="6"/>
                  </a:lnTo>
                  <a:lnTo>
                    <a:pt x="428" y="19"/>
                  </a:lnTo>
                  <a:lnTo>
                    <a:pt x="476" y="42"/>
                  </a:lnTo>
                  <a:lnTo>
                    <a:pt x="521" y="75"/>
                  </a:lnTo>
                  <a:lnTo>
                    <a:pt x="559" y="113"/>
                  </a:lnTo>
                  <a:lnTo>
                    <a:pt x="590" y="157"/>
                  </a:lnTo>
                  <a:lnTo>
                    <a:pt x="615" y="205"/>
                  </a:lnTo>
                  <a:lnTo>
                    <a:pt x="628" y="259"/>
                  </a:lnTo>
                  <a:lnTo>
                    <a:pt x="634" y="316"/>
                  </a:lnTo>
                  <a:lnTo>
                    <a:pt x="628" y="372"/>
                  </a:lnTo>
                  <a:lnTo>
                    <a:pt x="615" y="426"/>
                  </a:lnTo>
                  <a:lnTo>
                    <a:pt x="590" y="476"/>
                  </a:lnTo>
                  <a:lnTo>
                    <a:pt x="559" y="520"/>
                  </a:lnTo>
                  <a:lnTo>
                    <a:pt x="521" y="558"/>
                  </a:lnTo>
                  <a:lnTo>
                    <a:pt x="476" y="589"/>
                  </a:lnTo>
                  <a:lnTo>
                    <a:pt x="428" y="612"/>
                  </a:lnTo>
                  <a:lnTo>
                    <a:pt x="375" y="627"/>
                  </a:lnTo>
                  <a:lnTo>
                    <a:pt x="317" y="633"/>
                  </a:lnTo>
                  <a:lnTo>
                    <a:pt x="261" y="627"/>
                  </a:lnTo>
                  <a:lnTo>
                    <a:pt x="208" y="612"/>
                  </a:lnTo>
                  <a:lnTo>
                    <a:pt x="158" y="589"/>
                  </a:lnTo>
                  <a:lnTo>
                    <a:pt x="114" y="558"/>
                  </a:lnTo>
                  <a:lnTo>
                    <a:pt x="75" y="520"/>
                  </a:lnTo>
                  <a:lnTo>
                    <a:pt x="44" y="476"/>
                  </a:lnTo>
                  <a:lnTo>
                    <a:pt x="21" y="426"/>
                  </a:lnTo>
                  <a:lnTo>
                    <a:pt x="6" y="372"/>
                  </a:lnTo>
                  <a:lnTo>
                    <a:pt x="0" y="316"/>
                  </a:lnTo>
                  <a:lnTo>
                    <a:pt x="6" y="259"/>
                  </a:lnTo>
                  <a:lnTo>
                    <a:pt x="21" y="205"/>
                  </a:lnTo>
                  <a:lnTo>
                    <a:pt x="44" y="157"/>
                  </a:lnTo>
                  <a:lnTo>
                    <a:pt x="75" y="113"/>
                  </a:lnTo>
                  <a:lnTo>
                    <a:pt x="114" y="75"/>
                  </a:lnTo>
                  <a:lnTo>
                    <a:pt x="158" y="42"/>
                  </a:lnTo>
                  <a:lnTo>
                    <a:pt x="208" y="19"/>
                  </a:lnTo>
                  <a:lnTo>
                    <a:pt x="261" y="6"/>
                  </a:lnTo>
                  <a:lnTo>
                    <a:pt x="317"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399"/>
            </a:p>
          </p:txBody>
        </p:sp>
        <p:sp>
          <p:nvSpPr>
            <p:cNvPr id="90" name="Freeform 27">
              <a:extLst>
                <a:ext uri="{FF2B5EF4-FFF2-40B4-BE49-F238E27FC236}">
                  <a16:creationId xmlns:a16="http://schemas.microsoft.com/office/drawing/2014/main" id="{12228236-8D78-9A8F-E028-792A0E9F72F8}"/>
                </a:ext>
              </a:extLst>
            </p:cNvPr>
            <p:cNvSpPr>
              <a:spLocks/>
            </p:cNvSpPr>
            <p:nvPr/>
          </p:nvSpPr>
          <p:spPr bwMode="auto">
            <a:xfrm flipH="1">
              <a:off x="1214976" y="3081557"/>
              <a:ext cx="257030" cy="85226"/>
            </a:xfrm>
            <a:custGeom>
              <a:avLst/>
              <a:gdLst>
                <a:gd name="T0" fmla="*/ 190 w 380"/>
                <a:gd name="T1" fmla="*/ 0 h 126"/>
                <a:gd name="T2" fmla="*/ 229 w 380"/>
                <a:gd name="T3" fmla="*/ 1 h 126"/>
                <a:gd name="T4" fmla="*/ 267 w 380"/>
                <a:gd name="T5" fmla="*/ 9 h 126"/>
                <a:gd name="T6" fmla="*/ 303 w 380"/>
                <a:gd name="T7" fmla="*/ 21 h 126"/>
                <a:gd name="T8" fmla="*/ 334 w 380"/>
                <a:gd name="T9" fmla="*/ 38 h 126"/>
                <a:gd name="T10" fmla="*/ 359 w 380"/>
                <a:gd name="T11" fmla="*/ 57 h 126"/>
                <a:gd name="T12" fmla="*/ 374 w 380"/>
                <a:gd name="T13" fmla="*/ 80 h 126"/>
                <a:gd name="T14" fmla="*/ 380 w 380"/>
                <a:gd name="T15" fmla="*/ 105 h 126"/>
                <a:gd name="T16" fmla="*/ 378 w 380"/>
                <a:gd name="T17" fmla="*/ 111 h 126"/>
                <a:gd name="T18" fmla="*/ 376 w 380"/>
                <a:gd name="T19" fmla="*/ 117 h 126"/>
                <a:gd name="T20" fmla="*/ 373 w 380"/>
                <a:gd name="T21" fmla="*/ 122 h 126"/>
                <a:gd name="T22" fmla="*/ 365 w 380"/>
                <a:gd name="T23" fmla="*/ 124 h 126"/>
                <a:gd name="T24" fmla="*/ 359 w 380"/>
                <a:gd name="T25" fmla="*/ 126 h 126"/>
                <a:gd name="T26" fmla="*/ 353 w 380"/>
                <a:gd name="T27" fmla="*/ 124 h 126"/>
                <a:gd name="T28" fmla="*/ 348 w 380"/>
                <a:gd name="T29" fmla="*/ 122 h 126"/>
                <a:gd name="T30" fmla="*/ 342 w 380"/>
                <a:gd name="T31" fmla="*/ 117 h 126"/>
                <a:gd name="T32" fmla="*/ 340 w 380"/>
                <a:gd name="T33" fmla="*/ 111 h 126"/>
                <a:gd name="T34" fmla="*/ 338 w 380"/>
                <a:gd name="T35" fmla="*/ 105 h 126"/>
                <a:gd name="T36" fmla="*/ 332 w 380"/>
                <a:gd name="T37" fmla="*/ 92 h 126"/>
                <a:gd name="T38" fmla="*/ 317 w 380"/>
                <a:gd name="T39" fmla="*/ 78 h 126"/>
                <a:gd name="T40" fmla="*/ 294 w 380"/>
                <a:gd name="T41" fmla="*/ 65 h 126"/>
                <a:gd name="T42" fmla="*/ 263 w 380"/>
                <a:gd name="T43" fmla="*/ 51 h 126"/>
                <a:gd name="T44" fmla="*/ 229 w 380"/>
                <a:gd name="T45" fmla="*/ 44 h 126"/>
                <a:gd name="T46" fmla="*/ 190 w 380"/>
                <a:gd name="T47" fmla="*/ 42 h 126"/>
                <a:gd name="T48" fmla="*/ 152 w 380"/>
                <a:gd name="T49" fmla="*/ 44 h 126"/>
                <a:gd name="T50" fmla="*/ 117 w 380"/>
                <a:gd name="T51" fmla="*/ 51 h 126"/>
                <a:gd name="T52" fmla="*/ 86 w 380"/>
                <a:gd name="T53" fmla="*/ 65 h 126"/>
                <a:gd name="T54" fmla="*/ 63 w 380"/>
                <a:gd name="T55" fmla="*/ 78 h 126"/>
                <a:gd name="T56" fmla="*/ 48 w 380"/>
                <a:gd name="T57" fmla="*/ 92 h 126"/>
                <a:gd name="T58" fmla="*/ 42 w 380"/>
                <a:gd name="T59" fmla="*/ 105 h 126"/>
                <a:gd name="T60" fmla="*/ 42 w 380"/>
                <a:gd name="T61" fmla="*/ 111 h 126"/>
                <a:gd name="T62" fmla="*/ 38 w 380"/>
                <a:gd name="T63" fmla="*/ 117 h 126"/>
                <a:gd name="T64" fmla="*/ 35 w 380"/>
                <a:gd name="T65" fmla="*/ 122 h 126"/>
                <a:gd name="T66" fmla="*/ 29 w 380"/>
                <a:gd name="T67" fmla="*/ 124 h 126"/>
                <a:gd name="T68" fmla="*/ 21 w 380"/>
                <a:gd name="T69" fmla="*/ 126 h 126"/>
                <a:gd name="T70" fmla="*/ 15 w 380"/>
                <a:gd name="T71" fmla="*/ 124 h 126"/>
                <a:gd name="T72" fmla="*/ 10 w 380"/>
                <a:gd name="T73" fmla="*/ 122 h 126"/>
                <a:gd name="T74" fmla="*/ 4 w 380"/>
                <a:gd name="T75" fmla="*/ 117 h 126"/>
                <a:gd name="T76" fmla="*/ 2 w 380"/>
                <a:gd name="T77" fmla="*/ 111 h 126"/>
                <a:gd name="T78" fmla="*/ 0 w 380"/>
                <a:gd name="T79" fmla="*/ 105 h 126"/>
                <a:gd name="T80" fmla="*/ 6 w 380"/>
                <a:gd name="T81" fmla="*/ 80 h 126"/>
                <a:gd name="T82" fmla="*/ 23 w 380"/>
                <a:gd name="T83" fmla="*/ 57 h 126"/>
                <a:gd name="T84" fmla="*/ 46 w 380"/>
                <a:gd name="T85" fmla="*/ 38 h 126"/>
                <a:gd name="T86" fmla="*/ 79 w 380"/>
                <a:gd name="T87" fmla="*/ 21 h 126"/>
                <a:gd name="T88" fmla="*/ 113 w 380"/>
                <a:gd name="T89" fmla="*/ 9 h 126"/>
                <a:gd name="T90" fmla="*/ 152 w 380"/>
                <a:gd name="T91" fmla="*/ 1 h 126"/>
                <a:gd name="T92" fmla="*/ 190 w 380"/>
                <a:gd name="T93"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80" h="126">
                  <a:moveTo>
                    <a:pt x="190" y="0"/>
                  </a:moveTo>
                  <a:lnTo>
                    <a:pt x="229" y="1"/>
                  </a:lnTo>
                  <a:lnTo>
                    <a:pt x="267" y="9"/>
                  </a:lnTo>
                  <a:lnTo>
                    <a:pt x="303" y="21"/>
                  </a:lnTo>
                  <a:lnTo>
                    <a:pt x="334" y="38"/>
                  </a:lnTo>
                  <a:lnTo>
                    <a:pt x="359" y="57"/>
                  </a:lnTo>
                  <a:lnTo>
                    <a:pt x="374" y="80"/>
                  </a:lnTo>
                  <a:lnTo>
                    <a:pt x="380" y="105"/>
                  </a:lnTo>
                  <a:lnTo>
                    <a:pt x="378" y="111"/>
                  </a:lnTo>
                  <a:lnTo>
                    <a:pt x="376" y="117"/>
                  </a:lnTo>
                  <a:lnTo>
                    <a:pt x="373" y="122"/>
                  </a:lnTo>
                  <a:lnTo>
                    <a:pt x="365" y="124"/>
                  </a:lnTo>
                  <a:lnTo>
                    <a:pt x="359" y="126"/>
                  </a:lnTo>
                  <a:lnTo>
                    <a:pt x="353" y="124"/>
                  </a:lnTo>
                  <a:lnTo>
                    <a:pt x="348" y="122"/>
                  </a:lnTo>
                  <a:lnTo>
                    <a:pt x="342" y="117"/>
                  </a:lnTo>
                  <a:lnTo>
                    <a:pt x="340" y="111"/>
                  </a:lnTo>
                  <a:lnTo>
                    <a:pt x="338" y="105"/>
                  </a:lnTo>
                  <a:lnTo>
                    <a:pt x="332" y="92"/>
                  </a:lnTo>
                  <a:lnTo>
                    <a:pt x="317" y="78"/>
                  </a:lnTo>
                  <a:lnTo>
                    <a:pt x="294" y="65"/>
                  </a:lnTo>
                  <a:lnTo>
                    <a:pt x="263" y="51"/>
                  </a:lnTo>
                  <a:lnTo>
                    <a:pt x="229" y="44"/>
                  </a:lnTo>
                  <a:lnTo>
                    <a:pt x="190" y="42"/>
                  </a:lnTo>
                  <a:lnTo>
                    <a:pt x="152" y="44"/>
                  </a:lnTo>
                  <a:lnTo>
                    <a:pt x="117" y="51"/>
                  </a:lnTo>
                  <a:lnTo>
                    <a:pt x="86" y="65"/>
                  </a:lnTo>
                  <a:lnTo>
                    <a:pt x="63" y="78"/>
                  </a:lnTo>
                  <a:lnTo>
                    <a:pt x="48" y="92"/>
                  </a:lnTo>
                  <a:lnTo>
                    <a:pt x="42" y="105"/>
                  </a:lnTo>
                  <a:lnTo>
                    <a:pt x="42" y="111"/>
                  </a:lnTo>
                  <a:lnTo>
                    <a:pt x="38" y="117"/>
                  </a:lnTo>
                  <a:lnTo>
                    <a:pt x="35" y="122"/>
                  </a:lnTo>
                  <a:lnTo>
                    <a:pt x="29" y="124"/>
                  </a:lnTo>
                  <a:lnTo>
                    <a:pt x="21" y="126"/>
                  </a:lnTo>
                  <a:lnTo>
                    <a:pt x="15" y="124"/>
                  </a:lnTo>
                  <a:lnTo>
                    <a:pt x="10" y="122"/>
                  </a:lnTo>
                  <a:lnTo>
                    <a:pt x="4" y="117"/>
                  </a:lnTo>
                  <a:lnTo>
                    <a:pt x="2" y="111"/>
                  </a:lnTo>
                  <a:lnTo>
                    <a:pt x="0" y="105"/>
                  </a:lnTo>
                  <a:lnTo>
                    <a:pt x="6" y="80"/>
                  </a:lnTo>
                  <a:lnTo>
                    <a:pt x="23" y="57"/>
                  </a:lnTo>
                  <a:lnTo>
                    <a:pt x="46" y="38"/>
                  </a:lnTo>
                  <a:lnTo>
                    <a:pt x="79" y="21"/>
                  </a:lnTo>
                  <a:lnTo>
                    <a:pt x="113" y="9"/>
                  </a:lnTo>
                  <a:lnTo>
                    <a:pt x="152" y="1"/>
                  </a:lnTo>
                  <a:lnTo>
                    <a:pt x="19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399"/>
            </a:p>
          </p:txBody>
        </p:sp>
        <p:sp>
          <p:nvSpPr>
            <p:cNvPr id="91" name="Freeform 28">
              <a:extLst>
                <a:ext uri="{FF2B5EF4-FFF2-40B4-BE49-F238E27FC236}">
                  <a16:creationId xmlns:a16="http://schemas.microsoft.com/office/drawing/2014/main" id="{567B6B0A-3514-34F1-6E01-26F140EA4B26}"/>
                </a:ext>
              </a:extLst>
            </p:cNvPr>
            <p:cNvSpPr>
              <a:spLocks/>
            </p:cNvSpPr>
            <p:nvPr/>
          </p:nvSpPr>
          <p:spPr bwMode="auto">
            <a:xfrm flipH="1">
              <a:off x="1265987" y="2916244"/>
              <a:ext cx="177609" cy="51002"/>
            </a:xfrm>
            <a:custGeom>
              <a:avLst/>
              <a:gdLst>
                <a:gd name="T0" fmla="*/ 21 w 296"/>
                <a:gd name="T1" fmla="*/ 0 h 85"/>
                <a:gd name="T2" fmla="*/ 29 w 296"/>
                <a:gd name="T3" fmla="*/ 0 h 85"/>
                <a:gd name="T4" fmla="*/ 148 w 296"/>
                <a:gd name="T5" fmla="*/ 41 h 85"/>
                <a:gd name="T6" fmla="*/ 269 w 296"/>
                <a:gd name="T7" fmla="*/ 0 h 85"/>
                <a:gd name="T8" fmla="*/ 275 w 296"/>
                <a:gd name="T9" fmla="*/ 0 h 85"/>
                <a:gd name="T10" fmla="*/ 281 w 296"/>
                <a:gd name="T11" fmla="*/ 0 h 85"/>
                <a:gd name="T12" fmla="*/ 286 w 296"/>
                <a:gd name="T13" fmla="*/ 4 h 85"/>
                <a:gd name="T14" fmla="*/ 292 w 296"/>
                <a:gd name="T15" fmla="*/ 8 h 85"/>
                <a:gd name="T16" fmla="*/ 294 w 296"/>
                <a:gd name="T17" fmla="*/ 14 h 85"/>
                <a:gd name="T18" fmla="*/ 296 w 296"/>
                <a:gd name="T19" fmla="*/ 21 h 85"/>
                <a:gd name="T20" fmla="*/ 296 w 296"/>
                <a:gd name="T21" fmla="*/ 27 h 85"/>
                <a:gd name="T22" fmla="*/ 292 w 296"/>
                <a:gd name="T23" fmla="*/ 33 h 85"/>
                <a:gd name="T24" fmla="*/ 288 w 296"/>
                <a:gd name="T25" fmla="*/ 39 h 85"/>
                <a:gd name="T26" fmla="*/ 283 w 296"/>
                <a:gd name="T27" fmla="*/ 41 h 85"/>
                <a:gd name="T28" fmla="*/ 156 w 296"/>
                <a:gd name="T29" fmla="*/ 83 h 85"/>
                <a:gd name="T30" fmla="*/ 156 w 296"/>
                <a:gd name="T31" fmla="*/ 83 h 85"/>
                <a:gd name="T32" fmla="*/ 152 w 296"/>
                <a:gd name="T33" fmla="*/ 85 h 85"/>
                <a:gd name="T34" fmla="*/ 152 w 296"/>
                <a:gd name="T35" fmla="*/ 85 h 85"/>
                <a:gd name="T36" fmla="*/ 148 w 296"/>
                <a:gd name="T37" fmla="*/ 85 h 85"/>
                <a:gd name="T38" fmla="*/ 144 w 296"/>
                <a:gd name="T39" fmla="*/ 85 h 85"/>
                <a:gd name="T40" fmla="*/ 144 w 296"/>
                <a:gd name="T41" fmla="*/ 85 h 85"/>
                <a:gd name="T42" fmla="*/ 142 w 296"/>
                <a:gd name="T43" fmla="*/ 83 h 85"/>
                <a:gd name="T44" fmla="*/ 142 w 296"/>
                <a:gd name="T45" fmla="*/ 83 h 85"/>
                <a:gd name="T46" fmla="*/ 16 w 296"/>
                <a:gd name="T47" fmla="*/ 41 h 85"/>
                <a:gd name="T48" fmla="*/ 10 w 296"/>
                <a:gd name="T49" fmla="*/ 39 h 85"/>
                <a:gd name="T50" fmla="*/ 4 w 296"/>
                <a:gd name="T51" fmla="*/ 33 h 85"/>
                <a:gd name="T52" fmla="*/ 2 w 296"/>
                <a:gd name="T53" fmla="*/ 27 h 85"/>
                <a:gd name="T54" fmla="*/ 0 w 296"/>
                <a:gd name="T55" fmla="*/ 21 h 85"/>
                <a:gd name="T56" fmla="*/ 2 w 296"/>
                <a:gd name="T57" fmla="*/ 14 h 85"/>
                <a:gd name="T58" fmla="*/ 4 w 296"/>
                <a:gd name="T59" fmla="*/ 8 h 85"/>
                <a:gd name="T60" fmla="*/ 10 w 296"/>
                <a:gd name="T61" fmla="*/ 4 h 85"/>
                <a:gd name="T62" fmla="*/ 16 w 296"/>
                <a:gd name="T63" fmla="*/ 0 h 85"/>
                <a:gd name="T64" fmla="*/ 21 w 296"/>
                <a:gd name="T65"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6" h="85">
                  <a:moveTo>
                    <a:pt x="21" y="0"/>
                  </a:moveTo>
                  <a:lnTo>
                    <a:pt x="29" y="0"/>
                  </a:lnTo>
                  <a:lnTo>
                    <a:pt x="148" y="41"/>
                  </a:lnTo>
                  <a:lnTo>
                    <a:pt x="269" y="0"/>
                  </a:lnTo>
                  <a:lnTo>
                    <a:pt x="275" y="0"/>
                  </a:lnTo>
                  <a:lnTo>
                    <a:pt x="281" y="0"/>
                  </a:lnTo>
                  <a:lnTo>
                    <a:pt x="286" y="4"/>
                  </a:lnTo>
                  <a:lnTo>
                    <a:pt x="292" y="8"/>
                  </a:lnTo>
                  <a:lnTo>
                    <a:pt x="294" y="14"/>
                  </a:lnTo>
                  <a:lnTo>
                    <a:pt x="296" y="21"/>
                  </a:lnTo>
                  <a:lnTo>
                    <a:pt x="296" y="27"/>
                  </a:lnTo>
                  <a:lnTo>
                    <a:pt x="292" y="33"/>
                  </a:lnTo>
                  <a:lnTo>
                    <a:pt x="288" y="39"/>
                  </a:lnTo>
                  <a:lnTo>
                    <a:pt x="283" y="41"/>
                  </a:lnTo>
                  <a:lnTo>
                    <a:pt x="156" y="83"/>
                  </a:lnTo>
                  <a:lnTo>
                    <a:pt x="156" y="83"/>
                  </a:lnTo>
                  <a:lnTo>
                    <a:pt x="152" y="85"/>
                  </a:lnTo>
                  <a:lnTo>
                    <a:pt x="152" y="85"/>
                  </a:lnTo>
                  <a:lnTo>
                    <a:pt x="148" y="85"/>
                  </a:lnTo>
                  <a:lnTo>
                    <a:pt x="144" y="85"/>
                  </a:lnTo>
                  <a:lnTo>
                    <a:pt x="144" y="85"/>
                  </a:lnTo>
                  <a:lnTo>
                    <a:pt x="142" y="83"/>
                  </a:lnTo>
                  <a:lnTo>
                    <a:pt x="142" y="83"/>
                  </a:lnTo>
                  <a:lnTo>
                    <a:pt x="16" y="41"/>
                  </a:lnTo>
                  <a:lnTo>
                    <a:pt x="10" y="39"/>
                  </a:lnTo>
                  <a:lnTo>
                    <a:pt x="4" y="33"/>
                  </a:lnTo>
                  <a:lnTo>
                    <a:pt x="2" y="27"/>
                  </a:lnTo>
                  <a:lnTo>
                    <a:pt x="0" y="21"/>
                  </a:lnTo>
                  <a:lnTo>
                    <a:pt x="2" y="14"/>
                  </a:lnTo>
                  <a:lnTo>
                    <a:pt x="4" y="8"/>
                  </a:lnTo>
                  <a:lnTo>
                    <a:pt x="10" y="4"/>
                  </a:lnTo>
                  <a:lnTo>
                    <a:pt x="16" y="0"/>
                  </a:lnTo>
                  <a:lnTo>
                    <a:pt x="2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399" dirty="0"/>
            </a:p>
          </p:txBody>
        </p:sp>
        <p:sp>
          <p:nvSpPr>
            <p:cNvPr id="92" name="Freeform 29">
              <a:extLst>
                <a:ext uri="{FF2B5EF4-FFF2-40B4-BE49-F238E27FC236}">
                  <a16:creationId xmlns:a16="http://schemas.microsoft.com/office/drawing/2014/main" id="{C61BDA94-EE6B-AB26-CA6F-AF356BD0624A}"/>
                </a:ext>
              </a:extLst>
            </p:cNvPr>
            <p:cNvSpPr>
              <a:spLocks/>
            </p:cNvSpPr>
            <p:nvPr/>
          </p:nvSpPr>
          <p:spPr bwMode="auto">
            <a:xfrm flipH="1">
              <a:off x="1347549" y="2969952"/>
              <a:ext cx="93342" cy="94695"/>
            </a:xfrm>
            <a:custGeom>
              <a:avLst/>
              <a:gdLst>
                <a:gd name="T0" fmla="*/ 69 w 138"/>
                <a:gd name="T1" fmla="*/ 0 h 140"/>
                <a:gd name="T2" fmla="*/ 96 w 138"/>
                <a:gd name="T3" fmla="*/ 5 h 140"/>
                <a:gd name="T4" fmla="*/ 117 w 138"/>
                <a:gd name="T5" fmla="*/ 21 h 140"/>
                <a:gd name="T6" fmla="*/ 133 w 138"/>
                <a:gd name="T7" fmla="*/ 42 h 140"/>
                <a:gd name="T8" fmla="*/ 138 w 138"/>
                <a:gd name="T9" fmla="*/ 69 h 140"/>
                <a:gd name="T10" fmla="*/ 133 w 138"/>
                <a:gd name="T11" fmla="*/ 97 h 140"/>
                <a:gd name="T12" fmla="*/ 117 w 138"/>
                <a:gd name="T13" fmla="*/ 119 h 140"/>
                <a:gd name="T14" fmla="*/ 96 w 138"/>
                <a:gd name="T15" fmla="*/ 134 h 140"/>
                <a:gd name="T16" fmla="*/ 69 w 138"/>
                <a:gd name="T17" fmla="*/ 140 h 140"/>
                <a:gd name="T18" fmla="*/ 42 w 138"/>
                <a:gd name="T19" fmla="*/ 134 h 140"/>
                <a:gd name="T20" fmla="*/ 19 w 138"/>
                <a:gd name="T21" fmla="*/ 119 h 140"/>
                <a:gd name="T22" fmla="*/ 6 w 138"/>
                <a:gd name="T23" fmla="*/ 97 h 140"/>
                <a:gd name="T24" fmla="*/ 0 w 138"/>
                <a:gd name="T25" fmla="*/ 69 h 140"/>
                <a:gd name="T26" fmla="*/ 6 w 138"/>
                <a:gd name="T27" fmla="*/ 42 h 140"/>
                <a:gd name="T28" fmla="*/ 19 w 138"/>
                <a:gd name="T29" fmla="*/ 21 h 140"/>
                <a:gd name="T30" fmla="*/ 42 w 138"/>
                <a:gd name="T31" fmla="*/ 5 h 140"/>
                <a:gd name="T32" fmla="*/ 69 w 138"/>
                <a:gd name="T3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8" h="140">
                  <a:moveTo>
                    <a:pt x="69" y="0"/>
                  </a:moveTo>
                  <a:lnTo>
                    <a:pt x="96" y="5"/>
                  </a:lnTo>
                  <a:lnTo>
                    <a:pt x="117" y="21"/>
                  </a:lnTo>
                  <a:lnTo>
                    <a:pt x="133" y="42"/>
                  </a:lnTo>
                  <a:lnTo>
                    <a:pt x="138" y="69"/>
                  </a:lnTo>
                  <a:lnTo>
                    <a:pt x="133" y="97"/>
                  </a:lnTo>
                  <a:lnTo>
                    <a:pt x="117" y="119"/>
                  </a:lnTo>
                  <a:lnTo>
                    <a:pt x="96" y="134"/>
                  </a:lnTo>
                  <a:lnTo>
                    <a:pt x="69" y="140"/>
                  </a:lnTo>
                  <a:lnTo>
                    <a:pt x="42" y="134"/>
                  </a:lnTo>
                  <a:lnTo>
                    <a:pt x="19" y="119"/>
                  </a:lnTo>
                  <a:lnTo>
                    <a:pt x="6" y="97"/>
                  </a:lnTo>
                  <a:lnTo>
                    <a:pt x="0" y="69"/>
                  </a:lnTo>
                  <a:lnTo>
                    <a:pt x="6" y="42"/>
                  </a:lnTo>
                  <a:lnTo>
                    <a:pt x="19" y="21"/>
                  </a:lnTo>
                  <a:lnTo>
                    <a:pt x="42" y="5"/>
                  </a:lnTo>
                  <a:lnTo>
                    <a:pt x="6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399"/>
            </a:p>
          </p:txBody>
        </p:sp>
        <p:sp>
          <p:nvSpPr>
            <p:cNvPr id="93" name="Freeform 30">
              <a:extLst>
                <a:ext uri="{FF2B5EF4-FFF2-40B4-BE49-F238E27FC236}">
                  <a16:creationId xmlns:a16="http://schemas.microsoft.com/office/drawing/2014/main" id="{E3F8227A-9CD0-5A9D-FE8D-FEFD305D90F3}"/>
                </a:ext>
              </a:extLst>
            </p:cNvPr>
            <p:cNvSpPr>
              <a:spLocks/>
            </p:cNvSpPr>
            <p:nvPr/>
          </p:nvSpPr>
          <p:spPr bwMode="auto">
            <a:xfrm flipH="1">
              <a:off x="1247443" y="2970629"/>
              <a:ext cx="93342" cy="94019"/>
            </a:xfrm>
            <a:custGeom>
              <a:avLst/>
              <a:gdLst>
                <a:gd name="T0" fmla="*/ 69 w 138"/>
                <a:gd name="T1" fmla="*/ 0 h 139"/>
                <a:gd name="T2" fmla="*/ 96 w 138"/>
                <a:gd name="T3" fmla="*/ 6 h 139"/>
                <a:gd name="T4" fmla="*/ 119 w 138"/>
                <a:gd name="T5" fmla="*/ 20 h 139"/>
                <a:gd name="T6" fmla="*/ 132 w 138"/>
                <a:gd name="T7" fmla="*/ 43 h 139"/>
                <a:gd name="T8" fmla="*/ 138 w 138"/>
                <a:gd name="T9" fmla="*/ 70 h 139"/>
                <a:gd name="T10" fmla="*/ 132 w 138"/>
                <a:gd name="T11" fmla="*/ 96 h 139"/>
                <a:gd name="T12" fmla="*/ 119 w 138"/>
                <a:gd name="T13" fmla="*/ 119 h 139"/>
                <a:gd name="T14" fmla="*/ 96 w 138"/>
                <a:gd name="T15" fmla="*/ 133 h 139"/>
                <a:gd name="T16" fmla="*/ 69 w 138"/>
                <a:gd name="T17" fmla="*/ 139 h 139"/>
                <a:gd name="T18" fmla="*/ 42 w 138"/>
                <a:gd name="T19" fmla="*/ 133 h 139"/>
                <a:gd name="T20" fmla="*/ 21 w 138"/>
                <a:gd name="T21" fmla="*/ 119 h 139"/>
                <a:gd name="T22" fmla="*/ 6 w 138"/>
                <a:gd name="T23" fmla="*/ 96 h 139"/>
                <a:gd name="T24" fmla="*/ 0 w 138"/>
                <a:gd name="T25" fmla="*/ 70 h 139"/>
                <a:gd name="T26" fmla="*/ 6 w 138"/>
                <a:gd name="T27" fmla="*/ 43 h 139"/>
                <a:gd name="T28" fmla="*/ 21 w 138"/>
                <a:gd name="T29" fmla="*/ 20 h 139"/>
                <a:gd name="T30" fmla="*/ 42 w 138"/>
                <a:gd name="T31" fmla="*/ 6 h 139"/>
                <a:gd name="T32" fmla="*/ 69 w 138"/>
                <a:gd name="T3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8" h="139">
                  <a:moveTo>
                    <a:pt x="69" y="0"/>
                  </a:moveTo>
                  <a:lnTo>
                    <a:pt x="96" y="6"/>
                  </a:lnTo>
                  <a:lnTo>
                    <a:pt x="119" y="20"/>
                  </a:lnTo>
                  <a:lnTo>
                    <a:pt x="132" y="43"/>
                  </a:lnTo>
                  <a:lnTo>
                    <a:pt x="138" y="70"/>
                  </a:lnTo>
                  <a:lnTo>
                    <a:pt x="132" y="96"/>
                  </a:lnTo>
                  <a:lnTo>
                    <a:pt x="119" y="119"/>
                  </a:lnTo>
                  <a:lnTo>
                    <a:pt x="96" y="133"/>
                  </a:lnTo>
                  <a:lnTo>
                    <a:pt x="69" y="139"/>
                  </a:lnTo>
                  <a:lnTo>
                    <a:pt x="42" y="133"/>
                  </a:lnTo>
                  <a:lnTo>
                    <a:pt x="21" y="119"/>
                  </a:lnTo>
                  <a:lnTo>
                    <a:pt x="6" y="96"/>
                  </a:lnTo>
                  <a:lnTo>
                    <a:pt x="0" y="70"/>
                  </a:lnTo>
                  <a:lnTo>
                    <a:pt x="6" y="43"/>
                  </a:lnTo>
                  <a:lnTo>
                    <a:pt x="21" y="20"/>
                  </a:lnTo>
                  <a:lnTo>
                    <a:pt x="42" y="6"/>
                  </a:lnTo>
                  <a:lnTo>
                    <a:pt x="6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399"/>
            </a:p>
          </p:txBody>
        </p:sp>
      </p:grpSp>
      <p:sp>
        <p:nvSpPr>
          <p:cNvPr id="95" name="Freeform 44">
            <a:extLst>
              <a:ext uri="{FF2B5EF4-FFF2-40B4-BE49-F238E27FC236}">
                <a16:creationId xmlns:a16="http://schemas.microsoft.com/office/drawing/2014/main" id="{A68B4901-E44B-C5CD-FC2B-0C23B3F78A03}"/>
              </a:ext>
            </a:extLst>
          </p:cNvPr>
          <p:cNvSpPr>
            <a:spLocks noEditPoints="1"/>
          </p:cNvSpPr>
          <p:nvPr/>
        </p:nvSpPr>
        <p:spPr bwMode="auto">
          <a:xfrm>
            <a:off x="1102508" y="4005064"/>
            <a:ext cx="527408" cy="527408"/>
          </a:xfrm>
          <a:custGeom>
            <a:avLst/>
            <a:gdLst>
              <a:gd name="T0" fmla="*/ 389 w 690"/>
              <a:gd name="T1" fmla="*/ 519 h 690"/>
              <a:gd name="T2" fmla="*/ 302 w 690"/>
              <a:gd name="T3" fmla="*/ 605 h 690"/>
              <a:gd name="T4" fmla="*/ 129 w 690"/>
              <a:gd name="T5" fmla="*/ 519 h 690"/>
              <a:gd name="T6" fmla="*/ 216 w 690"/>
              <a:gd name="T7" fmla="*/ 605 h 690"/>
              <a:gd name="T8" fmla="*/ 129 w 690"/>
              <a:gd name="T9" fmla="*/ 519 h 690"/>
              <a:gd name="T10" fmla="*/ 560 w 690"/>
              <a:gd name="T11" fmla="*/ 389 h 690"/>
              <a:gd name="T12" fmla="*/ 474 w 690"/>
              <a:gd name="T13" fmla="*/ 475 h 690"/>
              <a:gd name="T14" fmla="*/ 302 w 690"/>
              <a:gd name="T15" fmla="*/ 389 h 690"/>
              <a:gd name="T16" fmla="*/ 389 w 690"/>
              <a:gd name="T17" fmla="*/ 475 h 690"/>
              <a:gd name="T18" fmla="*/ 302 w 690"/>
              <a:gd name="T19" fmla="*/ 389 h 690"/>
              <a:gd name="T20" fmla="*/ 216 w 690"/>
              <a:gd name="T21" fmla="*/ 389 h 690"/>
              <a:gd name="T22" fmla="*/ 129 w 690"/>
              <a:gd name="T23" fmla="*/ 475 h 690"/>
              <a:gd name="T24" fmla="*/ 474 w 690"/>
              <a:gd name="T25" fmla="*/ 259 h 690"/>
              <a:gd name="T26" fmla="*/ 560 w 690"/>
              <a:gd name="T27" fmla="*/ 346 h 690"/>
              <a:gd name="T28" fmla="*/ 474 w 690"/>
              <a:gd name="T29" fmla="*/ 259 h 690"/>
              <a:gd name="T30" fmla="*/ 389 w 690"/>
              <a:gd name="T31" fmla="*/ 259 h 690"/>
              <a:gd name="T32" fmla="*/ 302 w 690"/>
              <a:gd name="T33" fmla="*/ 346 h 690"/>
              <a:gd name="T34" fmla="*/ 129 w 690"/>
              <a:gd name="T35" fmla="*/ 259 h 690"/>
              <a:gd name="T36" fmla="*/ 216 w 690"/>
              <a:gd name="T37" fmla="*/ 346 h 690"/>
              <a:gd name="T38" fmla="*/ 129 w 690"/>
              <a:gd name="T39" fmla="*/ 259 h 690"/>
              <a:gd name="T40" fmla="*/ 43 w 690"/>
              <a:gd name="T41" fmla="*/ 647 h 690"/>
              <a:gd name="T42" fmla="*/ 647 w 690"/>
              <a:gd name="T43" fmla="*/ 216 h 690"/>
              <a:gd name="T44" fmla="*/ 0 w 690"/>
              <a:gd name="T45" fmla="*/ 87 h 690"/>
              <a:gd name="T46" fmla="*/ 111 w 690"/>
              <a:gd name="T47" fmla="*/ 107 h 690"/>
              <a:gd name="T48" fmla="*/ 134 w 690"/>
              <a:gd name="T49" fmla="*/ 139 h 690"/>
              <a:gd name="T50" fmla="*/ 173 w 690"/>
              <a:gd name="T51" fmla="*/ 151 h 690"/>
              <a:gd name="T52" fmla="*/ 210 w 690"/>
              <a:gd name="T53" fmla="*/ 139 h 690"/>
              <a:gd name="T54" fmla="*/ 234 w 690"/>
              <a:gd name="T55" fmla="*/ 107 h 690"/>
              <a:gd name="T56" fmla="*/ 452 w 690"/>
              <a:gd name="T57" fmla="*/ 87 h 690"/>
              <a:gd name="T58" fmla="*/ 465 w 690"/>
              <a:gd name="T59" fmla="*/ 125 h 690"/>
              <a:gd name="T60" fmla="*/ 496 w 690"/>
              <a:gd name="T61" fmla="*/ 148 h 690"/>
              <a:gd name="T62" fmla="*/ 538 w 690"/>
              <a:gd name="T63" fmla="*/ 148 h 690"/>
              <a:gd name="T64" fmla="*/ 570 w 690"/>
              <a:gd name="T65" fmla="*/ 125 h 690"/>
              <a:gd name="T66" fmla="*/ 582 w 690"/>
              <a:gd name="T67" fmla="*/ 87 h 690"/>
              <a:gd name="T68" fmla="*/ 690 w 690"/>
              <a:gd name="T69" fmla="*/ 690 h 690"/>
              <a:gd name="T70" fmla="*/ 0 w 690"/>
              <a:gd name="T71" fmla="*/ 87 h 690"/>
              <a:gd name="T72" fmla="*/ 534 w 690"/>
              <a:gd name="T73" fmla="*/ 5 h 690"/>
              <a:gd name="T74" fmla="*/ 557 w 690"/>
              <a:gd name="T75" fmla="*/ 27 h 690"/>
              <a:gd name="T76" fmla="*/ 560 w 690"/>
              <a:gd name="T77" fmla="*/ 87 h 690"/>
              <a:gd name="T78" fmla="*/ 548 w 690"/>
              <a:gd name="T79" fmla="*/ 118 h 690"/>
              <a:gd name="T80" fmla="*/ 517 w 690"/>
              <a:gd name="T81" fmla="*/ 130 h 690"/>
              <a:gd name="T82" fmla="*/ 487 w 690"/>
              <a:gd name="T83" fmla="*/ 118 h 690"/>
              <a:gd name="T84" fmla="*/ 474 w 690"/>
              <a:gd name="T85" fmla="*/ 87 h 690"/>
              <a:gd name="T86" fmla="*/ 477 w 690"/>
              <a:gd name="T87" fmla="*/ 27 h 690"/>
              <a:gd name="T88" fmla="*/ 501 w 690"/>
              <a:gd name="T89" fmla="*/ 5 h 690"/>
              <a:gd name="T90" fmla="*/ 173 w 690"/>
              <a:gd name="T91" fmla="*/ 0 h 690"/>
              <a:gd name="T92" fmla="*/ 203 w 690"/>
              <a:gd name="T93" fmla="*/ 13 h 690"/>
              <a:gd name="T94" fmla="*/ 216 w 690"/>
              <a:gd name="T95" fmla="*/ 45 h 690"/>
              <a:gd name="T96" fmla="*/ 212 w 690"/>
              <a:gd name="T97" fmla="*/ 104 h 690"/>
              <a:gd name="T98" fmla="*/ 190 w 690"/>
              <a:gd name="T99" fmla="*/ 126 h 690"/>
              <a:gd name="T100" fmla="*/ 156 w 690"/>
              <a:gd name="T101" fmla="*/ 126 h 690"/>
              <a:gd name="T102" fmla="*/ 133 w 690"/>
              <a:gd name="T103" fmla="*/ 104 h 690"/>
              <a:gd name="T104" fmla="*/ 129 w 690"/>
              <a:gd name="T105" fmla="*/ 45 h 690"/>
              <a:gd name="T106" fmla="*/ 143 w 690"/>
              <a:gd name="T107" fmla="*/ 13 h 690"/>
              <a:gd name="T108" fmla="*/ 173 w 690"/>
              <a:gd name="T109" fmla="*/ 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0" h="690">
                <a:moveTo>
                  <a:pt x="302" y="519"/>
                </a:moveTo>
                <a:lnTo>
                  <a:pt x="389" y="519"/>
                </a:lnTo>
                <a:lnTo>
                  <a:pt x="389" y="605"/>
                </a:lnTo>
                <a:lnTo>
                  <a:pt x="302" y="605"/>
                </a:lnTo>
                <a:lnTo>
                  <a:pt x="302" y="519"/>
                </a:lnTo>
                <a:close/>
                <a:moveTo>
                  <a:pt x="129" y="519"/>
                </a:moveTo>
                <a:lnTo>
                  <a:pt x="216" y="519"/>
                </a:lnTo>
                <a:lnTo>
                  <a:pt x="216" y="605"/>
                </a:lnTo>
                <a:lnTo>
                  <a:pt x="129" y="605"/>
                </a:lnTo>
                <a:lnTo>
                  <a:pt x="129" y="519"/>
                </a:lnTo>
                <a:close/>
                <a:moveTo>
                  <a:pt x="474" y="389"/>
                </a:moveTo>
                <a:lnTo>
                  <a:pt x="560" y="389"/>
                </a:lnTo>
                <a:lnTo>
                  <a:pt x="560" y="475"/>
                </a:lnTo>
                <a:lnTo>
                  <a:pt x="474" y="475"/>
                </a:lnTo>
                <a:lnTo>
                  <a:pt x="474" y="389"/>
                </a:lnTo>
                <a:close/>
                <a:moveTo>
                  <a:pt x="302" y="389"/>
                </a:moveTo>
                <a:lnTo>
                  <a:pt x="389" y="389"/>
                </a:lnTo>
                <a:lnTo>
                  <a:pt x="389" y="475"/>
                </a:lnTo>
                <a:lnTo>
                  <a:pt x="302" y="475"/>
                </a:lnTo>
                <a:lnTo>
                  <a:pt x="302" y="389"/>
                </a:lnTo>
                <a:close/>
                <a:moveTo>
                  <a:pt x="129" y="389"/>
                </a:moveTo>
                <a:lnTo>
                  <a:pt x="216" y="389"/>
                </a:lnTo>
                <a:lnTo>
                  <a:pt x="216" y="475"/>
                </a:lnTo>
                <a:lnTo>
                  <a:pt x="129" y="475"/>
                </a:lnTo>
                <a:lnTo>
                  <a:pt x="129" y="389"/>
                </a:lnTo>
                <a:close/>
                <a:moveTo>
                  <a:pt x="474" y="259"/>
                </a:moveTo>
                <a:lnTo>
                  <a:pt x="560" y="259"/>
                </a:lnTo>
                <a:lnTo>
                  <a:pt x="560" y="346"/>
                </a:lnTo>
                <a:lnTo>
                  <a:pt x="474" y="346"/>
                </a:lnTo>
                <a:lnTo>
                  <a:pt x="474" y="259"/>
                </a:lnTo>
                <a:close/>
                <a:moveTo>
                  <a:pt x="302" y="259"/>
                </a:moveTo>
                <a:lnTo>
                  <a:pt x="389" y="259"/>
                </a:lnTo>
                <a:lnTo>
                  <a:pt x="389" y="346"/>
                </a:lnTo>
                <a:lnTo>
                  <a:pt x="302" y="346"/>
                </a:lnTo>
                <a:lnTo>
                  <a:pt x="302" y="259"/>
                </a:lnTo>
                <a:close/>
                <a:moveTo>
                  <a:pt x="129" y="259"/>
                </a:moveTo>
                <a:lnTo>
                  <a:pt x="216" y="259"/>
                </a:lnTo>
                <a:lnTo>
                  <a:pt x="216" y="346"/>
                </a:lnTo>
                <a:lnTo>
                  <a:pt x="129" y="346"/>
                </a:lnTo>
                <a:lnTo>
                  <a:pt x="129" y="259"/>
                </a:lnTo>
                <a:close/>
                <a:moveTo>
                  <a:pt x="43" y="216"/>
                </a:moveTo>
                <a:lnTo>
                  <a:pt x="43" y="647"/>
                </a:lnTo>
                <a:lnTo>
                  <a:pt x="647" y="647"/>
                </a:lnTo>
                <a:lnTo>
                  <a:pt x="647" y="216"/>
                </a:lnTo>
                <a:lnTo>
                  <a:pt x="43" y="216"/>
                </a:lnTo>
                <a:close/>
                <a:moveTo>
                  <a:pt x="0" y="87"/>
                </a:moveTo>
                <a:lnTo>
                  <a:pt x="108" y="87"/>
                </a:lnTo>
                <a:lnTo>
                  <a:pt x="111" y="107"/>
                </a:lnTo>
                <a:lnTo>
                  <a:pt x="121" y="125"/>
                </a:lnTo>
                <a:lnTo>
                  <a:pt x="134" y="139"/>
                </a:lnTo>
                <a:lnTo>
                  <a:pt x="152" y="148"/>
                </a:lnTo>
                <a:lnTo>
                  <a:pt x="173" y="151"/>
                </a:lnTo>
                <a:lnTo>
                  <a:pt x="192" y="148"/>
                </a:lnTo>
                <a:lnTo>
                  <a:pt x="210" y="139"/>
                </a:lnTo>
                <a:lnTo>
                  <a:pt x="224" y="125"/>
                </a:lnTo>
                <a:lnTo>
                  <a:pt x="234" y="107"/>
                </a:lnTo>
                <a:lnTo>
                  <a:pt x="237" y="87"/>
                </a:lnTo>
                <a:lnTo>
                  <a:pt x="452" y="87"/>
                </a:lnTo>
                <a:lnTo>
                  <a:pt x="456" y="107"/>
                </a:lnTo>
                <a:lnTo>
                  <a:pt x="465" y="125"/>
                </a:lnTo>
                <a:lnTo>
                  <a:pt x="480" y="139"/>
                </a:lnTo>
                <a:lnTo>
                  <a:pt x="496" y="148"/>
                </a:lnTo>
                <a:lnTo>
                  <a:pt x="517" y="151"/>
                </a:lnTo>
                <a:lnTo>
                  <a:pt x="538" y="148"/>
                </a:lnTo>
                <a:lnTo>
                  <a:pt x="556" y="139"/>
                </a:lnTo>
                <a:lnTo>
                  <a:pt x="570" y="125"/>
                </a:lnTo>
                <a:lnTo>
                  <a:pt x="579" y="107"/>
                </a:lnTo>
                <a:lnTo>
                  <a:pt x="582" y="87"/>
                </a:lnTo>
                <a:lnTo>
                  <a:pt x="690" y="87"/>
                </a:lnTo>
                <a:lnTo>
                  <a:pt x="690" y="690"/>
                </a:lnTo>
                <a:lnTo>
                  <a:pt x="0" y="690"/>
                </a:lnTo>
                <a:lnTo>
                  <a:pt x="0" y="87"/>
                </a:lnTo>
                <a:close/>
                <a:moveTo>
                  <a:pt x="517" y="0"/>
                </a:moveTo>
                <a:lnTo>
                  <a:pt x="534" y="5"/>
                </a:lnTo>
                <a:lnTo>
                  <a:pt x="548" y="13"/>
                </a:lnTo>
                <a:lnTo>
                  <a:pt x="557" y="27"/>
                </a:lnTo>
                <a:lnTo>
                  <a:pt x="560" y="45"/>
                </a:lnTo>
                <a:lnTo>
                  <a:pt x="560" y="87"/>
                </a:lnTo>
                <a:lnTo>
                  <a:pt x="557" y="104"/>
                </a:lnTo>
                <a:lnTo>
                  <a:pt x="548" y="118"/>
                </a:lnTo>
                <a:lnTo>
                  <a:pt x="534" y="126"/>
                </a:lnTo>
                <a:lnTo>
                  <a:pt x="517" y="130"/>
                </a:lnTo>
                <a:lnTo>
                  <a:pt x="501" y="126"/>
                </a:lnTo>
                <a:lnTo>
                  <a:pt x="487" y="118"/>
                </a:lnTo>
                <a:lnTo>
                  <a:pt x="477" y="104"/>
                </a:lnTo>
                <a:lnTo>
                  <a:pt x="474" y="87"/>
                </a:lnTo>
                <a:lnTo>
                  <a:pt x="474" y="45"/>
                </a:lnTo>
                <a:lnTo>
                  <a:pt x="477" y="27"/>
                </a:lnTo>
                <a:lnTo>
                  <a:pt x="487" y="13"/>
                </a:lnTo>
                <a:lnTo>
                  <a:pt x="501" y="5"/>
                </a:lnTo>
                <a:lnTo>
                  <a:pt x="517" y="0"/>
                </a:lnTo>
                <a:close/>
                <a:moveTo>
                  <a:pt x="173" y="0"/>
                </a:moveTo>
                <a:lnTo>
                  <a:pt x="190" y="5"/>
                </a:lnTo>
                <a:lnTo>
                  <a:pt x="203" y="13"/>
                </a:lnTo>
                <a:lnTo>
                  <a:pt x="212" y="27"/>
                </a:lnTo>
                <a:lnTo>
                  <a:pt x="216" y="45"/>
                </a:lnTo>
                <a:lnTo>
                  <a:pt x="216" y="87"/>
                </a:lnTo>
                <a:lnTo>
                  <a:pt x="212" y="104"/>
                </a:lnTo>
                <a:lnTo>
                  <a:pt x="203" y="118"/>
                </a:lnTo>
                <a:lnTo>
                  <a:pt x="190" y="126"/>
                </a:lnTo>
                <a:lnTo>
                  <a:pt x="173" y="130"/>
                </a:lnTo>
                <a:lnTo>
                  <a:pt x="156" y="126"/>
                </a:lnTo>
                <a:lnTo>
                  <a:pt x="143" y="118"/>
                </a:lnTo>
                <a:lnTo>
                  <a:pt x="133" y="104"/>
                </a:lnTo>
                <a:lnTo>
                  <a:pt x="129" y="87"/>
                </a:lnTo>
                <a:lnTo>
                  <a:pt x="129" y="45"/>
                </a:lnTo>
                <a:lnTo>
                  <a:pt x="133" y="27"/>
                </a:lnTo>
                <a:lnTo>
                  <a:pt x="143" y="13"/>
                </a:lnTo>
                <a:lnTo>
                  <a:pt x="156" y="5"/>
                </a:lnTo>
                <a:lnTo>
                  <a:pt x="173"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96" name="Group 95">
            <a:extLst>
              <a:ext uri="{FF2B5EF4-FFF2-40B4-BE49-F238E27FC236}">
                <a16:creationId xmlns:a16="http://schemas.microsoft.com/office/drawing/2014/main" id="{40D96A77-218F-6711-58D9-0B897D4C67F6}"/>
              </a:ext>
            </a:extLst>
          </p:cNvPr>
          <p:cNvGrpSpPr/>
          <p:nvPr/>
        </p:nvGrpSpPr>
        <p:grpSpPr>
          <a:xfrm>
            <a:off x="1016497" y="5229200"/>
            <a:ext cx="685427" cy="547848"/>
            <a:chOff x="5950396" y="2435516"/>
            <a:chExt cx="2399288" cy="1917703"/>
          </a:xfrm>
          <a:solidFill>
            <a:schemeClr val="accent1"/>
          </a:solidFill>
        </p:grpSpPr>
        <p:grpSp>
          <p:nvGrpSpPr>
            <p:cNvPr id="97" name="Group 96">
              <a:extLst>
                <a:ext uri="{FF2B5EF4-FFF2-40B4-BE49-F238E27FC236}">
                  <a16:creationId xmlns:a16="http://schemas.microsoft.com/office/drawing/2014/main" id="{DD454890-A452-C571-EE8F-EF741032E181}"/>
                </a:ext>
              </a:extLst>
            </p:cNvPr>
            <p:cNvGrpSpPr/>
            <p:nvPr/>
          </p:nvGrpSpPr>
          <p:grpSpPr>
            <a:xfrm>
              <a:off x="6308765" y="2435516"/>
              <a:ext cx="1763500" cy="1917703"/>
              <a:chOff x="6308765" y="2435516"/>
              <a:chExt cx="1763500" cy="1917703"/>
            </a:xfrm>
            <a:grpFill/>
          </p:grpSpPr>
          <p:grpSp>
            <p:nvGrpSpPr>
              <p:cNvPr id="106" name="Graphic 2">
                <a:extLst>
                  <a:ext uri="{FF2B5EF4-FFF2-40B4-BE49-F238E27FC236}">
                    <a16:creationId xmlns:a16="http://schemas.microsoft.com/office/drawing/2014/main" id="{166B3BD8-84CE-02CB-A68D-ECD5856A0DB9}"/>
                  </a:ext>
                </a:extLst>
              </p:cNvPr>
              <p:cNvGrpSpPr/>
              <p:nvPr/>
            </p:nvGrpSpPr>
            <p:grpSpPr>
              <a:xfrm>
                <a:off x="6308765" y="2724342"/>
                <a:ext cx="1680376" cy="1078156"/>
                <a:chOff x="6308765" y="2724342"/>
                <a:chExt cx="1680376" cy="1078156"/>
              </a:xfrm>
              <a:grpFill/>
            </p:grpSpPr>
            <p:sp>
              <p:nvSpPr>
                <p:cNvPr id="115" name="Freeform: Shape 114">
                  <a:extLst>
                    <a:ext uri="{FF2B5EF4-FFF2-40B4-BE49-F238E27FC236}">
                      <a16:creationId xmlns:a16="http://schemas.microsoft.com/office/drawing/2014/main" id="{C42E0D80-621B-BE93-F382-A18A6BD3529A}"/>
                    </a:ext>
                  </a:extLst>
                </p:cNvPr>
                <p:cNvSpPr/>
                <p:nvPr/>
              </p:nvSpPr>
              <p:spPr>
                <a:xfrm>
                  <a:off x="6358649" y="2774141"/>
                  <a:ext cx="1575551" cy="822575"/>
                </a:xfrm>
                <a:custGeom>
                  <a:avLst/>
                  <a:gdLst>
                    <a:gd name="connsiteX0" fmla="*/ 1575552 w 1575551"/>
                    <a:gd name="connsiteY0" fmla="*/ 822576 h 822575"/>
                    <a:gd name="connsiteX1" fmla="*/ 1524478 w 1575551"/>
                    <a:gd name="connsiteY1" fmla="*/ 822576 h 822575"/>
                    <a:gd name="connsiteX2" fmla="*/ 787776 w 1575551"/>
                    <a:gd name="connsiteY2" fmla="*/ 51074 h 822575"/>
                    <a:gd name="connsiteX3" fmla="*/ 51074 w 1575551"/>
                    <a:gd name="connsiteY3" fmla="*/ 822576 h 822575"/>
                    <a:gd name="connsiteX4" fmla="*/ 0 w 1575551"/>
                    <a:gd name="connsiteY4" fmla="*/ 822576 h 822575"/>
                    <a:gd name="connsiteX5" fmla="*/ 787818 w 1575551"/>
                    <a:gd name="connsiteY5" fmla="*/ 0 h 822575"/>
                    <a:gd name="connsiteX6" fmla="*/ 1575552 w 1575551"/>
                    <a:gd name="connsiteY6" fmla="*/ 822576 h 82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5551" h="822575">
                      <a:moveTo>
                        <a:pt x="1575552" y="822576"/>
                      </a:moveTo>
                      <a:lnTo>
                        <a:pt x="1524478" y="822576"/>
                      </a:lnTo>
                      <a:cubicBezTo>
                        <a:pt x="1524478" y="397160"/>
                        <a:pt x="1193986" y="51074"/>
                        <a:pt x="787776" y="51074"/>
                      </a:cubicBezTo>
                      <a:cubicBezTo>
                        <a:pt x="381566" y="51074"/>
                        <a:pt x="51074" y="397160"/>
                        <a:pt x="51074" y="822576"/>
                      </a:cubicBezTo>
                      <a:lnTo>
                        <a:pt x="0" y="822576"/>
                      </a:lnTo>
                      <a:cubicBezTo>
                        <a:pt x="0" y="368988"/>
                        <a:pt x="353395" y="0"/>
                        <a:pt x="787818" y="0"/>
                      </a:cubicBezTo>
                      <a:cubicBezTo>
                        <a:pt x="1222242" y="0"/>
                        <a:pt x="1575552" y="369031"/>
                        <a:pt x="1575552" y="822576"/>
                      </a:cubicBezTo>
                      <a:close/>
                    </a:path>
                  </a:pathLst>
                </a:custGeom>
                <a:grpFill/>
                <a:ln w="4247" cap="flat">
                  <a:noFill/>
                  <a:prstDash val="solid"/>
                  <a:miter/>
                </a:ln>
              </p:spPr>
              <p:txBody>
                <a:bodyPr rtlCol="0" anchor="ctr"/>
                <a:lstStyle/>
                <a:p>
                  <a:endParaRPr lang="en-IN"/>
                </a:p>
              </p:txBody>
            </p:sp>
            <p:sp>
              <p:nvSpPr>
                <p:cNvPr id="116" name="Freeform: Shape 115">
                  <a:extLst>
                    <a:ext uri="{FF2B5EF4-FFF2-40B4-BE49-F238E27FC236}">
                      <a16:creationId xmlns:a16="http://schemas.microsoft.com/office/drawing/2014/main" id="{EA138BD6-CB21-7267-00EC-261E4D8C329B}"/>
                    </a:ext>
                  </a:extLst>
                </p:cNvPr>
                <p:cNvSpPr/>
                <p:nvPr/>
              </p:nvSpPr>
              <p:spPr>
                <a:xfrm>
                  <a:off x="6308765" y="3338756"/>
                  <a:ext cx="226092" cy="463742"/>
                </a:xfrm>
                <a:custGeom>
                  <a:avLst/>
                  <a:gdLst>
                    <a:gd name="connsiteX0" fmla="*/ 177908 w 226092"/>
                    <a:gd name="connsiteY0" fmla="*/ 463742 h 463742"/>
                    <a:gd name="connsiteX1" fmla="*/ 48185 w 226092"/>
                    <a:gd name="connsiteY1" fmla="*/ 463742 h 463742"/>
                    <a:gd name="connsiteX2" fmla="*/ 0 w 226092"/>
                    <a:gd name="connsiteY2" fmla="*/ 415558 h 463742"/>
                    <a:gd name="connsiteX3" fmla="*/ 0 w 226092"/>
                    <a:gd name="connsiteY3" fmla="*/ 48184 h 463742"/>
                    <a:gd name="connsiteX4" fmla="*/ 48185 w 226092"/>
                    <a:gd name="connsiteY4" fmla="*/ 0 h 463742"/>
                    <a:gd name="connsiteX5" fmla="*/ 177908 w 226092"/>
                    <a:gd name="connsiteY5" fmla="*/ 0 h 463742"/>
                    <a:gd name="connsiteX6" fmla="*/ 226093 w 226092"/>
                    <a:gd name="connsiteY6" fmla="*/ 48184 h 463742"/>
                    <a:gd name="connsiteX7" fmla="*/ 226093 w 226092"/>
                    <a:gd name="connsiteY7" fmla="*/ 415558 h 463742"/>
                    <a:gd name="connsiteX8" fmla="*/ 177908 w 226092"/>
                    <a:gd name="connsiteY8" fmla="*/ 463742 h 46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092" h="463742">
                      <a:moveTo>
                        <a:pt x="177908" y="463742"/>
                      </a:moveTo>
                      <a:lnTo>
                        <a:pt x="48185" y="463742"/>
                      </a:lnTo>
                      <a:cubicBezTo>
                        <a:pt x="21671" y="463742"/>
                        <a:pt x="0" y="442072"/>
                        <a:pt x="0" y="415558"/>
                      </a:cubicBezTo>
                      <a:lnTo>
                        <a:pt x="0" y="48184"/>
                      </a:lnTo>
                      <a:cubicBezTo>
                        <a:pt x="0" y="21670"/>
                        <a:pt x="21671" y="0"/>
                        <a:pt x="48185" y="0"/>
                      </a:cubicBezTo>
                      <a:lnTo>
                        <a:pt x="177908" y="0"/>
                      </a:lnTo>
                      <a:cubicBezTo>
                        <a:pt x="204422" y="0"/>
                        <a:pt x="226093" y="21670"/>
                        <a:pt x="226093" y="48184"/>
                      </a:cubicBezTo>
                      <a:lnTo>
                        <a:pt x="226093" y="415558"/>
                      </a:lnTo>
                      <a:cubicBezTo>
                        <a:pt x="226093" y="442072"/>
                        <a:pt x="204422" y="463742"/>
                        <a:pt x="177908" y="463742"/>
                      </a:cubicBezTo>
                      <a:close/>
                    </a:path>
                  </a:pathLst>
                </a:custGeom>
                <a:grpFill/>
                <a:ln w="4247" cap="flat">
                  <a:noFill/>
                  <a:prstDash val="solid"/>
                  <a:miter/>
                </a:ln>
              </p:spPr>
              <p:txBody>
                <a:bodyPr rtlCol="0" anchor="ctr"/>
                <a:lstStyle/>
                <a:p>
                  <a:endParaRPr lang="en-IN"/>
                </a:p>
              </p:txBody>
            </p:sp>
            <p:sp>
              <p:nvSpPr>
                <p:cNvPr id="117" name="Freeform: Shape 116">
                  <a:extLst>
                    <a:ext uri="{FF2B5EF4-FFF2-40B4-BE49-F238E27FC236}">
                      <a16:creationId xmlns:a16="http://schemas.microsoft.com/office/drawing/2014/main" id="{CD306470-922E-9E5F-EDE6-A289CF21A2E7}"/>
                    </a:ext>
                  </a:extLst>
                </p:cNvPr>
                <p:cNvSpPr/>
                <p:nvPr/>
              </p:nvSpPr>
              <p:spPr>
                <a:xfrm>
                  <a:off x="7763048" y="3338756"/>
                  <a:ext cx="226092" cy="463742"/>
                </a:xfrm>
                <a:custGeom>
                  <a:avLst/>
                  <a:gdLst>
                    <a:gd name="connsiteX0" fmla="*/ 177908 w 226092"/>
                    <a:gd name="connsiteY0" fmla="*/ 463742 h 463742"/>
                    <a:gd name="connsiteX1" fmla="*/ 48185 w 226092"/>
                    <a:gd name="connsiteY1" fmla="*/ 463742 h 463742"/>
                    <a:gd name="connsiteX2" fmla="*/ 0 w 226092"/>
                    <a:gd name="connsiteY2" fmla="*/ 415558 h 463742"/>
                    <a:gd name="connsiteX3" fmla="*/ 0 w 226092"/>
                    <a:gd name="connsiteY3" fmla="*/ 48184 h 463742"/>
                    <a:gd name="connsiteX4" fmla="*/ 48185 w 226092"/>
                    <a:gd name="connsiteY4" fmla="*/ 0 h 463742"/>
                    <a:gd name="connsiteX5" fmla="*/ 177908 w 226092"/>
                    <a:gd name="connsiteY5" fmla="*/ 0 h 463742"/>
                    <a:gd name="connsiteX6" fmla="*/ 226093 w 226092"/>
                    <a:gd name="connsiteY6" fmla="*/ 48184 h 463742"/>
                    <a:gd name="connsiteX7" fmla="*/ 226093 w 226092"/>
                    <a:gd name="connsiteY7" fmla="*/ 415558 h 463742"/>
                    <a:gd name="connsiteX8" fmla="*/ 177908 w 226092"/>
                    <a:gd name="connsiteY8" fmla="*/ 463742 h 46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092" h="463742">
                      <a:moveTo>
                        <a:pt x="177908" y="463742"/>
                      </a:moveTo>
                      <a:lnTo>
                        <a:pt x="48185" y="463742"/>
                      </a:lnTo>
                      <a:cubicBezTo>
                        <a:pt x="21670" y="463742"/>
                        <a:pt x="0" y="442072"/>
                        <a:pt x="0" y="415558"/>
                      </a:cubicBezTo>
                      <a:lnTo>
                        <a:pt x="0" y="48184"/>
                      </a:lnTo>
                      <a:cubicBezTo>
                        <a:pt x="0" y="21670"/>
                        <a:pt x="21670" y="0"/>
                        <a:pt x="48185" y="0"/>
                      </a:cubicBezTo>
                      <a:lnTo>
                        <a:pt x="177908" y="0"/>
                      </a:lnTo>
                      <a:cubicBezTo>
                        <a:pt x="204422" y="0"/>
                        <a:pt x="226093" y="21670"/>
                        <a:pt x="226093" y="48184"/>
                      </a:cubicBezTo>
                      <a:lnTo>
                        <a:pt x="226093" y="415558"/>
                      </a:lnTo>
                      <a:cubicBezTo>
                        <a:pt x="226093" y="442072"/>
                        <a:pt x="204422" y="463742"/>
                        <a:pt x="177908" y="463742"/>
                      </a:cubicBezTo>
                      <a:close/>
                    </a:path>
                  </a:pathLst>
                </a:custGeom>
                <a:grpFill/>
                <a:ln w="4247" cap="flat">
                  <a:noFill/>
                  <a:prstDash val="solid"/>
                  <a:miter/>
                </a:ln>
              </p:spPr>
              <p:txBody>
                <a:bodyPr rtlCol="0" anchor="ctr"/>
                <a:lstStyle/>
                <a:p>
                  <a:endParaRPr lang="en-IN"/>
                </a:p>
              </p:txBody>
            </p:sp>
            <p:sp>
              <p:nvSpPr>
                <p:cNvPr id="118" name="Freeform: Shape 117">
                  <a:extLst>
                    <a:ext uri="{FF2B5EF4-FFF2-40B4-BE49-F238E27FC236}">
                      <a16:creationId xmlns:a16="http://schemas.microsoft.com/office/drawing/2014/main" id="{15984619-3CB0-FCA0-2B47-38D4D97126D5}"/>
                    </a:ext>
                  </a:extLst>
                </p:cNvPr>
                <p:cNvSpPr/>
                <p:nvPr/>
              </p:nvSpPr>
              <p:spPr>
                <a:xfrm>
                  <a:off x="6929000" y="2724342"/>
                  <a:ext cx="446363" cy="168092"/>
                </a:xfrm>
                <a:custGeom>
                  <a:avLst/>
                  <a:gdLst>
                    <a:gd name="connsiteX0" fmla="*/ 398179 w 446363"/>
                    <a:gd name="connsiteY0" fmla="*/ 168093 h 168092"/>
                    <a:gd name="connsiteX1" fmla="*/ 48184 w 446363"/>
                    <a:gd name="connsiteY1" fmla="*/ 168093 h 168092"/>
                    <a:gd name="connsiteX2" fmla="*/ 0 w 446363"/>
                    <a:gd name="connsiteY2" fmla="*/ 119908 h 168092"/>
                    <a:gd name="connsiteX3" fmla="*/ 0 w 446363"/>
                    <a:gd name="connsiteY3" fmla="*/ 48184 h 168092"/>
                    <a:gd name="connsiteX4" fmla="*/ 48184 w 446363"/>
                    <a:gd name="connsiteY4" fmla="*/ 0 h 168092"/>
                    <a:gd name="connsiteX5" fmla="*/ 398179 w 446363"/>
                    <a:gd name="connsiteY5" fmla="*/ 0 h 168092"/>
                    <a:gd name="connsiteX6" fmla="*/ 446364 w 446363"/>
                    <a:gd name="connsiteY6" fmla="*/ 48184 h 168092"/>
                    <a:gd name="connsiteX7" fmla="*/ 446364 w 446363"/>
                    <a:gd name="connsiteY7" fmla="*/ 119951 h 168092"/>
                    <a:gd name="connsiteX8" fmla="*/ 398179 w 446363"/>
                    <a:gd name="connsiteY8" fmla="*/ 168093 h 168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6363" h="168092">
                      <a:moveTo>
                        <a:pt x="398179" y="168093"/>
                      </a:moveTo>
                      <a:lnTo>
                        <a:pt x="48184" y="168093"/>
                      </a:lnTo>
                      <a:cubicBezTo>
                        <a:pt x="21670" y="168093"/>
                        <a:pt x="0" y="146423"/>
                        <a:pt x="0" y="119908"/>
                      </a:cubicBezTo>
                      <a:lnTo>
                        <a:pt x="0" y="48184"/>
                      </a:lnTo>
                      <a:cubicBezTo>
                        <a:pt x="0" y="21670"/>
                        <a:pt x="21670" y="0"/>
                        <a:pt x="48184" y="0"/>
                      </a:cubicBezTo>
                      <a:lnTo>
                        <a:pt x="398179" y="0"/>
                      </a:lnTo>
                      <a:cubicBezTo>
                        <a:pt x="424693" y="0"/>
                        <a:pt x="446364" y="21670"/>
                        <a:pt x="446364" y="48184"/>
                      </a:cubicBezTo>
                      <a:lnTo>
                        <a:pt x="446364" y="119951"/>
                      </a:lnTo>
                      <a:cubicBezTo>
                        <a:pt x="446364" y="146423"/>
                        <a:pt x="424693" y="168093"/>
                        <a:pt x="398179" y="168093"/>
                      </a:cubicBezTo>
                      <a:close/>
                    </a:path>
                  </a:pathLst>
                </a:custGeom>
                <a:grpFill/>
                <a:ln w="4247" cap="flat">
                  <a:noFill/>
                  <a:prstDash val="solid"/>
                  <a:miter/>
                </a:ln>
              </p:spPr>
              <p:txBody>
                <a:bodyPr rtlCol="0" anchor="ctr"/>
                <a:lstStyle/>
                <a:p>
                  <a:endParaRPr lang="en-IN"/>
                </a:p>
              </p:txBody>
            </p:sp>
          </p:grpSp>
          <p:sp>
            <p:nvSpPr>
              <p:cNvPr id="107" name="Freeform: Shape 106">
                <a:extLst>
                  <a:ext uri="{FF2B5EF4-FFF2-40B4-BE49-F238E27FC236}">
                    <a16:creationId xmlns:a16="http://schemas.microsoft.com/office/drawing/2014/main" id="{776CEA5F-D612-F38B-7AB7-F1F30B004145}"/>
                  </a:ext>
                </a:extLst>
              </p:cNvPr>
              <p:cNvSpPr/>
              <p:nvPr/>
            </p:nvSpPr>
            <p:spPr>
              <a:xfrm>
                <a:off x="6587121" y="3000361"/>
                <a:ext cx="1112999" cy="1352858"/>
              </a:xfrm>
              <a:custGeom>
                <a:avLst/>
                <a:gdLst>
                  <a:gd name="connsiteX0" fmla="*/ 556500 w 1112999"/>
                  <a:gd name="connsiteY0" fmla="*/ 0 h 1352858"/>
                  <a:gd name="connsiteX1" fmla="*/ 0 w 1112999"/>
                  <a:gd name="connsiteY1" fmla="*/ 556499 h 1352858"/>
                  <a:gd name="connsiteX2" fmla="*/ 146890 w 1112999"/>
                  <a:gd name="connsiteY2" fmla="*/ 933179 h 1352858"/>
                  <a:gd name="connsiteX3" fmla="*/ 146890 w 1112999"/>
                  <a:gd name="connsiteY3" fmla="*/ 933179 h 1352858"/>
                  <a:gd name="connsiteX4" fmla="*/ 146890 w 1112999"/>
                  <a:gd name="connsiteY4" fmla="*/ 933179 h 1352858"/>
                  <a:gd name="connsiteX5" fmla="*/ 169835 w 1112999"/>
                  <a:gd name="connsiteY5" fmla="*/ 956676 h 1352858"/>
                  <a:gd name="connsiteX6" fmla="*/ 556500 w 1112999"/>
                  <a:gd name="connsiteY6" fmla="*/ 1352858 h 1352858"/>
                  <a:gd name="connsiteX7" fmla="*/ 556500 w 1112999"/>
                  <a:gd name="connsiteY7" fmla="*/ 1112956 h 1352858"/>
                  <a:gd name="connsiteX8" fmla="*/ 1112999 w 1112999"/>
                  <a:gd name="connsiteY8" fmla="*/ 556457 h 1352858"/>
                  <a:gd name="connsiteX9" fmla="*/ 556500 w 1112999"/>
                  <a:gd name="connsiteY9" fmla="*/ 0 h 1352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2999" h="1352858">
                    <a:moveTo>
                      <a:pt x="556500" y="0"/>
                    </a:moveTo>
                    <a:cubicBezTo>
                      <a:pt x="249165" y="0"/>
                      <a:pt x="0" y="249165"/>
                      <a:pt x="0" y="556499"/>
                    </a:cubicBezTo>
                    <a:cubicBezTo>
                      <a:pt x="0" y="701775"/>
                      <a:pt x="55705" y="834048"/>
                      <a:pt x="146890" y="933179"/>
                    </a:cubicBezTo>
                    <a:lnTo>
                      <a:pt x="146890" y="933179"/>
                    </a:lnTo>
                    <a:lnTo>
                      <a:pt x="146890" y="933179"/>
                    </a:lnTo>
                    <a:cubicBezTo>
                      <a:pt x="154326" y="941252"/>
                      <a:pt x="161974" y="949070"/>
                      <a:pt x="169835" y="956676"/>
                    </a:cubicBezTo>
                    <a:lnTo>
                      <a:pt x="556500" y="1352858"/>
                    </a:lnTo>
                    <a:lnTo>
                      <a:pt x="556500" y="1112956"/>
                    </a:lnTo>
                    <a:cubicBezTo>
                      <a:pt x="863834" y="1112956"/>
                      <a:pt x="1112999" y="863791"/>
                      <a:pt x="1112999" y="556457"/>
                    </a:cubicBezTo>
                    <a:cubicBezTo>
                      <a:pt x="1112999" y="249122"/>
                      <a:pt x="863834" y="0"/>
                      <a:pt x="556500" y="0"/>
                    </a:cubicBezTo>
                    <a:close/>
                  </a:path>
                </a:pathLst>
              </a:custGeom>
              <a:grpFill/>
              <a:ln w="4247" cap="flat">
                <a:noFill/>
                <a:prstDash val="solid"/>
                <a:miter/>
              </a:ln>
            </p:spPr>
            <p:txBody>
              <a:bodyPr rtlCol="0" anchor="ctr"/>
              <a:lstStyle/>
              <a:p>
                <a:endParaRPr lang="en-IN" dirty="0"/>
              </a:p>
            </p:txBody>
          </p:sp>
          <p:grpSp>
            <p:nvGrpSpPr>
              <p:cNvPr id="108" name="Graphic 2">
                <a:extLst>
                  <a:ext uri="{FF2B5EF4-FFF2-40B4-BE49-F238E27FC236}">
                    <a16:creationId xmlns:a16="http://schemas.microsoft.com/office/drawing/2014/main" id="{5ABD8912-B5B7-CE34-A70E-5302116FE4BE}"/>
                  </a:ext>
                </a:extLst>
              </p:cNvPr>
              <p:cNvGrpSpPr/>
              <p:nvPr/>
            </p:nvGrpSpPr>
            <p:grpSpPr>
              <a:xfrm>
                <a:off x="7432952" y="2435516"/>
                <a:ext cx="639313" cy="639313"/>
                <a:chOff x="7432952" y="2435516"/>
                <a:chExt cx="639313" cy="639313"/>
              </a:xfrm>
              <a:grpFill/>
            </p:grpSpPr>
            <p:sp>
              <p:nvSpPr>
                <p:cNvPr id="113" name="Freeform: Shape 112">
                  <a:extLst>
                    <a:ext uri="{FF2B5EF4-FFF2-40B4-BE49-F238E27FC236}">
                      <a16:creationId xmlns:a16="http://schemas.microsoft.com/office/drawing/2014/main" id="{6AF87D6A-47F3-C393-C9AD-A2ED50DE266B}"/>
                    </a:ext>
                  </a:extLst>
                </p:cNvPr>
                <p:cNvSpPr/>
                <p:nvPr/>
              </p:nvSpPr>
              <p:spPr>
                <a:xfrm>
                  <a:off x="7432952" y="2435516"/>
                  <a:ext cx="639313" cy="639313"/>
                </a:xfrm>
                <a:custGeom>
                  <a:avLst/>
                  <a:gdLst>
                    <a:gd name="connsiteX0" fmla="*/ 639314 w 639313"/>
                    <a:gd name="connsiteY0" fmla="*/ 319657 h 639313"/>
                    <a:gd name="connsiteX1" fmla="*/ 319657 w 639313"/>
                    <a:gd name="connsiteY1" fmla="*/ 639314 h 639313"/>
                    <a:gd name="connsiteX2" fmla="*/ 0 w 639313"/>
                    <a:gd name="connsiteY2" fmla="*/ 319657 h 639313"/>
                    <a:gd name="connsiteX3" fmla="*/ 319657 w 639313"/>
                    <a:gd name="connsiteY3" fmla="*/ 0 h 639313"/>
                    <a:gd name="connsiteX4" fmla="*/ 639314 w 639313"/>
                    <a:gd name="connsiteY4" fmla="*/ 319657 h 639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313" h="639313">
                      <a:moveTo>
                        <a:pt x="639314" y="319657"/>
                      </a:moveTo>
                      <a:cubicBezTo>
                        <a:pt x="639314" y="496198"/>
                        <a:pt x="496199" y="639314"/>
                        <a:pt x="319657" y="639314"/>
                      </a:cubicBezTo>
                      <a:cubicBezTo>
                        <a:pt x="143116" y="639314"/>
                        <a:pt x="0" y="496198"/>
                        <a:pt x="0" y="319657"/>
                      </a:cubicBezTo>
                      <a:cubicBezTo>
                        <a:pt x="0" y="143115"/>
                        <a:pt x="143116" y="0"/>
                        <a:pt x="319657" y="0"/>
                      </a:cubicBezTo>
                      <a:cubicBezTo>
                        <a:pt x="496199" y="0"/>
                        <a:pt x="639314" y="143115"/>
                        <a:pt x="639314" y="319657"/>
                      </a:cubicBezTo>
                      <a:close/>
                    </a:path>
                  </a:pathLst>
                </a:custGeom>
                <a:grpFill/>
                <a:ln w="4247" cap="flat">
                  <a:noFill/>
                  <a:prstDash val="solid"/>
                  <a:miter/>
                </a:ln>
              </p:spPr>
              <p:txBody>
                <a:bodyPr rtlCol="0" anchor="ctr"/>
                <a:lstStyle/>
                <a:p>
                  <a:endParaRPr lang="en-IN"/>
                </a:p>
              </p:txBody>
            </p:sp>
            <p:sp>
              <p:nvSpPr>
                <p:cNvPr id="114" name="Freeform: Shape 113">
                  <a:extLst>
                    <a:ext uri="{FF2B5EF4-FFF2-40B4-BE49-F238E27FC236}">
                      <a16:creationId xmlns:a16="http://schemas.microsoft.com/office/drawing/2014/main" id="{62D17052-0B93-2F6C-AD50-6BEA8B87F547}"/>
                    </a:ext>
                  </a:extLst>
                </p:cNvPr>
                <p:cNvSpPr/>
                <p:nvPr/>
              </p:nvSpPr>
              <p:spPr>
                <a:xfrm>
                  <a:off x="7706039" y="2578029"/>
                  <a:ext cx="89145" cy="341199"/>
                </a:xfrm>
                <a:custGeom>
                  <a:avLst/>
                  <a:gdLst>
                    <a:gd name="connsiteX0" fmla="*/ 0 w 89145"/>
                    <a:gd name="connsiteY0" fmla="*/ 295862 h 341199"/>
                    <a:gd name="connsiteX1" fmla="*/ 44828 w 89145"/>
                    <a:gd name="connsiteY1" fmla="*/ 250525 h 341199"/>
                    <a:gd name="connsiteX2" fmla="*/ 89145 w 89145"/>
                    <a:gd name="connsiteY2" fmla="*/ 295862 h 341199"/>
                    <a:gd name="connsiteX3" fmla="*/ 44828 w 89145"/>
                    <a:gd name="connsiteY3" fmla="*/ 341200 h 341199"/>
                    <a:gd name="connsiteX4" fmla="*/ 0 w 89145"/>
                    <a:gd name="connsiteY4" fmla="*/ 295862 h 341199"/>
                    <a:gd name="connsiteX5" fmla="*/ 16444 w 89145"/>
                    <a:gd name="connsiteY5" fmla="*/ 225625 h 341199"/>
                    <a:gd name="connsiteX6" fmla="*/ 4972 w 89145"/>
                    <a:gd name="connsiteY6" fmla="*/ 0 h 341199"/>
                    <a:gd name="connsiteX7" fmla="*/ 84174 w 89145"/>
                    <a:gd name="connsiteY7" fmla="*/ 0 h 341199"/>
                    <a:gd name="connsiteX8" fmla="*/ 73211 w 89145"/>
                    <a:gd name="connsiteY8" fmla="*/ 225625 h 341199"/>
                    <a:gd name="connsiteX9" fmla="*/ 16444 w 89145"/>
                    <a:gd name="connsiteY9" fmla="*/ 225625 h 341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145" h="341199">
                      <a:moveTo>
                        <a:pt x="0" y="295862"/>
                      </a:moveTo>
                      <a:cubicBezTo>
                        <a:pt x="0" y="269475"/>
                        <a:pt x="18441" y="250525"/>
                        <a:pt x="44828" y="250525"/>
                      </a:cubicBezTo>
                      <a:cubicBezTo>
                        <a:pt x="71214" y="250525"/>
                        <a:pt x="88635" y="269433"/>
                        <a:pt x="89145" y="295862"/>
                      </a:cubicBezTo>
                      <a:cubicBezTo>
                        <a:pt x="89145" y="321739"/>
                        <a:pt x="71724" y="341200"/>
                        <a:pt x="44828" y="341200"/>
                      </a:cubicBezTo>
                      <a:cubicBezTo>
                        <a:pt x="17931" y="341200"/>
                        <a:pt x="0" y="321739"/>
                        <a:pt x="0" y="295862"/>
                      </a:cubicBezTo>
                      <a:close/>
                      <a:moveTo>
                        <a:pt x="16444" y="225625"/>
                      </a:moveTo>
                      <a:lnTo>
                        <a:pt x="4972" y="0"/>
                      </a:lnTo>
                      <a:lnTo>
                        <a:pt x="84174" y="0"/>
                      </a:lnTo>
                      <a:lnTo>
                        <a:pt x="73211" y="225625"/>
                      </a:lnTo>
                      <a:lnTo>
                        <a:pt x="16444" y="225625"/>
                      </a:lnTo>
                      <a:close/>
                    </a:path>
                  </a:pathLst>
                </a:custGeom>
                <a:solidFill>
                  <a:schemeClr val="bg1"/>
                </a:solidFill>
                <a:ln w="4247" cap="flat">
                  <a:noFill/>
                  <a:prstDash val="solid"/>
                  <a:miter/>
                </a:ln>
              </p:spPr>
              <p:txBody>
                <a:bodyPr rtlCol="0" anchor="ctr"/>
                <a:lstStyle/>
                <a:p>
                  <a:endParaRPr lang="en-IN"/>
                </a:p>
              </p:txBody>
            </p:sp>
          </p:grpSp>
          <p:grpSp>
            <p:nvGrpSpPr>
              <p:cNvPr id="109" name="Group 108">
                <a:extLst>
                  <a:ext uri="{FF2B5EF4-FFF2-40B4-BE49-F238E27FC236}">
                    <a16:creationId xmlns:a16="http://schemas.microsoft.com/office/drawing/2014/main" id="{CB66E355-50E6-AF8D-FC5F-BFF4492727F5}"/>
                  </a:ext>
                </a:extLst>
              </p:cNvPr>
              <p:cNvGrpSpPr/>
              <p:nvPr/>
            </p:nvGrpSpPr>
            <p:grpSpPr>
              <a:xfrm>
                <a:off x="6832733" y="3501008"/>
                <a:ext cx="621774" cy="169042"/>
                <a:chOff x="6814492" y="3429000"/>
                <a:chExt cx="621774" cy="169042"/>
              </a:xfrm>
              <a:grpFill/>
            </p:grpSpPr>
            <p:sp>
              <p:nvSpPr>
                <p:cNvPr id="110" name="Oval 109">
                  <a:extLst>
                    <a:ext uri="{FF2B5EF4-FFF2-40B4-BE49-F238E27FC236}">
                      <a16:creationId xmlns:a16="http://schemas.microsoft.com/office/drawing/2014/main" id="{D509AADF-38BB-144A-A71C-4CD0CD4639BC}"/>
                    </a:ext>
                  </a:extLst>
                </p:cNvPr>
                <p:cNvSpPr/>
                <p:nvPr/>
              </p:nvSpPr>
              <p:spPr>
                <a:xfrm>
                  <a:off x="6814492" y="3429000"/>
                  <a:ext cx="169042" cy="1690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1" name="Oval 110">
                  <a:extLst>
                    <a:ext uri="{FF2B5EF4-FFF2-40B4-BE49-F238E27FC236}">
                      <a16:creationId xmlns:a16="http://schemas.microsoft.com/office/drawing/2014/main" id="{A4025CD6-3376-7710-BD1B-12A7C23773C5}"/>
                    </a:ext>
                  </a:extLst>
                </p:cNvPr>
                <p:cNvSpPr/>
                <p:nvPr/>
              </p:nvSpPr>
              <p:spPr>
                <a:xfrm>
                  <a:off x="7040858" y="3429000"/>
                  <a:ext cx="169042" cy="1690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2" name="Oval 111">
                  <a:extLst>
                    <a:ext uri="{FF2B5EF4-FFF2-40B4-BE49-F238E27FC236}">
                      <a16:creationId xmlns:a16="http://schemas.microsoft.com/office/drawing/2014/main" id="{C65A4593-7FB5-396C-32A4-0D9EA0B3EBC9}"/>
                    </a:ext>
                  </a:extLst>
                </p:cNvPr>
                <p:cNvSpPr/>
                <p:nvPr/>
              </p:nvSpPr>
              <p:spPr>
                <a:xfrm>
                  <a:off x="7267224" y="3429000"/>
                  <a:ext cx="169042" cy="1690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grpSp>
          <p:nvGrpSpPr>
            <p:cNvPr id="98" name="Group 97">
              <a:extLst>
                <a:ext uri="{FF2B5EF4-FFF2-40B4-BE49-F238E27FC236}">
                  <a16:creationId xmlns:a16="http://schemas.microsoft.com/office/drawing/2014/main" id="{CB7D587A-9B45-BE9A-888F-18109AB7DDBF}"/>
                </a:ext>
              </a:extLst>
            </p:cNvPr>
            <p:cNvGrpSpPr/>
            <p:nvPr/>
          </p:nvGrpSpPr>
          <p:grpSpPr>
            <a:xfrm>
              <a:off x="5950396" y="3284984"/>
              <a:ext cx="239048" cy="560394"/>
              <a:chOff x="5878388" y="3093453"/>
              <a:chExt cx="239048" cy="560394"/>
            </a:xfrm>
            <a:grpFill/>
          </p:grpSpPr>
          <p:cxnSp>
            <p:nvCxnSpPr>
              <p:cNvPr id="103" name="Straight Connector 102">
                <a:extLst>
                  <a:ext uri="{FF2B5EF4-FFF2-40B4-BE49-F238E27FC236}">
                    <a16:creationId xmlns:a16="http://schemas.microsoft.com/office/drawing/2014/main" id="{C10D579E-BA5F-73EF-A9A2-E8BEC651B064}"/>
                  </a:ext>
                </a:extLst>
              </p:cNvPr>
              <p:cNvCxnSpPr>
                <a:cxnSpLocks/>
              </p:cNvCxnSpPr>
              <p:nvPr/>
            </p:nvCxnSpPr>
            <p:spPr>
              <a:xfrm>
                <a:off x="5878388" y="3373650"/>
                <a:ext cx="216024" cy="0"/>
              </a:xfrm>
              <a:prstGeom prst="line">
                <a:avLst/>
              </a:prstGeom>
              <a:grpFill/>
              <a:ln w="254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2DCDAA0F-36DB-8171-8A0B-7FF88D31B64D}"/>
                  </a:ext>
                </a:extLst>
              </p:cNvPr>
              <p:cNvCxnSpPr/>
              <p:nvPr/>
            </p:nvCxnSpPr>
            <p:spPr>
              <a:xfrm>
                <a:off x="5901411" y="3093453"/>
                <a:ext cx="216024" cy="144016"/>
              </a:xfrm>
              <a:prstGeom prst="line">
                <a:avLst/>
              </a:prstGeom>
              <a:grpFill/>
              <a:ln w="254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53223A9-B44F-5C28-4D60-313D1224B6E2}"/>
                  </a:ext>
                </a:extLst>
              </p:cNvPr>
              <p:cNvCxnSpPr>
                <a:cxnSpLocks/>
              </p:cNvCxnSpPr>
              <p:nvPr/>
            </p:nvCxnSpPr>
            <p:spPr>
              <a:xfrm flipV="1">
                <a:off x="5901412" y="3509831"/>
                <a:ext cx="216024" cy="144016"/>
              </a:xfrm>
              <a:prstGeom prst="line">
                <a:avLst/>
              </a:prstGeom>
              <a:grpFill/>
              <a:ln w="25400" cap="rnd">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9" name="Group 98">
              <a:extLst>
                <a:ext uri="{FF2B5EF4-FFF2-40B4-BE49-F238E27FC236}">
                  <a16:creationId xmlns:a16="http://schemas.microsoft.com/office/drawing/2014/main" id="{921A24CB-2ACA-AE24-54D5-2946B412CD05}"/>
                </a:ext>
              </a:extLst>
            </p:cNvPr>
            <p:cNvGrpSpPr/>
            <p:nvPr/>
          </p:nvGrpSpPr>
          <p:grpSpPr>
            <a:xfrm flipH="1">
              <a:off x="8110636" y="3284984"/>
              <a:ext cx="239048" cy="560394"/>
              <a:chOff x="5878388" y="3093453"/>
              <a:chExt cx="239048" cy="560394"/>
            </a:xfrm>
            <a:grpFill/>
          </p:grpSpPr>
          <p:cxnSp>
            <p:nvCxnSpPr>
              <p:cNvPr id="100" name="Straight Connector 99">
                <a:extLst>
                  <a:ext uri="{FF2B5EF4-FFF2-40B4-BE49-F238E27FC236}">
                    <a16:creationId xmlns:a16="http://schemas.microsoft.com/office/drawing/2014/main" id="{30B64D94-C610-967D-80BB-80F82247C196}"/>
                  </a:ext>
                </a:extLst>
              </p:cNvPr>
              <p:cNvCxnSpPr>
                <a:cxnSpLocks/>
              </p:cNvCxnSpPr>
              <p:nvPr/>
            </p:nvCxnSpPr>
            <p:spPr>
              <a:xfrm>
                <a:off x="5878388" y="3373650"/>
                <a:ext cx="216024" cy="0"/>
              </a:xfrm>
              <a:prstGeom prst="line">
                <a:avLst/>
              </a:prstGeom>
              <a:grpFill/>
              <a:ln w="254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8D8EDE37-45AB-6C58-80B0-8FC70DA88EA2}"/>
                  </a:ext>
                </a:extLst>
              </p:cNvPr>
              <p:cNvCxnSpPr/>
              <p:nvPr/>
            </p:nvCxnSpPr>
            <p:spPr>
              <a:xfrm>
                <a:off x="5901411" y="3093453"/>
                <a:ext cx="216024" cy="144016"/>
              </a:xfrm>
              <a:prstGeom prst="line">
                <a:avLst/>
              </a:prstGeom>
              <a:grpFill/>
              <a:ln w="254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F176A2B4-7EB7-7325-EF06-4BACA157F5B1}"/>
                  </a:ext>
                </a:extLst>
              </p:cNvPr>
              <p:cNvCxnSpPr>
                <a:cxnSpLocks/>
              </p:cNvCxnSpPr>
              <p:nvPr/>
            </p:nvCxnSpPr>
            <p:spPr>
              <a:xfrm flipV="1">
                <a:off x="5901412" y="3509831"/>
                <a:ext cx="216024" cy="144016"/>
              </a:xfrm>
              <a:prstGeom prst="line">
                <a:avLst/>
              </a:prstGeom>
              <a:grpFill/>
              <a:ln w="25400" cap="rnd">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19" name="Group 40">
            <a:extLst>
              <a:ext uri="{FF2B5EF4-FFF2-40B4-BE49-F238E27FC236}">
                <a16:creationId xmlns:a16="http://schemas.microsoft.com/office/drawing/2014/main" id="{F1D53D67-F8ED-0FEA-80EE-FC97BCE3B3DB}"/>
              </a:ext>
            </a:extLst>
          </p:cNvPr>
          <p:cNvGrpSpPr/>
          <p:nvPr/>
        </p:nvGrpSpPr>
        <p:grpSpPr>
          <a:xfrm>
            <a:off x="10558908" y="1279334"/>
            <a:ext cx="667645" cy="637498"/>
            <a:chOff x="6629400" y="1784351"/>
            <a:chExt cx="1441450" cy="1376362"/>
          </a:xfrm>
          <a:solidFill>
            <a:schemeClr val="accent1"/>
          </a:solidFill>
        </p:grpSpPr>
        <p:sp>
          <p:nvSpPr>
            <p:cNvPr id="120" name="Freeform 21">
              <a:extLst>
                <a:ext uri="{FF2B5EF4-FFF2-40B4-BE49-F238E27FC236}">
                  <a16:creationId xmlns:a16="http://schemas.microsoft.com/office/drawing/2014/main" id="{09D21C85-41A3-626B-641F-E5A251CA53C0}"/>
                </a:ext>
              </a:extLst>
            </p:cNvPr>
            <p:cNvSpPr>
              <a:spLocks noEditPoints="1"/>
            </p:cNvSpPr>
            <p:nvPr/>
          </p:nvSpPr>
          <p:spPr bwMode="auto">
            <a:xfrm>
              <a:off x="6629400" y="2084388"/>
              <a:ext cx="1441450" cy="1076325"/>
            </a:xfrm>
            <a:custGeom>
              <a:avLst/>
              <a:gdLst/>
              <a:ahLst/>
              <a:cxnLst>
                <a:cxn ang="0">
                  <a:pos x="156" y="198"/>
                </a:cxn>
                <a:cxn ang="0">
                  <a:pos x="151" y="218"/>
                </a:cxn>
                <a:cxn ang="0">
                  <a:pos x="167" y="232"/>
                </a:cxn>
                <a:cxn ang="0">
                  <a:pos x="191" y="223"/>
                </a:cxn>
                <a:cxn ang="0">
                  <a:pos x="193" y="205"/>
                </a:cxn>
                <a:cxn ang="0">
                  <a:pos x="180" y="192"/>
                </a:cxn>
                <a:cxn ang="0">
                  <a:pos x="866" y="147"/>
                </a:cxn>
                <a:cxn ang="0">
                  <a:pos x="871" y="171"/>
                </a:cxn>
                <a:cxn ang="0">
                  <a:pos x="882" y="174"/>
                </a:cxn>
                <a:cxn ang="0">
                  <a:pos x="871" y="147"/>
                </a:cxn>
                <a:cxn ang="0">
                  <a:pos x="415" y="144"/>
                </a:cxn>
                <a:cxn ang="0">
                  <a:pos x="325" y="200"/>
                </a:cxn>
                <a:cxn ang="0">
                  <a:pos x="289" y="303"/>
                </a:cxn>
                <a:cxn ang="0">
                  <a:pos x="325" y="407"/>
                </a:cxn>
                <a:cxn ang="0">
                  <a:pos x="415" y="463"/>
                </a:cxn>
                <a:cxn ang="0">
                  <a:pos x="526" y="452"/>
                </a:cxn>
                <a:cxn ang="0">
                  <a:pos x="602" y="376"/>
                </a:cxn>
                <a:cxn ang="0">
                  <a:pos x="613" y="266"/>
                </a:cxn>
                <a:cxn ang="0">
                  <a:pos x="557" y="176"/>
                </a:cxn>
                <a:cxn ang="0">
                  <a:pos x="454" y="139"/>
                </a:cxn>
                <a:cxn ang="0">
                  <a:pos x="256" y="5"/>
                </a:cxn>
                <a:cxn ang="0">
                  <a:pos x="310" y="35"/>
                </a:cxn>
                <a:cxn ang="0">
                  <a:pos x="449" y="16"/>
                </a:cxn>
                <a:cxn ang="0">
                  <a:pos x="636" y="52"/>
                </a:cxn>
                <a:cxn ang="0">
                  <a:pos x="777" y="145"/>
                </a:cxn>
                <a:cxn ang="0">
                  <a:pos x="856" y="198"/>
                </a:cxn>
                <a:cxn ang="0">
                  <a:pos x="842" y="150"/>
                </a:cxn>
                <a:cxn ang="0">
                  <a:pos x="848" y="129"/>
                </a:cxn>
                <a:cxn ang="0">
                  <a:pos x="890" y="132"/>
                </a:cxn>
                <a:cxn ang="0">
                  <a:pos x="908" y="181"/>
                </a:cxn>
                <a:cxn ang="0">
                  <a:pos x="895" y="210"/>
                </a:cxn>
                <a:cxn ang="0">
                  <a:pos x="895" y="240"/>
                </a:cxn>
                <a:cxn ang="0">
                  <a:pos x="869" y="231"/>
                </a:cxn>
                <a:cxn ang="0">
                  <a:pos x="845" y="223"/>
                </a:cxn>
                <a:cxn ang="0">
                  <a:pos x="847" y="284"/>
                </a:cxn>
                <a:cxn ang="0">
                  <a:pos x="835" y="399"/>
                </a:cxn>
                <a:cxn ang="0">
                  <a:pos x="768" y="502"/>
                </a:cxn>
                <a:cxn ang="0">
                  <a:pos x="583" y="605"/>
                </a:cxn>
                <a:cxn ang="0">
                  <a:pos x="396" y="620"/>
                </a:cxn>
                <a:cxn ang="0">
                  <a:pos x="212" y="671"/>
                </a:cxn>
                <a:cxn ang="0">
                  <a:pos x="130" y="503"/>
                </a:cxn>
                <a:cxn ang="0">
                  <a:pos x="0" y="294"/>
                </a:cxn>
                <a:cxn ang="0">
                  <a:pos x="90" y="184"/>
                </a:cxn>
                <a:cxn ang="0">
                  <a:pos x="188" y="90"/>
                </a:cxn>
                <a:cxn ang="0">
                  <a:pos x="141" y="37"/>
                </a:cxn>
                <a:cxn ang="0">
                  <a:pos x="112" y="21"/>
                </a:cxn>
                <a:cxn ang="0">
                  <a:pos x="174" y="2"/>
                </a:cxn>
              </a:cxnLst>
              <a:rect l="0" t="0" r="r" b="b"/>
              <a:pathLst>
                <a:path w="908" h="678">
                  <a:moveTo>
                    <a:pt x="174" y="190"/>
                  </a:moveTo>
                  <a:lnTo>
                    <a:pt x="165" y="192"/>
                  </a:lnTo>
                  <a:lnTo>
                    <a:pt x="156" y="198"/>
                  </a:lnTo>
                  <a:lnTo>
                    <a:pt x="153" y="205"/>
                  </a:lnTo>
                  <a:lnTo>
                    <a:pt x="151" y="211"/>
                  </a:lnTo>
                  <a:lnTo>
                    <a:pt x="151" y="218"/>
                  </a:lnTo>
                  <a:lnTo>
                    <a:pt x="154" y="223"/>
                  </a:lnTo>
                  <a:lnTo>
                    <a:pt x="157" y="226"/>
                  </a:lnTo>
                  <a:lnTo>
                    <a:pt x="167" y="232"/>
                  </a:lnTo>
                  <a:lnTo>
                    <a:pt x="178" y="232"/>
                  </a:lnTo>
                  <a:lnTo>
                    <a:pt x="188" y="226"/>
                  </a:lnTo>
                  <a:lnTo>
                    <a:pt x="191" y="223"/>
                  </a:lnTo>
                  <a:lnTo>
                    <a:pt x="194" y="218"/>
                  </a:lnTo>
                  <a:lnTo>
                    <a:pt x="194" y="211"/>
                  </a:lnTo>
                  <a:lnTo>
                    <a:pt x="193" y="205"/>
                  </a:lnTo>
                  <a:lnTo>
                    <a:pt x="190" y="198"/>
                  </a:lnTo>
                  <a:lnTo>
                    <a:pt x="186" y="195"/>
                  </a:lnTo>
                  <a:lnTo>
                    <a:pt x="180" y="192"/>
                  </a:lnTo>
                  <a:lnTo>
                    <a:pt x="174" y="190"/>
                  </a:lnTo>
                  <a:close/>
                  <a:moveTo>
                    <a:pt x="868" y="145"/>
                  </a:moveTo>
                  <a:lnTo>
                    <a:pt x="866" y="147"/>
                  </a:lnTo>
                  <a:lnTo>
                    <a:pt x="864" y="152"/>
                  </a:lnTo>
                  <a:lnTo>
                    <a:pt x="868" y="160"/>
                  </a:lnTo>
                  <a:lnTo>
                    <a:pt x="871" y="171"/>
                  </a:lnTo>
                  <a:lnTo>
                    <a:pt x="880" y="190"/>
                  </a:lnTo>
                  <a:lnTo>
                    <a:pt x="880" y="189"/>
                  </a:lnTo>
                  <a:lnTo>
                    <a:pt x="882" y="174"/>
                  </a:lnTo>
                  <a:lnTo>
                    <a:pt x="879" y="161"/>
                  </a:lnTo>
                  <a:lnTo>
                    <a:pt x="872" y="150"/>
                  </a:lnTo>
                  <a:lnTo>
                    <a:pt x="871" y="147"/>
                  </a:lnTo>
                  <a:lnTo>
                    <a:pt x="868" y="145"/>
                  </a:lnTo>
                  <a:close/>
                  <a:moveTo>
                    <a:pt x="454" y="139"/>
                  </a:moveTo>
                  <a:lnTo>
                    <a:pt x="415" y="144"/>
                  </a:lnTo>
                  <a:lnTo>
                    <a:pt x="381" y="155"/>
                  </a:lnTo>
                  <a:lnTo>
                    <a:pt x="351" y="176"/>
                  </a:lnTo>
                  <a:lnTo>
                    <a:pt x="325" y="200"/>
                  </a:lnTo>
                  <a:lnTo>
                    <a:pt x="306" y="231"/>
                  </a:lnTo>
                  <a:lnTo>
                    <a:pt x="294" y="266"/>
                  </a:lnTo>
                  <a:lnTo>
                    <a:pt x="289" y="303"/>
                  </a:lnTo>
                  <a:lnTo>
                    <a:pt x="294" y="340"/>
                  </a:lnTo>
                  <a:lnTo>
                    <a:pt x="306" y="376"/>
                  </a:lnTo>
                  <a:lnTo>
                    <a:pt x="325" y="407"/>
                  </a:lnTo>
                  <a:lnTo>
                    <a:pt x="351" y="431"/>
                  </a:lnTo>
                  <a:lnTo>
                    <a:pt x="381" y="452"/>
                  </a:lnTo>
                  <a:lnTo>
                    <a:pt x="415" y="463"/>
                  </a:lnTo>
                  <a:lnTo>
                    <a:pt x="454" y="468"/>
                  </a:lnTo>
                  <a:lnTo>
                    <a:pt x="491" y="463"/>
                  </a:lnTo>
                  <a:lnTo>
                    <a:pt x="526" y="452"/>
                  </a:lnTo>
                  <a:lnTo>
                    <a:pt x="557" y="431"/>
                  </a:lnTo>
                  <a:lnTo>
                    <a:pt x="581" y="407"/>
                  </a:lnTo>
                  <a:lnTo>
                    <a:pt x="602" y="376"/>
                  </a:lnTo>
                  <a:lnTo>
                    <a:pt x="613" y="340"/>
                  </a:lnTo>
                  <a:lnTo>
                    <a:pt x="618" y="303"/>
                  </a:lnTo>
                  <a:lnTo>
                    <a:pt x="613" y="266"/>
                  </a:lnTo>
                  <a:lnTo>
                    <a:pt x="602" y="231"/>
                  </a:lnTo>
                  <a:lnTo>
                    <a:pt x="581" y="200"/>
                  </a:lnTo>
                  <a:lnTo>
                    <a:pt x="557" y="176"/>
                  </a:lnTo>
                  <a:lnTo>
                    <a:pt x="526" y="155"/>
                  </a:lnTo>
                  <a:lnTo>
                    <a:pt x="491" y="144"/>
                  </a:lnTo>
                  <a:lnTo>
                    <a:pt x="454" y="139"/>
                  </a:lnTo>
                  <a:close/>
                  <a:moveTo>
                    <a:pt x="203" y="0"/>
                  </a:moveTo>
                  <a:lnTo>
                    <a:pt x="232" y="0"/>
                  </a:lnTo>
                  <a:lnTo>
                    <a:pt x="256" y="5"/>
                  </a:lnTo>
                  <a:lnTo>
                    <a:pt x="278" y="13"/>
                  </a:lnTo>
                  <a:lnTo>
                    <a:pt x="296" y="24"/>
                  </a:lnTo>
                  <a:lnTo>
                    <a:pt x="310" y="35"/>
                  </a:lnTo>
                  <a:lnTo>
                    <a:pt x="354" y="26"/>
                  </a:lnTo>
                  <a:lnTo>
                    <a:pt x="401" y="19"/>
                  </a:lnTo>
                  <a:lnTo>
                    <a:pt x="449" y="16"/>
                  </a:lnTo>
                  <a:lnTo>
                    <a:pt x="515" y="21"/>
                  </a:lnTo>
                  <a:lnTo>
                    <a:pt x="578" y="32"/>
                  </a:lnTo>
                  <a:lnTo>
                    <a:pt x="636" y="52"/>
                  </a:lnTo>
                  <a:lnTo>
                    <a:pt x="689" y="77"/>
                  </a:lnTo>
                  <a:lnTo>
                    <a:pt x="737" y="108"/>
                  </a:lnTo>
                  <a:lnTo>
                    <a:pt x="777" y="145"/>
                  </a:lnTo>
                  <a:lnTo>
                    <a:pt x="810" y="187"/>
                  </a:lnTo>
                  <a:lnTo>
                    <a:pt x="834" y="195"/>
                  </a:lnTo>
                  <a:lnTo>
                    <a:pt x="856" y="198"/>
                  </a:lnTo>
                  <a:lnTo>
                    <a:pt x="848" y="182"/>
                  </a:lnTo>
                  <a:lnTo>
                    <a:pt x="843" y="165"/>
                  </a:lnTo>
                  <a:lnTo>
                    <a:pt x="842" y="150"/>
                  </a:lnTo>
                  <a:lnTo>
                    <a:pt x="843" y="137"/>
                  </a:lnTo>
                  <a:lnTo>
                    <a:pt x="845" y="132"/>
                  </a:lnTo>
                  <a:lnTo>
                    <a:pt x="848" y="129"/>
                  </a:lnTo>
                  <a:lnTo>
                    <a:pt x="858" y="123"/>
                  </a:lnTo>
                  <a:lnTo>
                    <a:pt x="874" y="123"/>
                  </a:lnTo>
                  <a:lnTo>
                    <a:pt x="890" y="132"/>
                  </a:lnTo>
                  <a:lnTo>
                    <a:pt x="900" y="145"/>
                  </a:lnTo>
                  <a:lnTo>
                    <a:pt x="906" y="161"/>
                  </a:lnTo>
                  <a:lnTo>
                    <a:pt x="908" y="181"/>
                  </a:lnTo>
                  <a:lnTo>
                    <a:pt x="903" y="197"/>
                  </a:lnTo>
                  <a:lnTo>
                    <a:pt x="900" y="203"/>
                  </a:lnTo>
                  <a:lnTo>
                    <a:pt x="895" y="210"/>
                  </a:lnTo>
                  <a:lnTo>
                    <a:pt x="890" y="215"/>
                  </a:lnTo>
                  <a:lnTo>
                    <a:pt x="895" y="229"/>
                  </a:lnTo>
                  <a:lnTo>
                    <a:pt x="895" y="240"/>
                  </a:lnTo>
                  <a:lnTo>
                    <a:pt x="871" y="237"/>
                  </a:lnTo>
                  <a:lnTo>
                    <a:pt x="871" y="234"/>
                  </a:lnTo>
                  <a:lnTo>
                    <a:pt x="869" y="231"/>
                  </a:lnTo>
                  <a:lnTo>
                    <a:pt x="869" y="226"/>
                  </a:lnTo>
                  <a:lnTo>
                    <a:pt x="868" y="223"/>
                  </a:lnTo>
                  <a:lnTo>
                    <a:pt x="845" y="223"/>
                  </a:lnTo>
                  <a:lnTo>
                    <a:pt x="827" y="218"/>
                  </a:lnTo>
                  <a:lnTo>
                    <a:pt x="840" y="250"/>
                  </a:lnTo>
                  <a:lnTo>
                    <a:pt x="847" y="284"/>
                  </a:lnTo>
                  <a:lnTo>
                    <a:pt x="850" y="319"/>
                  </a:lnTo>
                  <a:lnTo>
                    <a:pt x="847" y="360"/>
                  </a:lnTo>
                  <a:lnTo>
                    <a:pt x="835" y="399"/>
                  </a:lnTo>
                  <a:lnTo>
                    <a:pt x="819" y="436"/>
                  </a:lnTo>
                  <a:lnTo>
                    <a:pt x="797" y="470"/>
                  </a:lnTo>
                  <a:lnTo>
                    <a:pt x="768" y="502"/>
                  </a:lnTo>
                  <a:lnTo>
                    <a:pt x="718" y="678"/>
                  </a:lnTo>
                  <a:lnTo>
                    <a:pt x="613" y="674"/>
                  </a:lnTo>
                  <a:lnTo>
                    <a:pt x="583" y="605"/>
                  </a:lnTo>
                  <a:lnTo>
                    <a:pt x="518" y="618"/>
                  </a:lnTo>
                  <a:lnTo>
                    <a:pt x="449" y="623"/>
                  </a:lnTo>
                  <a:lnTo>
                    <a:pt x="396" y="620"/>
                  </a:lnTo>
                  <a:lnTo>
                    <a:pt x="346" y="611"/>
                  </a:lnTo>
                  <a:lnTo>
                    <a:pt x="310" y="678"/>
                  </a:lnTo>
                  <a:lnTo>
                    <a:pt x="212" y="671"/>
                  </a:lnTo>
                  <a:lnTo>
                    <a:pt x="198" y="557"/>
                  </a:lnTo>
                  <a:lnTo>
                    <a:pt x="162" y="531"/>
                  </a:lnTo>
                  <a:lnTo>
                    <a:pt x="130" y="503"/>
                  </a:lnTo>
                  <a:lnTo>
                    <a:pt x="103" y="474"/>
                  </a:lnTo>
                  <a:lnTo>
                    <a:pt x="11" y="445"/>
                  </a:lnTo>
                  <a:lnTo>
                    <a:pt x="0" y="294"/>
                  </a:lnTo>
                  <a:lnTo>
                    <a:pt x="54" y="261"/>
                  </a:lnTo>
                  <a:lnTo>
                    <a:pt x="69" y="221"/>
                  </a:lnTo>
                  <a:lnTo>
                    <a:pt x="90" y="184"/>
                  </a:lnTo>
                  <a:lnTo>
                    <a:pt x="117" y="150"/>
                  </a:lnTo>
                  <a:lnTo>
                    <a:pt x="149" y="118"/>
                  </a:lnTo>
                  <a:lnTo>
                    <a:pt x="188" y="90"/>
                  </a:lnTo>
                  <a:lnTo>
                    <a:pt x="178" y="74"/>
                  </a:lnTo>
                  <a:lnTo>
                    <a:pt x="162" y="55"/>
                  </a:lnTo>
                  <a:lnTo>
                    <a:pt x="141" y="37"/>
                  </a:lnTo>
                  <a:lnTo>
                    <a:pt x="119" y="23"/>
                  </a:lnTo>
                  <a:lnTo>
                    <a:pt x="116" y="21"/>
                  </a:lnTo>
                  <a:lnTo>
                    <a:pt x="112" y="21"/>
                  </a:lnTo>
                  <a:lnTo>
                    <a:pt x="132" y="15"/>
                  </a:lnTo>
                  <a:lnTo>
                    <a:pt x="149" y="8"/>
                  </a:lnTo>
                  <a:lnTo>
                    <a:pt x="174" y="2"/>
                  </a:lnTo>
                  <a:lnTo>
                    <a:pt x="2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22">
              <a:extLst>
                <a:ext uri="{FF2B5EF4-FFF2-40B4-BE49-F238E27FC236}">
                  <a16:creationId xmlns:a16="http://schemas.microsoft.com/office/drawing/2014/main" id="{2878970F-7777-6B6B-3730-B8EC7CA7F6EF}"/>
                </a:ext>
              </a:extLst>
            </p:cNvPr>
            <p:cNvSpPr>
              <a:spLocks/>
            </p:cNvSpPr>
            <p:nvPr/>
          </p:nvSpPr>
          <p:spPr bwMode="auto">
            <a:xfrm>
              <a:off x="7354888" y="1958976"/>
              <a:ext cx="20638" cy="49213"/>
            </a:xfrm>
            <a:custGeom>
              <a:avLst/>
              <a:gdLst/>
              <a:ahLst/>
              <a:cxnLst>
                <a:cxn ang="0">
                  <a:pos x="0" y="0"/>
                </a:cxn>
                <a:cxn ang="0">
                  <a:pos x="3" y="2"/>
                </a:cxn>
                <a:cxn ang="0">
                  <a:pos x="5" y="3"/>
                </a:cxn>
                <a:cxn ang="0">
                  <a:pos x="8" y="5"/>
                </a:cxn>
                <a:cxn ang="0">
                  <a:pos x="11" y="8"/>
                </a:cxn>
                <a:cxn ang="0">
                  <a:pos x="11" y="11"/>
                </a:cxn>
                <a:cxn ang="0">
                  <a:pos x="13" y="13"/>
                </a:cxn>
                <a:cxn ang="0">
                  <a:pos x="13" y="16"/>
                </a:cxn>
                <a:cxn ang="0">
                  <a:pos x="11" y="21"/>
                </a:cxn>
                <a:cxn ang="0">
                  <a:pos x="8" y="26"/>
                </a:cxn>
                <a:cxn ang="0">
                  <a:pos x="6" y="29"/>
                </a:cxn>
                <a:cxn ang="0">
                  <a:pos x="3" y="31"/>
                </a:cxn>
                <a:cxn ang="0">
                  <a:pos x="0" y="31"/>
                </a:cxn>
                <a:cxn ang="0">
                  <a:pos x="0" y="0"/>
                </a:cxn>
              </a:cxnLst>
              <a:rect l="0" t="0" r="r" b="b"/>
              <a:pathLst>
                <a:path w="13" h="31">
                  <a:moveTo>
                    <a:pt x="0" y="0"/>
                  </a:moveTo>
                  <a:lnTo>
                    <a:pt x="3" y="2"/>
                  </a:lnTo>
                  <a:lnTo>
                    <a:pt x="5" y="3"/>
                  </a:lnTo>
                  <a:lnTo>
                    <a:pt x="8" y="5"/>
                  </a:lnTo>
                  <a:lnTo>
                    <a:pt x="11" y="8"/>
                  </a:lnTo>
                  <a:lnTo>
                    <a:pt x="11" y="11"/>
                  </a:lnTo>
                  <a:lnTo>
                    <a:pt x="13" y="13"/>
                  </a:lnTo>
                  <a:lnTo>
                    <a:pt x="13" y="16"/>
                  </a:lnTo>
                  <a:lnTo>
                    <a:pt x="11" y="21"/>
                  </a:lnTo>
                  <a:lnTo>
                    <a:pt x="8" y="26"/>
                  </a:lnTo>
                  <a:lnTo>
                    <a:pt x="6" y="29"/>
                  </a:lnTo>
                  <a:lnTo>
                    <a:pt x="3" y="31"/>
                  </a:lnTo>
                  <a:lnTo>
                    <a:pt x="0" y="3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23">
              <a:extLst>
                <a:ext uri="{FF2B5EF4-FFF2-40B4-BE49-F238E27FC236}">
                  <a16:creationId xmlns:a16="http://schemas.microsoft.com/office/drawing/2014/main" id="{656CC07C-6014-E24C-4569-91BA3FBD312A}"/>
                </a:ext>
              </a:extLst>
            </p:cNvPr>
            <p:cNvSpPr>
              <a:spLocks/>
            </p:cNvSpPr>
            <p:nvPr/>
          </p:nvSpPr>
          <p:spPr bwMode="auto">
            <a:xfrm>
              <a:off x="7318375" y="1876426"/>
              <a:ext cx="15875" cy="41275"/>
            </a:xfrm>
            <a:custGeom>
              <a:avLst/>
              <a:gdLst/>
              <a:ahLst/>
              <a:cxnLst>
                <a:cxn ang="0">
                  <a:pos x="8" y="0"/>
                </a:cxn>
                <a:cxn ang="0">
                  <a:pos x="10" y="0"/>
                </a:cxn>
                <a:cxn ang="0">
                  <a:pos x="10" y="26"/>
                </a:cxn>
                <a:cxn ang="0">
                  <a:pos x="7" y="23"/>
                </a:cxn>
                <a:cxn ang="0">
                  <a:pos x="4" y="21"/>
                </a:cxn>
                <a:cxn ang="0">
                  <a:pos x="2" y="18"/>
                </a:cxn>
                <a:cxn ang="0">
                  <a:pos x="0" y="16"/>
                </a:cxn>
                <a:cxn ang="0">
                  <a:pos x="0" y="13"/>
                </a:cxn>
                <a:cxn ang="0">
                  <a:pos x="2" y="8"/>
                </a:cxn>
                <a:cxn ang="0">
                  <a:pos x="5" y="2"/>
                </a:cxn>
                <a:cxn ang="0">
                  <a:pos x="8" y="0"/>
                </a:cxn>
              </a:cxnLst>
              <a:rect l="0" t="0" r="r" b="b"/>
              <a:pathLst>
                <a:path w="10" h="26">
                  <a:moveTo>
                    <a:pt x="8" y="0"/>
                  </a:moveTo>
                  <a:lnTo>
                    <a:pt x="10" y="0"/>
                  </a:lnTo>
                  <a:lnTo>
                    <a:pt x="10" y="26"/>
                  </a:lnTo>
                  <a:lnTo>
                    <a:pt x="7" y="23"/>
                  </a:lnTo>
                  <a:lnTo>
                    <a:pt x="4" y="21"/>
                  </a:lnTo>
                  <a:lnTo>
                    <a:pt x="2" y="18"/>
                  </a:lnTo>
                  <a:lnTo>
                    <a:pt x="0" y="16"/>
                  </a:lnTo>
                  <a:lnTo>
                    <a:pt x="0" y="13"/>
                  </a:lnTo>
                  <a:lnTo>
                    <a:pt x="2" y="8"/>
                  </a:lnTo>
                  <a:lnTo>
                    <a:pt x="5" y="2"/>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24">
              <a:extLst>
                <a:ext uri="{FF2B5EF4-FFF2-40B4-BE49-F238E27FC236}">
                  <a16:creationId xmlns:a16="http://schemas.microsoft.com/office/drawing/2014/main" id="{B4C111D7-685E-6BC8-50DC-64CA4B1882AC}"/>
                </a:ext>
              </a:extLst>
            </p:cNvPr>
            <p:cNvSpPr>
              <a:spLocks noEditPoints="1"/>
            </p:cNvSpPr>
            <p:nvPr/>
          </p:nvSpPr>
          <p:spPr bwMode="auto">
            <a:xfrm>
              <a:off x="7158038" y="1784351"/>
              <a:ext cx="373063" cy="309563"/>
            </a:xfrm>
            <a:custGeom>
              <a:avLst/>
              <a:gdLst/>
              <a:ahLst/>
              <a:cxnLst>
                <a:cxn ang="0">
                  <a:pos x="111" y="41"/>
                </a:cxn>
                <a:cxn ang="0">
                  <a:pos x="100" y="44"/>
                </a:cxn>
                <a:cxn ang="0">
                  <a:pos x="84" y="60"/>
                </a:cxn>
                <a:cxn ang="0">
                  <a:pos x="82" y="79"/>
                </a:cxn>
                <a:cxn ang="0">
                  <a:pos x="93" y="99"/>
                </a:cxn>
                <a:cxn ang="0">
                  <a:pos x="105" y="103"/>
                </a:cxn>
                <a:cxn ang="0">
                  <a:pos x="111" y="141"/>
                </a:cxn>
                <a:cxn ang="0">
                  <a:pos x="100" y="126"/>
                </a:cxn>
                <a:cxn ang="0">
                  <a:pos x="79" y="124"/>
                </a:cxn>
                <a:cxn ang="0">
                  <a:pos x="82" y="139"/>
                </a:cxn>
                <a:cxn ang="0">
                  <a:pos x="90" y="149"/>
                </a:cxn>
                <a:cxn ang="0">
                  <a:pos x="105" y="157"/>
                </a:cxn>
                <a:cxn ang="0">
                  <a:pos x="111" y="173"/>
                </a:cxn>
                <a:cxn ang="0">
                  <a:pos x="124" y="158"/>
                </a:cxn>
                <a:cxn ang="0">
                  <a:pos x="142" y="152"/>
                </a:cxn>
                <a:cxn ang="0">
                  <a:pos x="155" y="136"/>
                </a:cxn>
                <a:cxn ang="0">
                  <a:pos x="156" y="116"/>
                </a:cxn>
                <a:cxn ang="0">
                  <a:pos x="148" y="102"/>
                </a:cxn>
                <a:cxn ang="0">
                  <a:pos x="132" y="92"/>
                </a:cxn>
                <a:cxn ang="0">
                  <a:pos x="124" y="58"/>
                </a:cxn>
                <a:cxn ang="0">
                  <a:pos x="130" y="63"/>
                </a:cxn>
                <a:cxn ang="0">
                  <a:pos x="132" y="70"/>
                </a:cxn>
                <a:cxn ang="0">
                  <a:pos x="151" y="60"/>
                </a:cxn>
                <a:cxn ang="0">
                  <a:pos x="140" y="45"/>
                </a:cxn>
                <a:cxn ang="0">
                  <a:pos x="124" y="41"/>
                </a:cxn>
                <a:cxn ang="0">
                  <a:pos x="111" y="32"/>
                </a:cxn>
                <a:cxn ang="0">
                  <a:pos x="150" y="5"/>
                </a:cxn>
                <a:cxn ang="0">
                  <a:pos x="201" y="34"/>
                </a:cxn>
                <a:cxn ang="0">
                  <a:pos x="230" y="87"/>
                </a:cxn>
                <a:cxn ang="0">
                  <a:pos x="232" y="147"/>
                </a:cxn>
                <a:cxn ang="0">
                  <a:pos x="206" y="195"/>
                </a:cxn>
                <a:cxn ang="0">
                  <a:pos x="116" y="189"/>
                </a:cxn>
                <a:cxn ang="0">
                  <a:pos x="29" y="195"/>
                </a:cxn>
                <a:cxn ang="0">
                  <a:pos x="3" y="147"/>
                </a:cxn>
                <a:cxn ang="0">
                  <a:pos x="5" y="87"/>
                </a:cxn>
                <a:cxn ang="0">
                  <a:pos x="35" y="34"/>
                </a:cxn>
                <a:cxn ang="0">
                  <a:pos x="87" y="5"/>
                </a:cxn>
              </a:cxnLst>
              <a:rect l="0" t="0" r="r" b="b"/>
              <a:pathLst>
                <a:path w="235" h="195">
                  <a:moveTo>
                    <a:pt x="111" y="32"/>
                  </a:moveTo>
                  <a:lnTo>
                    <a:pt x="111" y="41"/>
                  </a:lnTo>
                  <a:lnTo>
                    <a:pt x="105" y="42"/>
                  </a:lnTo>
                  <a:lnTo>
                    <a:pt x="100" y="44"/>
                  </a:lnTo>
                  <a:lnTo>
                    <a:pt x="90" y="50"/>
                  </a:lnTo>
                  <a:lnTo>
                    <a:pt x="84" y="60"/>
                  </a:lnTo>
                  <a:lnTo>
                    <a:pt x="82" y="66"/>
                  </a:lnTo>
                  <a:lnTo>
                    <a:pt x="82" y="79"/>
                  </a:lnTo>
                  <a:lnTo>
                    <a:pt x="84" y="84"/>
                  </a:lnTo>
                  <a:lnTo>
                    <a:pt x="93" y="99"/>
                  </a:lnTo>
                  <a:lnTo>
                    <a:pt x="98" y="102"/>
                  </a:lnTo>
                  <a:lnTo>
                    <a:pt x="105" y="103"/>
                  </a:lnTo>
                  <a:lnTo>
                    <a:pt x="111" y="107"/>
                  </a:lnTo>
                  <a:lnTo>
                    <a:pt x="111" y="141"/>
                  </a:lnTo>
                  <a:lnTo>
                    <a:pt x="101" y="131"/>
                  </a:lnTo>
                  <a:lnTo>
                    <a:pt x="100" y="126"/>
                  </a:lnTo>
                  <a:lnTo>
                    <a:pt x="100" y="123"/>
                  </a:lnTo>
                  <a:lnTo>
                    <a:pt x="79" y="124"/>
                  </a:lnTo>
                  <a:lnTo>
                    <a:pt x="80" y="133"/>
                  </a:lnTo>
                  <a:lnTo>
                    <a:pt x="82" y="139"/>
                  </a:lnTo>
                  <a:lnTo>
                    <a:pt x="85" y="144"/>
                  </a:lnTo>
                  <a:lnTo>
                    <a:pt x="90" y="149"/>
                  </a:lnTo>
                  <a:lnTo>
                    <a:pt x="100" y="155"/>
                  </a:lnTo>
                  <a:lnTo>
                    <a:pt x="105" y="157"/>
                  </a:lnTo>
                  <a:lnTo>
                    <a:pt x="111" y="158"/>
                  </a:lnTo>
                  <a:lnTo>
                    <a:pt x="111" y="173"/>
                  </a:lnTo>
                  <a:lnTo>
                    <a:pt x="124" y="173"/>
                  </a:lnTo>
                  <a:lnTo>
                    <a:pt x="124" y="158"/>
                  </a:lnTo>
                  <a:lnTo>
                    <a:pt x="137" y="155"/>
                  </a:lnTo>
                  <a:lnTo>
                    <a:pt x="142" y="152"/>
                  </a:lnTo>
                  <a:lnTo>
                    <a:pt x="151" y="142"/>
                  </a:lnTo>
                  <a:lnTo>
                    <a:pt x="155" y="136"/>
                  </a:lnTo>
                  <a:lnTo>
                    <a:pt x="156" y="129"/>
                  </a:lnTo>
                  <a:lnTo>
                    <a:pt x="156" y="116"/>
                  </a:lnTo>
                  <a:lnTo>
                    <a:pt x="155" y="112"/>
                  </a:lnTo>
                  <a:lnTo>
                    <a:pt x="148" y="102"/>
                  </a:lnTo>
                  <a:lnTo>
                    <a:pt x="145" y="99"/>
                  </a:lnTo>
                  <a:lnTo>
                    <a:pt x="132" y="92"/>
                  </a:lnTo>
                  <a:lnTo>
                    <a:pt x="124" y="89"/>
                  </a:lnTo>
                  <a:lnTo>
                    <a:pt x="124" y="58"/>
                  </a:lnTo>
                  <a:lnTo>
                    <a:pt x="127" y="60"/>
                  </a:lnTo>
                  <a:lnTo>
                    <a:pt x="130" y="63"/>
                  </a:lnTo>
                  <a:lnTo>
                    <a:pt x="132" y="66"/>
                  </a:lnTo>
                  <a:lnTo>
                    <a:pt x="132" y="70"/>
                  </a:lnTo>
                  <a:lnTo>
                    <a:pt x="153" y="68"/>
                  </a:lnTo>
                  <a:lnTo>
                    <a:pt x="151" y="60"/>
                  </a:lnTo>
                  <a:lnTo>
                    <a:pt x="148" y="53"/>
                  </a:lnTo>
                  <a:lnTo>
                    <a:pt x="140" y="45"/>
                  </a:lnTo>
                  <a:lnTo>
                    <a:pt x="130" y="42"/>
                  </a:lnTo>
                  <a:lnTo>
                    <a:pt x="124" y="41"/>
                  </a:lnTo>
                  <a:lnTo>
                    <a:pt x="124" y="32"/>
                  </a:lnTo>
                  <a:lnTo>
                    <a:pt x="111" y="32"/>
                  </a:lnTo>
                  <a:close/>
                  <a:moveTo>
                    <a:pt x="118" y="0"/>
                  </a:moveTo>
                  <a:lnTo>
                    <a:pt x="150" y="5"/>
                  </a:lnTo>
                  <a:lnTo>
                    <a:pt x="177" y="16"/>
                  </a:lnTo>
                  <a:lnTo>
                    <a:pt x="201" y="34"/>
                  </a:lnTo>
                  <a:lnTo>
                    <a:pt x="219" y="58"/>
                  </a:lnTo>
                  <a:lnTo>
                    <a:pt x="230" y="87"/>
                  </a:lnTo>
                  <a:lnTo>
                    <a:pt x="235" y="118"/>
                  </a:lnTo>
                  <a:lnTo>
                    <a:pt x="232" y="147"/>
                  </a:lnTo>
                  <a:lnTo>
                    <a:pt x="222" y="173"/>
                  </a:lnTo>
                  <a:lnTo>
                    <a:pt x="206" y="195"/>
                  </a:lnTo>
                  <a:lnTo>
                    <a:pt x="161" y="191"/>
                  </a:lnTo>
                  <a:lnTo>
                    <a:pt x="116" y="189"/>
                  </a:lnTo>
                  <a:lnTo>
                    <a:pt x="72" y="191"/>
                  </a:lnTo>
                  <a:lnTo>
                    <a:pt x="29" y="195"/>
                  </a:lnTo>
                  <a:lnTo>
                    <a:pt x="13" y="173"/>
                  </a:lnTo>
                  <a:lnTo>
                    <a:pt x="3" y="147"/>
                  </a:lnTo>
                  <a:lnTo>
                    <a:pt x="0" y="118"/>
                  </a:lnTo>
                  <a:lnTo>
                    <a:pt x="5" y="87"/>
                  </a:lnTo>
                  <a:lnTo>
                    <a:pt x="16" y="58"/>
                  </a:lnTo>
                  <a:lnTo>
                    <a:pt x="35" y="34"/>
                  </a:lnTo>
                  <a:lnTo>
                    <a:pt x="58" y="16"/>
                  </a:lnTo>
                  <a:lnTo>
                    <a:pt x="87" y="5"/>
                  </a:lnTo>
                  <a:lnTo>
                    <a:pt x="1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25">
              <a:extLst>
                <a:ext uri="{FF2B5EF4-FFF2-40B4-BE49-F238E27FC236}">
                  <a16:creationId xmlns:a16="http://schemas.microsoft.com/office/drawing/2014/main" id="{A62A41FD-B045-5266-0E09-590182C363E3}"/>
                </a:ext>
              </a:extLst>
            </p:cNvPr>
            <p:cNvSpPr>
              <a:spLocks noEditPoints="1"/>
            </p:cNvSpPr>
            <p:nvPr/>
          </p:nvSpPr>
          <p:spPr bwMode="auto">
            <a:xfrm>
              <a:off x="7237413" y="2392363"/>
              <a:ext cx="222250" cy="347663"/>
            </a:xfrm>
            <a:custGeom>
              <a:avLst/>
              <a:gdLst/>
              <a:ahLst/>
              <a:cxnLst>
                <a:cxn ang="0">
                  <a:pos x="80" y="169"/>
                </a:cxn>
                <a:cxn ang="0">
                  <a:pos x="93" y="164"/>
                </a:cxn>
                <a:cxn ang="0">
                  <a:pos x="105" y="151"/>
                </a:cxn>
                <a:cxn ang="0">
                  <a:pos x="103" y="134"/>
                </a:cxn>
                <a:cxn ang="0">
                  <a:pos x="92" y="125"/>
                </a:cxn>
                <a:cxn ang="0">
                  <a:pos x="80" y="121"/>
                </a:cxn>
                <a:cxn ang="0">
                  <a:pos x="53" y="42"/>
                </a:cxn>
                <a:cxn ang="0">
                  <a:pos x="43" y="51"/>
                </a:cxn>
                <a:cxn ang="0">
                  <a:pos x="42" y="64"/>
                </a:cxn>
                <a:cxn ang="0">
                  <a:pos x="47" y="72"/>
                </a:cxn>
                <a:cxn ang="0">
                  <a:pos x="59" y="80"/>
                </a:cxn>
                <a:cxn ang="0">
                  <a:pos x="59" y="0"/>
                </a:cxn>
                <a:cxn ang="0">
                  <a:pos x="80" y="11"/>
                </a:cxn>
                <a:cxn ang="0">
                  <a:pos x="117" y="25"/>
                </a:cxn>
                <a:cxn ang="0">
                  <a:pos x="134" y="54"/>
                </a:cxn>
                <a:cxn ang="0">
                  <a:pos x="92" y="45"/>
                </a:cxn>
                <a:cxn ang="0">
                  <a:pos x="80" y="38"/>
                </a:cxn>
                <a:cxn ang="0">
                  <a:pos x="101" y="93"/>
                </a:cxn>
                <a:cxn ang="0">
                  <a:pos x="127" y="108"/>
                </a:cxn>
                <a:cxn ang="0">
                  <a:pos x="140" y="140"/>
                </a:cxn>
                <a:cxn ang="0">
                  <a:pos x="134" y="166"/>
                </a:cxn>
                <a:cxn ang="0">
                  <a:pos x="113" y="187"/>
                </a:cxn>
                <a:cxn ang="0">
                  <a:pos x="80" y="196"/>
                </a:cxn>
                <a:cxn ang="0">
                  <a:pos x="59" y="219"/>
                </a:cxn>
                <a:cxn ang="0">
                  <a:pos x="37" y="192"/>
                </a:cxn>
                <a:cxn ang="0">
                  <a:pos x="8" y="164"/>
                </a:cxn>
                <a:cxn ang="0">
                  <a:pos x="37" y="140"/>
                </a:cxn>
                <a:cxn ang="0">
                  <a:pos x="42" y="153"/>
                </a:cxn>
                <a:cxn ang="0">
                  <a:pos x="59" y="167"/>
                </a:cxn>
                <a:cxn ang="0">
                  <a:pos x="43" y="111"/>
                </a:cxn>
                <a:cxn ang="0">
                  <a:pos x="19" y="95"/>
                </a:cxn>
                <a:cxn ang="0">
                  <a:pos x="6" y="61"/>
                </a:cxn>
                <a:cxn ang="0">
                  <a:pos x="21" y="27"/>
                </a:cxn>
                <a:cxn ang="0">
                  <a:pos x="59" y="11"/>
                </a:cxn>
              </a:cxnLst>
              <a:rect l="0" t="0" r="r" b="b"/>
              <a:pathLst>
                <a:path w="140" h="219">
                  <a:moveTo>
                    <a:pt x="80" y="121"/>
                  </a:moveTo>
                  <a:lnTo>
                    <a:pt x="80" y="169"/>
                  </a:lnTo>
                  <a:lnTo>
                    <a:pt x="87" y="167"/>
                  </a:lnTo>
                  <a:lnTo>
                    <a:pt x="93" y="164"/>
                  </a:lnTo>
                  <a:lnTo>
                    <a:pt x="98" y="161"/>
                  </a:lnTo>
                  <a:lnTo>
                    <a:pt x="105" y="151"/>
                  </a:lnTo>
                  <a:lnTo>
                    <a:pt x="105" y="138"/>
                  </a:lnTo>
                  <a:lnTo>
                    <a:pt x="103" y="134"/>
                  </a:lnTo>
                  <a:lnTo>
                    <a:pt x="97" y="127"/>
                  </a:lnTo>
                  <a:lnTo>
                    <a:pt x="92" y="125"/>
                  </a:lnTo>
                  <a:lnTo>
                    <a:pt x="87" y="122"/>
                  </a:lnTo>
                  <a:lnTo>
                    <a:pt x="80" y="121"/>
                  </a:lnTo>
                  <a:close/>
                  <a:moveTo>
                    <a:pt x="59" y="38"/>
                  </a:moveTo>
                  <a:lnTo>
                    <a:pt x="53" y="42"/>
                  </a:lnTo>
                  <a:lnTo>
                    <a:pt x="47" y="46"/>
                  </a:lnTo>
                  <a:lnTo>
                    <a:pt x="43" y="51"/>
                  </a:lnTo>
                  <a:lnTo>
                    <a:pt x="42" y="54"/>
                  </a:lnTo>
                  <a:lnTo>
                    <a:pt x="42" y="64"/>
                  </a:lnTo>
                  <a:lnTo>
                    <a:pt x="43" y="67"/>
                  </a:lnTo>
                  <a:lnTo>
                    <a:pt x="47" y="72"/>
                  </a:lnTo>
                  <a:lnTo>
                    <a:pt x="53" y="77"/>
                  </a:lnTo>
                  <a:lnTo>
                    <a:pt x="59" y="80"/>
                  </a:lnTo>
                  <a:lnTo>
                    <a:pt x="59" y="38"/>
                  </a:lnTo>
                  <a:close/>
                  <a:moveTo>
                    <a:pt x="59" y="0"/>
                  </a:moveTo>
                  <a:lnTo>
                    <a:pt x="80" y="0"/>
                  </a:lnTo>
                  <a:lnTo>
                    <a:pt x="80" y="11"/>
                  </a:lnTo>
                  <a:lnTo>
                    <a:pt x="101" y="16"/>
                  </a:lnTo>
                  <a:lnTo>
                    <a:pt x="117" y="25"/>
                  </a:lnTo>
                  <a:lnTo>
                    <a:pt x="129" y="37"/>
                  </a:lnTo>
                  <a:lnTo>
                    <a:pt x="134" y="54"/>
                  </a:lnTo>
                  <a:lnTo>
                    <a:pt x="98" y="58"/>
                  </a:lnTo>
                  <a:lnTo>
                    <a:pt x="92" y="45"/>
                  </a:lnTo>
                  <a:lnTo>
                    <a:pt x="87" y="42"/>
                  </a:lnTo>
                  <a:lnTo>
                    <a:pt x="80" y="38"/>
                  </a:lnTo>
                  <a:lnTo>
                    <a:pt x="80" y="87"/>
                  </a:lnTo>
                  <a:lnTo>
                    <a:pt x="101" y="93"/>
                  </a:lnTo>
                  <a:lnTo>
                    <a:pt x="116" y="100"/>
                  </a:lnTo>
                  <a:lnTo>
                    <a:pt x="127" y="108"/>
                  </a:lnTo>
                  <a:lnTo>
                    <a:pt x="137" y="122"/>
                  </a:lnTo>
                  <a:lnTo>
                    <a:pt x="140" y="140"/>
                  </a:lnTo>
                  <a:lnTo>
                    <a:pt x="138" y="155"/>
                  </a:lnTo>
                  <a:lnTo>
                    <a:pt x="134" y="166"/>
                  </a:lnTo>
                  <a:lnTo>
                    <a:pt x="124" y="177"/>
                  </a:lnTo>
                  <a:lnTo>
                    <a:pt x="113" y="187"/>
                  </a:lnTo>
                  <a:lnTo>
                    <a:pt x="98" y="193"/>
                  </a:lnTo>
                  <a:lnTo>
                    <a:pt x="80" y="196"/>
                  </a:lnTo>
                  <a:lnTo>
                    <a:pt x="80" y="219"/>
                  </a:lnTo>
                  <a:lnTo>
                    <a:pt x="59" y="219"/>
                  </a:lnTo>
                  <a:lnTo>
                    <a:pt x="59" y="196"/>
                  </a:lnTo>
                  <a:lnTo>
                    <a:pt x="37" y="192"/>
                  </a:lnTo>
                  <a:lnTo>
                    <a:pt x="19" y="180"/>
                  </a:lnTo>
                  <a:lnTo>
                    <a:pt x="8" y="164"/>
                  </a:lnTo>
                  <a:lnTo>
                    <a:pt x="0" y="143"/>
                  </a:lnTo>
                  <a:lnTo>
                    <a:pt x="37" y="140"/>
                  </a:lnTo>
                  <a:lnTo>
                    <a:pt x="39" y="146"/>
                  </a:lnTo>
                  <a:lnTo>
                    <a:pt x="42" y="153"/>
                  </a:lnTo>
                  <a:lnTo>
                    <a:pt x="50" y="161"/>
                  </a:lnTo>
                  <a:lnTo>
                    <a:pt x="59" y="167"/>
                  </a:lnTo>
                  <a:lnTo>
                    <a:pt x="59" y="116"/>
                  </a:lnTo>
                  <a:lnTo>
                    <a:pt x="43" y="111"/>
                  </a:lnTo>
                  <a:lnTo>
                    <a:pt x="29" y="103"/>
                  </a:lnTo>
                  <a:lnTo>
                    <a:pt x="19" y="95"/>
                  </a:lnTo>
                  <a:lnTo>
                    <a:pt x="10" y="79"/>
                  </a:lnTo>
                  <a:lnTo>
                    <a:pt x="6" y="61"/>
                  </a:lnTo>
                  <a:lnTo>
                    <a:pt x="10" y="43"/>
                  </a:lnTo>
                  <a:lnTo>
                    <a:pt x="21" y="27"/>
                  </a:lnTo>
                  <a:lnTo>
                    <a:pt x="39" y="16"/>
                  </a:lnTo>
                  <a:lnTo>
                    <a:pt x="59" y="11"/>
                  </a:lnTo>
                  <a:lnTo>
                    <a:pt x="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184" name="Picture 183">
            <a:extLst>
              <a:ext uri="{FF2B5EF4-FFF2-40B4-BE49-F238E27FC236}">
                <a16:creationId xmlns:a16="http://schemas.microsoft.com/office/drawing/2014/main" id="{4CF98B5F-3CC1-B2E1-9144-F9C95477A0CF}"/>
              </a:ext>
            </a:extLst>
          </p:cNvPr>
          <p:cNvPicPr>
            <a:picLocks noChangeAspect="1"/>
          </p:cNvPicPr>
          <p:nvPr/>
        </p:nvPicPr>
        <p:blipFill>
          <a:blip r:embed="rId2">
            <a:duotone>
              <a:schemeClr val="accent1">
                <a:shade val="45000"/>
                <a:satMod val="135000"/>
              </a:schemeClr>
              <a:prstClr val="white"/>
            </a:duotone>
          </a:blip>
          <a:stretch>
            <a:fillRect/>
          </a:stretch>
        </p:blipFill>
        <p:spPr>
          <a:xfrm>
            <a:off x="10668125" y="3659927"/>
            <a:ext cx="492645" cy="621819"/>
          </a:xfrm>
          <a:prstGeom prst="rect">
            <a:avLst/>
          </a:prstGeom>
        </p:spPr>
      </p:pic>
      <p:grpSp>
        <p:nvGrpSpPr>
          <p:cNvPr id="185" name="Group 39">
            <a:extLst>
              <a:ext uri="{FF2B5EF4-FFF2-40B4-BE49-F238E27FC236}">
                <a16:creationId xmlns:a16="http://schemas.microsoft.com/office/drawing/2014/main" id="{14E301EB-F937-8BB8-BE9E-D1057CC75CFB}"/>
              </a:ext>
            </a:extLst>
          </p:cNvPr>
          <p:cNvGrpSpPr/>
          <p:nvPr/>
        </p:nvGrpSpPr>
        <p:grpSpPr>
          <a:xfrm>
            <a:off x="10558908" y="5132611"/>
            <a:ext cx="678851" cy="312613"/>
            <a:chOff x="3983038" y="2201863"/>
            <a:chExt cx="1768475" cy="814388"/>
          </a:xfrm>
          <a:solidFill>
            <a:schemeClr val="accent1"/>
          </a:solidFill>
        </p:grpSpPr>
        <p:sp>
          <p:nvSpPr>
            <p:cNvPr id="186" name="Freeform 26">
              <a:extLst>
                <a:ext uri="{FF2B5EF4-FFF2-40B4-BE49-F238E27FC236}">
                  <a16:creationId xmlns:a16="http://schemas.microsoft.com/office/drawing/2014/main" id="{73542DCA-2FB6-F1B2-3861-3D73F95F9745}"/>
                </a:ext>
              </a:extLst>
            </p:cNvPr>
            <p:cNvSpPr>
              <a:spLocks/>
            </p:cNvSpPr>
            <p:nvPr/>
          </p:nvSpPr>
          <p:spPr bwMode="auto">
            <a:xfrm>
              <a:off x="3983038" y="2201863"/>
              <a:ext cx="1768475" cy="158750"/>
            </a:xfrm>
            <a:custGeom>
              <a:avLst/>
              <a:gdLst/>
              <a:ahLst/>
              <a:cxnLst>
                <a:cxn ang="0">
                  <a:pos x="27" y="0"/>
                </a:cxn>
                <a:cxn ang="0">
                  <a:pos x="1087" y="0"/>
                </a:cxn>
                <a:cxn ang="0">
                  <a:pos x="1100" y="3"/>
                </a:cxn>
                <a:cxn ang="0">
                  <a:pos x="1111" y="13"/>
                </a:cxn>
                <a:cxn ang="0">
                  <a:pos x="1114" y="28"/>
                </a:cxn>
                <a:cxn ang="0">
                  <a:pos x="1111" y="41"/>
                </a:cxn>
                <a:cxn ang="0">
                  <a:pos x="1100" y="52"/>
                </a:cxn>
                <a:cxn ang="0">
                  <a:pos x="1087" y="55"/>
                </a:cxn>
                <a:cxn ang="0">
                  <a:pos x="886" y="55"/>
                </a:cxn>
                <a:cxn ang="0">
                  <a:pos x="886" y="60"/>
                </a:cxn>
                <a:cxn ang="0">
                  <a:pos x="882" y="76"/>
                </a:cxn>
                <a:cxn ang="0">
                  <a:pos x="873" y="89"/>
                </a:cxn>
                <a:cxn ang="0">
                  <a:pos x="860" y="97"/>
                </a:cxn>
                <a:cxn ang="0">
                  <a:pos x="844" y="100"/>
                </a:cxn>
                <a:cxn ang="0">
                  <a:pos x="269" y="100"/>
                </a:cxn>
                <a:cxn ang="0">
                  <a:pos x="253" y="97"/>
                </a:cxn>
                <a:cxn ang="0">
                  <a:pos x="240" y="89"/>
                </a:cxn>
                <a:cxn ang="0">
                  <a:pos x="232" y="76"/>
                </a:cxn>
                <a:cxn ang="0">
                  <a:pos x="229" y="60"/>
                </a:cxn>
                <a:cxn ang="0">
                  <a:pos x="229" y="55"/>
                </a:cxn>
                <a:cxn ang="0">
                  <a:pos x="27" y="55"/>
                </a:cxn>
                <a:cxn ang="0">
                  <a:pos x="14" y="52"/>
                </a:cxn>
                <a:cxn ang="0">
                  <a:pos x="3" y="41"/>
                </a:cxn>
                <a:cxn ang="0">
                  <a:pos x="0" y="28"/>
                </a:cxn>
                <a:cxn ang="0">
                  <a:pos x="3" y="13"/>
                </a:cxn>
                <a:cxn ang="0">
                  <a:pos x="14" y="3"/>
                </a:cxn>
                <a:cxn ang="0">
                  <a:pos x="27" y="0"/>
                </a:cxn>
              </a:cxnLst>
              <a:rect l="0" t="0" r="r" b="b"/>
              <a:pathLst>
                <a:path w="1114" h="100">
                  <a:moveTo>
                    <a:pt x="27" y="0"/>
                  </a:moveTo>
                  <a:lnTo>
                    <a:pt x="1087" y="0"/>
                  </a:lnTo>
                  <a:lnTo>
                    <a:pt x="1100" y="3"/>
                  </a:lnTo>
                  <a:lnTo>
                    <a:pt x="1111" y="13"/>
                  </a:lnTo>
                  <a:lnTo>
                    <a:pt x="1114" y="28"/>
                  </a:lnTo>
                  <a:lnTo>
                    <a:pt x="1111" y="41"/>
                  </a:lnTo>
                  <a:lnTo>
                    <a:pt x="1100" y="52"/>
                  </a:lnTo>
                  <a:lnTo>
                    <a:pt x="1087" y="55"/>
                  </a:lnTo>
                  <a:lnTo>
                    <a:pt x="886" y="55"/>
                  </a:lnTo>
                  <a:lnTo>
                    <a:pt x="886" y="60"/>
                  </a:lnTo>
                  <a:lnTo>
                    <a:pt x="882" y="76"/>
                  </a:lnTo>
                  <a:lnTo>
                    <a:pt x="873" y="89"/>
                  </a:lnTo>
                  <a:lnTo>
                    <a:pt x="860" y="97"/>
                  </a:lnTo>
                  <a:lnTo>
                    <a:pt x="844" y="100"/>
                  </a:lnTo>
                  <a:lnTo>
                    <a:pt x="269" y="100"/>
                  </a:lnTo>
                  <a:lnTo>
                    <a:pt x="253" y="97"/>
                  </a:lnTo>
                  <a:lnTo>
                    <a:pt x="240" y="89"/>
                  </a:lnTo>
                  <a:lnTo>
                    <a:pt x="232" y="76"/>
                  </a:lnTo>
                  <a:lnTo>
                    <a:pt x="229" y="60"/>
                  </a:lnTo>
                  <a:lnTo>
                    <a:pt x="229" y="55"/>
                  </a:lnTo>
                  <a:lnTo>
                    <a:pt x="27" y="55"/>
                  </a:lnTo>
                  <a:lnTo>
                    <a:pt x="14" y="52"/>
                  </a:lnTo>
                  <a:lnTo>
                    <a:pt x="3" y="41"/>
                  </a:lnTo>
                  <a:lnTo>
                    <a:pt x="0" y="28"/>
                  </a:lnTo>
                  <a:lnTo>
                    <a:pt x="3" y="13"/>
                  </a:lnTo>
                  <a:lnTo>
                    <a:pt x="14" y="3"/>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27">
              <a:extLst>
                <a:ext uri="{FF2B5EF4-FFF2-40B4-BE49-F238E27FC236}">
                  <a16:creationId xmlns:a16="http://schemas.microsoft.com/office/drawing/2014/main" id="{46546459-C8B2-B6DD-54D0-C0ECB557998D}"/>
                </a:ext>
              </a:extLst>
            </p:cNvPr>
            <p:cNvSpPr>
              <a:spLocks/>
            </p:cNvSpPr>
            <p:nvPr/>
          </p:nvSpPr>
          <p:spPr bwMode="auto">
            <a:xfrm>
              <a:off x="4402138" y="2359026"/>
              <a:ext cx="947738" cy="468313"/>
            </a:xfrm>
            <a:custGeom>
              <a:avLst/>
              <a:gdLst/>
              <a:ahLst/>
              <a:cxnLst>
                <a:cxn ang="0">
                  <a:pos x="60" y="1"/>
                </a:cxn>
                <a:cxn ang="0">
                  <a:pos x="101" y="14"/>
                </a:cxn>
                <a:cxn ang="0">
                  <a:pos x="134" y="32"/>
                </a:cxn>
                <a:cxn ang="0">
                  <a:pos x="203" y="69"/>
                </a:cxn>
                <a:cxn ang="0">
                  <a:pos x="285" y="101"/>
                </a:cxn>
                <a:cxn ang="0">
                  <a:pos x="351" y="121"/>
                </a:cxn>
                <a:cxn ang="0">
                  <a:pos x="404" y="122"/>
                </a:cxn>
                <a:cxn ang="0">
                  <a:pos x="448" y="105"/>
                </a:cxn>
                <a:cxn ang="0">
                  <a:pos x="473" y="64"/>
                </a:cxn>
                <a:cxn ang="0">
                  <a:pos x="491" y="29"/>
                </a:cxn>
                <a:cxn ang="0">
                  <a:pos x="522" y="6"/>
                </a:cxn>
                <a:cxn ang="0">
                  <a:pos x="565" y="0"/>
                </a:cxn>
                <a:cxn ang="0">
                  <a:pos x="594" y="6"/>
                </a:cxn>
                <a:cxn ang="0">
                  <a:pos x="597" y="17"/>
                </a:cxn>
                <a:cxn ang="0">
                  <a:pos x="589" y="32"/>
                </a:cxn>
                <a:cxn ang="0">
                  <a:pos x="564" y="40"/>
                </a:cxn>
                <a:cxn ang="0">
                  <a:pos x="551" y="46"/>
                </a:cxn>
                <a:cxn ang="0">
                  <a:pos x="546" y="53"/>
                </a:cxn>
                <a:cxn ang="0">
                  <a:pos x="535" y="80"/>
                </a:cxn>
                <a:cxn ang="0">
                  <a:pos x="523" y="129"/>
                </a:cxn>
                <a:cxn ang="0">
                  <a:pos x="522" y="159"/>
                </a:cxn>
                <a:cxn ang="0">
                  <a:pos x="535" y="196"/>
                </a:cxn>
                <a:cxn ang="0">
                  <a:pos x="552" y="237"/>
                </a:cxn>
                <a:cxn ang="0">
                  <a:pos x="560" y="266"/>
                </a:cxn>
                <a:cxn ang="0">
                  <a:pos x="454" y="269"/>
                </a:cxn>
                <a:cxn ang="0">
                  <a:pos x="419" y="277"/>
                </a:cxn>
                <a:cxn ang="0">
                  <a:pos x="390" y="290"/>
                </a:cxn>
                <a:cxn ang="0">
                  <a:pos x="377" y="295"/>
                </a:cxn>
                <a:cxn ang="0">
                  <a:pos x="367" y="292"/>
                </a:cxn>
                <a:cxn ang="0">
                  <a:pos x="283" y="209"/>
                </a:cxn>
                <a:cxn ang="0">
                  <a:pos x="234" y="164"/>
                </a:cxn>
                <a:cxn ang="0">
                  <a:pos x="182" y="127"/>
                </a:cxn>
                <a:cxn ang="0">
                  <a:pos x="121" y="88"/>
                </a:cxn>
                <a:cxn ang="0">
                  <a:pos x="79" y="63"/>
                </a:cxn>
                <a:cxn ang="0">
                  <a:pos x="0" y="35"/>
                </a:cxn>
                <a:cxn ang="0">
                  <a:pos x="3" y="22"/>
                </a:cxn>
                <a:cxn ang="0">
                  <a:pos x="15" y="8"/>
                </a:cxn>
                <a:cxn ang="0">
                  <a:pos x="39" y="0"/>
                </a:cxn>
              </a:cxnLst>
              <a:rect l="0" t="0" r="r" b="b"/>
              <a:pathLst>
                <a:path w="597" h="295">
                  <a:moveTo>
                    <a:pt x="39" y="0"/>
                  </a:moveTo>
                  <a:lnTo>
                    <a:pt x="60" y="1"/>
                  </a:lnTo>
                  <a:lnTo>
                    <a:pt x="84" y="6"/>
                  </a:lnTo>
                  <a:lnTo>
                    <a:pt x="101" y="14"/>
                  </a:lnTo>
                  <a:lnTo>
                    <a:pt x="118" y="22"/>
                  </a:lnTo>
                  <a:lnTo>
                    <a:pt x="134" y="32"/>
                  </a:lnTo>
                  <a:lnTo>
                    <a:pt x="151" y="43"/>
                  </a:lnTo>
                  <a:lnTo>
                    <a:pt x="203" y="69"/>
                  </a:lnTo>
                  <a:lnTo>
                    <a:pt x="246" y="87"/>
                  </a:lnTo>
                  <a:lnTo>
                    <a:pt x="285" y="101"/>
                  </a:lnTo>
                  <a:lnTo>
                    <a:pt x="320" y="113"/>
                  </a:lnTo>
                  <a:lnTo>
                    <a:pt x="351" y="121"/>
                  </a:lnTo>
                  <a:lnTo>
                    <a:pt x="378" y="124"/>
                  </a:lnTo>
                  <a:lnTo>
                    <a:pt x="404" y="122"/>
                  </a:lnTo>
                  <a:lnTo>
                    <a:pt x="427" y="116"/>
                  </a:lnTo>
                  <a:lnTo>
                    <a:pt x="448" y="105"/>
                  </a:lnTo>
                  <a:lnTo>
                    <a:pt x="462" y="87"/>
                  </a:lnTo>
                  <a:lnTo>
                    <a:pt x="473" y="64"/>
                  </a:lnTo>
                  <a:lnTo>
                    <a:pt x="482" y="46"/>
                  </a:lnTo>
                  <a:lnTo>
                    <a:pt x="491" y="29"/>
                  </a:lnTo>
                  <a:lnTo>
                    <a:pt x="504" y="16"/>
                  </a:lnTo>
                  <a:lnTo>
                    <a:pt x="522" y="6"/>
                  </a:lnTo>
                  <a:lnTo>
                    <a:pt x="541" y="1"/>
                  </a:lnTo>
                  <a:lnTo>
                    <a:pt x="565" y="0"/>
                  </a:lnTo>
                  <a:lnTo>
                    <a:pt x="593" y="4"/>
                  </a:lnTo>
                  <a:lnTo>
                    <a:pt x="594" y="6"/>
                  </a:lnTo>
                  <a:lnTo>
                    <a:pt x="596" y="11"/>
                  </a:lnTo>
                  <a:lnTo>
                    <a:pt x="597" y="17"/>
                  </a:lnTo>
                  <a:lnTo>
                    <a:pt x="596" y="25"/>
                  </a:lnTo>
                  <a:lnTo>
                    <a:pt x="589" y="32"/>
                  </a:lnTo>
                  <a:lnTo>
                    <a:pt x="577" y="37"/>
                  </a:lnTo>
                  <a:lnTo>
                    <a:pt x="564" y="40"/>
                  </a:lnTo>
                  <a:lnTo>
                    <a:pt x="556" y="43"/>
                  </a:lnTo>
                  <a:lnTo>
                    <a:pt x="551" y="46"/>
                  </a:lnTo>
                  <a:lnTo>
                    <a:pt x="548" y="50"/>
                  </a:lnTo>
                  <a:lnTo>
                    <a:pt x="546" y="53"/>
                  </a:lnTo>
                  <a:lnTo>
                    <a:pt x="543" y="61"/>
                  </a:lnTo>
                  <a:lnTo>
                    <a:pt x="535" y="80"/>
                  </a:lnTo>
                  <a:lnTo>
                    <a:pt x="528" y="105"/>
                  </a:lnTo>
                  <a:lnTo>
                    <a:pt x="523" y="129"/>
                  </a:lnTo>
                  <a:lnTo>
                    <a:pt x="520" y="148"/>
                  </a:lnTo>
                  <a:lnTo>
                    <a:pt x="522" y="159"/>
                  </a:lnTo>
                  <a:lnTo>
                    <a:pt x="528" y="177"/>
                  </a:lnTo>
                  <a:lnTo>
                    <a:pt x="535" y="196"/>
                  </a:lnTo>
                  <a:lnTo>
                    <a:pt x="544" y="217"/>
                  </a:lnTo>
                  <a:lnTo>
                    <a:pt x="552" y="237"/>
                  </a:lnTo>
                  <a:lnTo>
                    <a:pt x="559" y="255"/>
                  </a:lnTo>
                  <a:lnTo>
                    <a:pt x="560" y="266"/>
                  </a:lnTo>
                  <a:lnTo>
                    <a:pt x="478" y="266"/>
                  </a:lnTo>
                  <a:lnTo>
                    <a:pt x="454" y="269"/>
                  </a:lnTo>
                  <a:lnTo>
                    <a:pt x="435" y="272"/>
                  </a:lnTo>
                  <a:lnTo>
                    <a:pt x="419" y="277"/>
                  </a:lnTo>
                  <a:lnTo>
                    <a:pt x="401" y="285"/>
                  </a:lnTo>
                  <a:lnTo>
                    <a:pt x="390" y="290"/>
                  </a:lnTo>
                  <a:lnTo>
                    <a:pt x="382" y="293"/>
                  </a:lnTo>
                  <a:lnTo>
                    <a:pt x="377" y="295"/>
                  </a:lnTo>
                  <a:lnTo>
                    <a:pt x="372" y="295"/>
                  </a:lnTo>
                  <a:lnTo>
                    <a:pt x="367" y="292"/>
                  </a:lnTo>
                  <a:lnTo>
                    <a:pt x="306" y="230"/>
                  </a:lnTo>
                  <a:lnTo>
                    <a:pt x="283" y="209"/>
                  </a:lnTo>
                  <a:lnTo>
                    <a:pt x="259" y="187"/>
                  </a:lnTo>
                  <a:lnTo>
                    <a:pt x="234" y="164"/>
                  </a:lnTo>
                  <a:lnTo>
                    <a:pt x="208" y="145"/>
                  </a:lnTo>
                  <a:lnTo>
                    <a:pt x="182" y="127"/>
                  </a:lnTo>
                  <a:lnTo>
                    <a:pt x="148" y="106"/>
                  </a:lnTo>
                  <a:lnTo>
                    <a:pt x="121" y="88"/>
                  </a:lnTo>
                  <a:lnTo>
                    <a:pt x="98" y="74"/>
                  </a:lnTo>
                  <a:lnTo>
                    <a:pt x="79" y="63"/>
                  </a:lnTo>
                  <a:lnTo>
                    <a:pt x="47" y="46"/>
                  </a:lnTo>
                  <a:lnTo>
                    <a:pt x="0" y="35"/>
                  </a:lnTo>
                  <a:lnTo>
                    <a:pt x="0" y="29"/>
                  </a:lnTo>
                  <a:lnTo>
                    <a:pt x="3" y="22"/>
                  </a:lnTo>
                  <a:lnTo>
                    <a:pt x="6" y="14"/>
                  </a:lnTo>
                  <a:lnTo>
                    <a:pt x="15" y="8"/>
                  </a:lnTo>
                  <a:lnTo>
                    <a:pt x="24" y="1"/>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28">
              <a:extLst>
                <a:ext uri="{FF2B5EF4-FFF2-40B4-BE49-F238E27FC236}">
                  <a16:creationId xmlns:a16="http://schemas.microsoft.com/office/drawing/2014/main" id="{A1DF565C-EDEB-E981-B0E5-84E0344CF090}"/>
                </a:ext>
              </a:extLst>
            </p:cNvPr>
            <p:cNvSpPr>
              <a:spLocks/>
            </p:cNvSpPr>
            <p:nvPr/>
          </p:nvSpPr>
          <p:spPr bwMode="auto">
            <a:xfrm>
              <a:off x="4632325" y="2355851"/>
              <a:ext cx="227013" cy="130175"/>
            </a:xfrm>
            <a:custGeom>
              <a:avLst/>
              <a:gdLst/>
              <a:ahLst/>
              <a:cxnLst>
                <a:cxn ang="0">
                  <a:pos x="39" y="0"/>
                </a:cxn>
                <a:cxn ang="0">
                  <a:pos x="60" y="3"/>
                </a:cxn>
                <a:cxn ang="0">
                  <a:pos x="74" y="13"/>
                </a:cxn>
                <a:cxn ang="0">
                  <a:pos x="90" y="29"/>
                </a:cxn>
                <a:cxn ang="0">
                  <a:pos x="122" y="65"/>
                </a:cxn>
                <a:cxn ang="0">
                  <a:pos x="138" y="77"/>
                </a:cxn>
                <a:cxn ang="0">
                  <a:pos x="143" y="81"/>
                </a:cxn>
                <a:cxn ang="0">
                  <a:pos x="142" y="82"/>
                </a:cxn>
                <a:cxn ang="0">
                  <a:pos x="135" y="82"/>
                </a:cxn>
                <a:cxn ang="0">
                  <a:pos x="124" y="79"/>
                </a:cxn>
                <a:cxn ang="0">
                  <a:pos x="111" y="74"/>
                </a:cxn>
                <a:cxn ang="0">
                  <a:pos x="95" y="69"/>
                </a:cxn>
                <a:cxn ang="0">
                  <a:pos x="79" y="63"/>
                </a:cxn>
                <a:cxn ang="0">
                  <a:pos x="64" y="58"/>
                </a:cxn>
                <a:cxn ang="0">
                  <a:pos x="51" y="52"/>
                </a:cxn>
                <a:cxn ang="0">
                  <a:pos x="29" y="42"/>
                </a:cxn>
                <a:cxn ang="0">
                  <a:pos x="13" y="34"/>
                </a:cxn>
                <a:cxn ang="0">
                  <a:pos x="3" y="27"/>
                </a:cxn>
                <a:cxn ang="0">
                  <a:pos x="0" y="19"/>
                </a:cxn>
                <a:cxn ang="0">
                  <a:pos x="2" y="18"/>
                </a:cxn>
                <a:cxn ang="0">
                  <a:pos x="5" y="13"/>
                </a:cxn>
                <a:cxn ang="0">
                  <a:pos x="13" y="6"/>
                </a:cxn>
                <a:cxn ang="0">
                  <a:pos x="24" y="2"/>
                </a:cxn>
                <a:cxn ang="0">
                  <a:pos x="39" y="0"/>
                </a:cxn>
              </a:cxnLst>
              <a:rect l="0" t="0" r="r" b="b"/>
              <a:pathLst>
                <a:path w="143" h="82">
                  <a:moveTo>
                    <a:pt x="39" y="0"/>
                  </a:moveTo>
                  <a:lnTo>
                    <a:pt x="60" y="3"/>
                  </a:lnTo>
                  <a:lnTo>
                    <a:pt x="74" y="13"/>
                  </a:lnTo>
                  <a:lnTo>
                    <a:pt x="90" y="29"/>
                  </a:lnTo>
                  <a:lnTo>
                    <a:pt x="122" y="65"/>
                  </a:lnTo>
                  <a:lnTo>
                    <a:pt x="138" y="77"/>
                  </a:lnTo>
                  <a:lnTo>
                    <a:pt x="143" y="81"/>
                  </a:lnTo>
                  <a:lnTo>
                    <a:pt x="142" y="82"/>
                  </a:lnTo>
                  <a:lnTo>
                    <a:pt x="135" y="82"/>
                  </a:lnTo>
                  <a:lnTo>
                    <a:pt x="124" y="79"/>
                  </a:lnTo>
                  <a:lnTo>
                    <a:pt x="111" y="74"/>
                  </a:lnTo>
                  <a:lnTo>
                    <a:pt x="95" y="69"/>
                  </a:lnTo>
                  <a:lnTo>
                    <a:pt x="79" y="63"/>
                  </a:lnTo>
                  <a:lnTo>
                    <a:pt x="64" y="58"/>
                  </a:lnTo>
                  <a:lnTo>
                    <a:pt x="51" y="52"/>
                  </a:lnTo>
                  <a:lnTo>
                    <a:pt x="29" y="42"/>
                  </a:lnTo>
                  <a:lnTo>
                    <a:pt x="13" y="34"/>
                  </a:lnTo>
                  <a:lnTo>
                    <a:pt x="3" y="27"/>
                  </a:lnTo>
                  <a:lnTo>
                    <a:pt x="0" y="19"/>
                  </a:lnTo>
                  <a:lnTo>
                    <a:pt x="2" y="18"/>
                  </a:lnTo>
                  <a:lnTo>
                    <a:pt x="5" y="13"/>
                  </a:lnTo>
                  <a:lnTo>
                    <a:pt x="13" y="6"/>
                  </a:lnTo>
                  <a:lnTo>
                    <a:pt x="24" y="2"/>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29">
              <a:extLst>
                <a:ext uri="{FF2B5EF4-FFF2-40B4-BE49-F238E27FC236}">
                  <a16:creationId xmlns:a16="http://schemas.microsoft.com/office/drawing/2014/main" id="{0B3850FD-C27E-ED33-B166-F255BC253311}"/>
                </a:ext>
              </a:extLst>
            </p:cNvPr>
            <p:cNvSpPr>
              <a:spLocks noEditPoints="1"/>
            </p:cNvSpPr>
            <p:nvPr/>
          </p:nvSpPr>
          <p:spPr bwMode="auto">
            <a:xfrm>
              <a:off x="4983163" y="2811463"/>
              <a:ext cx="341313" cy="204788"/>
            </a:xfrm>
            <a:custGeom>
              <a:avLst/>
              <a:gdLst/>
              <a:ahLst/>
              <a:cxnLst>
                <a:cxn ang="0">
                  <a:pos x="169" y="28"/>
                </a:cxn>
                <a:cxn ang="0">
                  <a:pos x="164" y="31"/>
                </a:cxn>
                <a:cxn ang="0">
                  <a:pos x="161" y="34"/>
                </a:cxn>
                <a:cxn ang="0">
                  <a:pos x="157" y="39"/>
                </a:cxn>
                <a:cxn ang="0">
                  <a:pos x="157" y="49"/>
                </a:cxn>
                <a:cxn ang="0">
                  <a:pos x="161" y="53"/>
                </a:cxn>
                <a:cxn ang="0">
                  <a:pos x="164" y="57"/>
                </a:cxn>
                <a:cxn ang="0">
                  <a:pos x="173" y="60"/>
                </a:cxn>
                <a:cxn ang="0">
                  <a:pos x="180" y="58"/>
                </a:cxn>
                <a:cxn ang="0">
                  <a:pos x="185" y="55"/>
                </a:cxn>
                <a:cxn ang="0">
                  <a:pos x="188" y="50"/>
                </a:cxn>
                <a:cxn ang="0">
                  <a:pos x="190" y="44"/>
                </a:cxn>
                <a:cxn ang="0">
                  <a:pos x="186" y="34"/>
                </a:cxn>
                <a:cxn ang="0">
                  <a:pos x="183" y="31"/>
                </a:cxn>
                <a:cxn ang="0">
                  <a:pos x="178" y="28"/>
                </a:cxn>
                <a:cxn ang="0">
                  <a:pos x="169" y="28"/>
                </a:cxn>
                <a:cxn ang="0">
                  <a:pos x="207" y="0"/>
                </a:cxn>
                <a:cxn ang="0">
                  <a:pos x="212" y="0"/>
                </a:cxn>
                <a:cxn ang="0">
                  <a:pos x="215" y="78"/>
                </a:cxn>
                <a:cxn ang="0">
                  <a:pos x="211" y="78"/>
                </a:cxn>
                <a:cxn ang="0">
                  <a:pos x="198" y="76"/>
                </a:cxn>
                <a:cxn ang="0">
                  <a:pos x="177" y="74"/>
                </a:cxn>
                <a:cxn ang="0">
                  <a:pos x="153" y="74"/>
                </a:cxn>
                <a:cxn ang="0">
                  <a:pos x="127" y="76"/>
                </a:cxn>
                <a:cxn ang="0">
                  <a:pos x="103" y="79"/>
                </a:cxn>
                <a:cxn ang="0">
                  <a:pos x="78" y="86"/>
                </a:cxn>
                <a:cxn ang="0">
                  <a:pos x="61" y="97"/>
                </a:cxn>
                <a:cxn ang="0">
                  <a:pos x="43" y="110"/>
                </a:cxn>
                <a:cxn ang="0">
                  <a:pos x="29" y="120"/>
                </a:cxn>
                <a:cxn ang="0">
                  <a:pos x="17" y="124"/>
                </a:cxn>
                <a:cxn ang="0">
                  <a:pos x="11" y="128"/>
                </a:cxn>
                <a:cxn ang="0">
                  <a:pos x="6" y="129"/>
                </a:cxn>
                <a:cxn ang="0">
                  <a:pos x="4" y="129"/>
                </a:cxn>
                <a:cxn ang="0">
                  <a:pos x="0" y="26"/>
                </a:cxn>
                <a:cxn ang="0">
                  <a:pos x="3" y="24"/>
                </a:cxn>
                <a:cxn ang="0">
                  <a:pos x="12" y="21"/>
                </a:cxn>
                <a:cxn ang="0">
                  <a:pos x="27" y="15"/>
                </a:cxn>
                <a:cxn ang="0">
                  <a:pos x="45" y="10"/>
                </a:cxn>
                <a:cxn ang="0">
                  <a:pos x="66" y="7"/>
                </a:cxn>
                <a:cxn ang="0">
                  <a:pos x="87" y="5"/>
                </a:cxn>
                <a:cxn ang="0">
                  <a:pos x="107" y="5"/>
                </a:cxn>
                <a:cxn ang="0">
                  <a:pos x="130" y="3"/>
                </a:cxn>
                <a:cxn ang="0">
                  <a:pos x="154" y="3"/>
                </a:cxn>
                <a:cxn ang="0">
                  <a:pos x="177" y="2"/>
                </a:cxn>
                <a:cxn ang="0">
                  <a:pos x="194" y="2"/>
                </a:cxn>
                <a:cxn ang="0">
                  <a:pos x="207" y="0"/>
                </a:cxn>
              </a:cxnLst>
              <a:rect l="0" t="0" r="r" b="b"/>
              <a:pathLst>
                <a:path w="215" h="129">
                  <a:moveTo>
                    <a:pt x="169" y="28"/>
                  </a:moveTo>
                  <a:lnTo>
                    <a:pt x="164" y="31"/>
                  </a:lnTo>
                  <a:lnTo>
                    <a:pt x="161" y="34"/>
                  </a:lnTo>
                  <a:lnTo>
                    <a:pt x="157" y="39"/>
                  </a:lnTo>
                  <a:lnTo>
                    <a:pt x="157" y="49"/>
                  </a:lnTo>
                  <a:lnTo>
                    <a:pt x="161" y="53"/>
                  </a:lnTo>
                  <a:lnTo>
                    <a:pt x="164" y="57"/>
                  </a:lnTo>
                  <a:lnTo>
                    <a:pt x="173" y="60"/>
                  </a:lnTo>
                  <a:lnTo>
                    <a:pt x="180" y="58"/>
                  </a:lnTo>
                  <a:lnTo>
                    <a:pt x="185" y="55"/>
                  </a:lnTo>
                  <a:lnTo>
                    <a:pt x="188" y="50"/>
                  </a:lnTo>
                  <a:lnTo>
                    <a:pt x="190" y="44"/>
                  </a:lnTo>
                  <a:lnTo>
                    <a:pt x="186" y="34"/>
                  </a:lnTo>
                  <a:lnTo>
                    <a:pt x="183" y="31"/>
                  </a:lnTo>
                  <a:lnTo>
                    <a:pt x="178" y="28"/>
                  </a:lnTo>
                  <a:lnTo>
                    <a:pt x="169" y="28"/>
                  </a:lnTo>
                  <a:close/>
                  <a:moveTo>
                    <a:pt x="207" y="0"/>
                  </a:moveTo>
                  <a:lnTo>
                    <a:pt x="212" y="0"/>
                  </a:lnTo>
                  <a:lnTo>
                    <a:pt x="215" y="78"/>
                  </a:lnTo>
                  <a:lnTo>
                    <a:pt x="211" y="78"/>
                  </a:lnTo>
                  <a:lnTo>
                    <a:pt x="198" y="76"/>
                  </a:lnTo>
                  <a:lnTo>
                    <a:pt x="177" y="74"/>
                  </a:lnTo>
                  <a:lnTo>
                    <a:pt x="153" y="74"/>
                  </a:lnTo>
                  <a:lnTo>
                    <a:pt x="127" y="76"/>
                  </a:lnTo>
                  <a:lnTo>
                    <a:pt x="103" y="79"/>
                  </a:lnTo>
                  <a:lnTo>
                    <a:pt x="78" y="86"/>
                  </a:lnTo>
                  <a:lnTo>
                    <a:pt x="61" y="97"/>
                  </a:lnTo>
                  <a:lnTo>
                    <a:pt x="43" y="110"/>
                  </a:lnTo>
                  <a:lnTo>
                    <a:pt x="29" y="120"/>
                  </a:lnTo>
                  <a:lnTo>
                    <a:pt x="17" y="124"/>
                  </a:lnTo>
                  <a:lnTo>
                    <a:pt x="11" y="128"/>
                  </a:lnTo>
                  <a:lnTo>
                    <a:pt x="6" y="129"/>
                  </a:lnTo>
                  <a:lnTo>
                    <a:pt x="4" y="129"/>
                  </a:lnTo>
                  <a:lnTo>
                    <a:pt x="0" y="26"/>
                  </a:lnTo>
                  <a:lnTo>
                    <a:pt x="3" y="24"/>
                  </a:lnTo>
                  <a:lnTo>
                    <a:pt x="12" y="21"/>
                  </a:lnTo>
                  <a:lnTo>
                    <a:pt x="27" y="15"/>
                  </a:lnTo>
                  <a:lnTo>
                    <a:pt x="45" y="10"/>
                  </a:lnTo>
                  <a:lnTo>
                    <a:pt x="66" y="7"/>
                  </a:lnTo>
                  <a:lnTo>
                    <a:pt x="87" y="5"/>
                  </a:lnTo>
                  <a:lnTo>
                    <a:pt x="107" y="5"/>
                  </a:lnTo>
                  <a:lnTo>
                    <a:pt x="130" y="3"/>
                  </a:lnTo>
                  <a:lnTo>
                    <a:pt x="154" y="3"/>
                  </a:lnTo>
                  <a:lnTo>
                    <a:pt x="177" y="2"/>
                  </a:lnTo>
                  <a:lnTo>
                    <a:pt x="194" y="2"/>
                  </a:lnTo>
                  <a:lnTo>
                    <a:pt x="2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90" name="Slide Number Placeholder 3">
            <a:extLst>
              <a:ext uri="{FF2B5EF4-FFF2-40B4-BE49-F238E27FC236}">
                <a16:creationId xmlns:a16="http://schemas.microsoft.com/office/drawing/2014/main" id="{87D54634-FEA5-0F39-5FE1-49A6798BDF5A}"/>
              </a:ext>
            </a:extLst>
          </p:cNvPr>
          <p:cNvSpPr>
            <a:spLocks noGrp="1"/>
          </p:cNvSpPr>
          <p:nvPr>
            <p:ph type="sldNum" sz="quarter" idx="12"/>
          </p:nvPr>
        </p:nvSpPr>
        <p:spPr>
          <a:xfrm>
            <a:off x="609441" y="6126164"/>
            <a:ext cx="732443" cy="365125"/>
          </a:xfrm>
          <a:noFill/>
        </p:spPr>
        <p:txBody>
          <a:bodyPr/>
          <a:lstStyle/>
          <a:p>
            <a:fld id="{96E69268-9C8B-4EBF-A9EE-DC5DC2D48DC3}" type="slidenum">
              <a:rPr lang="en-US" smtClean="0"/>
              <a:pPr/>
              <a:t>9</a:t>
            </a:fld>
            <a:endParaRPr lang="en-US" dirty="0"/>
          </a:p>
        </p:txBody>
      </p:sp>
    </p:spTree>
    <p:extLst>
      <p:ext uri="{BB962C8B-B14F-4D97-AF65-F5344CB8AC3E}">
        <p14:creationId xmlns:p14="http://schemas.microsoft.com/office/powerpoint/2010/main" val="620240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183B7-C770-BE90-E06A-83603A3860DA}"/>
              </a:ext>
            </a:extLst>
          </p:cNvPr>
          <p:cNvSpPr>
            <a:spLocks noGrp="1"/>
          </p:cNvSpPr>
          <p:nvPr>
            <p:ph type="title"/>
          </p:nvPr>
        </p:nvSpPr>
        <p:spPr/>
        <p:txBody>
          <a:bodyPr/>
          <a:lstStyle/>
          <a:p>
            <a:r>
              <a:rPr lang="en-US" dirty="0" err="1"/>
              <a:t>NexMuv</a:t>
            </a:r>
            <a:r>
              <a:rPr lang="en-US" dirty="0"/>
              <a:t> Customer Service Process (Truncated)</a:t>
            </a:r>
          </a:p>
        </p:txBody>
      </p:sp>
      <p:sp>
        <p:nvSpPr>
          <p:cNvPr id="42" name="Slide Number Placeholder 3">
            <a:extLst>
              <a:ext uri="{FF2B5EF4-FFF2-40B4-BE49-F238E27FC236}">
                <a16:creationId xmlns:a16="http://schemas.microsoft.com/office/drawing/2014/main" id="{BC3880A1-D578-582E-F6C3-6C40F54F1F0F}"/>
              </a:ext>
            </a:extLst>
          </p:cNvPr>
          <p:cNvSpPr>
            <a:spLocks noGrp="1"/>
          </p:cNvSpPr>
          <p:nvPr>
            <p:ph type="sldNum" sz="quarter" idx="12"/>
          </p:nvPr>
        </p:nvSpPr>
        <p:spPr>
          <a:xfrm>
            <a:off x="609441" y="6126164"/>
            <a:ext cx="732443" cy="365125"/>
          </a:xfrm>
          <a:noFill/>
        </p:spPr>
        <p:txBody>
          <a:bodyPr/>
          <a:lstStyle/>
          <a:p>
            <a:fld id="{96E69268-9C8B-4EBF-A9EE-DC5DC2D48DC3}" type="slidenum">
              <a:rPr lang="en-US" smtClean="0"/>
              <a:pPr/>
              <a:t>10</a:t>
            </a:fld>
            <a:endParaRPr lang="en-US" dirty="0"/>
          </a:p>
        </p:txBody>
      </p:sp>
      <p:sp>
        <p:nvSpPr>
          <p:cNvPr id="146" name="Freeform: Shape 145">
            <a:extLst>
              <a:ext uri="{FF2B5EF4-FFF2-40B4-BE49-F238E27FC236}">
                <a16:creationId xmlns:a16="http://schemas.microsoft.com/office/drawing/2014/main" id="{7F763A77-B0E4-C5DB-0981-CFF72439AE73}"/>
              </a:ext>
            </a:extLst>
          </p:cNvPr>
          <p:cNvSpPr/>
          <p:nvPr/>
        </p:nvSpPr>
        <p:spPr>
          <a:xfrm>
            <a:off x="1523415" y="3443829"/>
            <a:ext cx="1007485" cy="568178"/>
          </a:xfrm>
          <a:custGeom>
            <a:avLst/>
            <a:gdLst>
              <a:gd name="connsiteX0" fmla="*/ 0 w 1771650"/>
              <a:gd name="connsiteY0" fmla="*/ 609600 h 785813"/>
              <a:gd name="connsiteX1" fmla="*/ 180975 w 1771650"/>
              <a:gd name="connsiteY1" fmla="*/ 590550 h 785813"/>
              <a:gd name="connsiteX2" fmla="*/ 209550 w 1771650"/>
              <a:gd name="connsiteY2" fmla="*/ 409575 h 785813"/>
              <a:gd name="connsiteX3" fmla="*/ 1052513 w 1771650"/>
              <a:gd name="connsiteY3" fmla="*/ 481013 h 785813"/>
              <a:gd name="connsiteX4" fmla="*/ 1557338 w 1771650"/>
              <a:gd name="connsiteY4" fmla="*/ 0 h 785813"/>
              <a:gd name="connsiteX5" fmla="*/ 1747838 w 1771650"/>
              <a:gd name="connsiteY5" fmla="*/ 38100 h 785813"/>
              <a:gd name="connsiteX6" fmla="*/ 1771650 w 1771650"/>
              <a:gd name="connsiteY6" fmla="*/ 214313 h 785813"/>
              <a:gd name="connsiteX7" fmla="*/ 1133475 w 1771650"/>
              <a:gd name="connsiteY7" fmla="*/ 785813 h 785813"/>
              <a:gd name="connsiteX8" fmla="*/ 0 w 1771650"/>
              <a:gd name="connsiteY8" fmla="*/ 609600 h 785813"/>
              <a:gd name="connsiteX0" fmla="*/ 0 w 1771650"/>
              <a:gd name="connsiteY0" fmla="*/ 609600 h 798548"/>
              <a:gd name="connsiteX1" fmla="*/ 180975 w 1771650"/>
              <a:gd name="connsiteY1" fmla="*/ 590550 h 798548"/>
              <a:gd name="connsiteX2" fmla="*/ 209550 w 1771650"/>
              <a:gd name="connsiteY2" fmla="*/ 409575 h 798548"/>
              <a:gd name="connsiteX3" fmla="*/ 1052513 w 1771650"/>
              <a:gd name="connsiteY3" fmla="*/ 481013 h 798548"/>
              <a:gd name="connsiteX4" fmla="*/ 1557338 w 1771650"/>
              <a:gd name="connsiteY4" fmla="*/ 0 h 798548"/>
              <a:gd name="connsiteX5" fmla="*/ 1747838 w 1771650"/>
              <a:gd name="connsiteY5" fmla="*/ 38100 h 798548"/>
              <a:gd name="connsiteX6" fmla="*/ 1771650 w 1771650"/>
              <a:gd name="connsiteY6" fmla="*/ 214313 h 798548"/>
              <a:gd name="connsiteX7" fmla="*/ 1133475 w 1771650"/>
              <a:gd name="connsiteY7" fmla="*/ 785813 h 798548"/>
              <a:gd name="connsiteX8" fmla="*/ 0 w 1771650"/>
              <a:gd name="connsiteY8" fmla="*/ 609600 h 798548"/>
              <a:gd name="connsiteX0" fmla="*/ 0 w 1771650"/>
              <a:gd name="connsiteY0" fmla="*/ 609600 h 847384"/>
              <a:gd name="connsiteX1" fmla="*/ 180975 w 1771650"/>
              <a:gd name="connsiteY1" fmla="*/ 590550 h 847384"/>
              <a:gd name="connsiteX2" fmla="*/ 209550 w 1771650"/>
              <a:gd name="connsiteY2" fmla="*/ 409575 h 847384"/>
              <a:gd name="connsiteX3" fmla="*/ 1052513 w 1771650"/>
              <a:gd name="connsiteY3" fmla="*/ 481013 h 847384"/>
              <a:gd name="connsiteX4" fmla="*/ 1557338 w 1771650"/>
              <a:gd name="connsiteY4" fmla="*/ 0 h 847384"/>
              <a:gd name="connsiteX5" fmla="*/ 1747838 w 1771650"/>
              <a:gd name="connsiteY5" fmla="*/ 38100 h 847384"/>
              <a:gd name="connsiteX6" fmla="*/ 1771650 w 1771650"/>
              <a:gd name="connsiteY6" fmla="*/ 214313 h 847384"/>
              <a:gd name="connsiteX7" fmla="*/ 1133475 w 1771650"/>
              <a:gd name="connsiteY7" fmla="*/ 785813 h 847384"/>
              <a:gd name="connsiteX8" fmla="*/ 0 w 1771650"/>
              <a:gd name="connsiteY8" fmla="*/ 609600 h 847384"/>
              <a:gd name="connsiteX0" fmla="*/ 0 w 1771650"/>
              <a:gd name="connsiteY0" fmla="*/ 609600 h 849717"/>
              <a:gd name="connsiteX1" fmla="*/ 180975 w 1771650"/>
              <a:gd name="connsiteY1" fmla="*/ 590550 h 849717"/>
              <a:gd name="connsiteX2" fmla="*/ 209550 w 1771650"/>
              <a:gd name="connsiteY2" fmla="*/ 409575 h 849717"/>
              <a:gd name="connsiteX3" fmla="*/ 1052513 w 1771650"/>
              <a:gd name="connsiteY3" fmla="*/ 481013 h 849717"/>
              <a:gd name="connsiteX4" fmla="*/ 1557338 w 1771650"/>
              <a:gd name="connsiteY4" fmla="*/ 0 h 849717"/>
              <a:gd name="connsiteX5" fmla="*/ 1747838 w 1771650"/>
              <a:gd name="connsiteY5" fmla="*/ 38100 h 849717"/>
              <a:gd name="connsiteX6" fmla="*/ 1771650 w 1771650"/>
              <a:gd name="connsiteY6" fmla="*/ 214313 h 849717"/>
              <a:gd name="connsiteX7" fmla="*/ 1133475 w 1771650"/>
              <a:gd name="connsiteY7" fmla="*/ 785813 h 849717"/>
              <a:gd name="connsiteX8" fmla="*/ 0 w 1771650"/>
              <a:gd name="connsiteY8" fmla="*/ 609600 h 849717"/>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6262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8644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1650" h="862582">
                <a:moveTo>
                  <a:pt x="0" y="609600"/>
                </a:moveTo>
                <a:lnTo>
                  <a:pt x="188118" y="578644"/>
                </a:lnTo>
                <a:lnTo>
                  <a:pt x="209550" y="409575"/>
                </a:lnTo>
                <a:cubicBezTo>
                  <a:pt x="485775" y="612775"/>
                  <a:pt x="846932" y="570706"/>
                  <a:pt x="1052513" y="481013"/>
                </a:cubicBezTo>
                <a:cubicBezTo>
                  <a:pt x="1258094" y="391320"/>
                  <a:pt x="1470026" y="92869"/>
                  <a:pt x="1557338" y="0"/>
                </a:cubicBezTo>
                <a:lnTo>
                  <a:pt x="1747838" y="38100"/>
                </a:lnTo>
                <a:lnTo>
                  <a:pt x="1771650" y="214313"/>
                </a:lnTo>
                <a:cubicBezTo>
                  <a:pt x="1614486" y="400844"/>
                  <a:pt x="1373980" y="688976"/>
                  <a:pt x="1133475" y="785813"/>
                </a:cubicBezTo>
                <a:cubicBezTo>
                  <a:pt x="892970" y="882650"/>
                  <a:pt x="368300" y="944563"/>
                  <a:pt x="0" y="609600"/>
                </a:cubicBezTo>
                <a:close/>
              </a:path>
            </a:pathLst>
          </a:custGeom>
          <a:solidFill>
            <a:schemeClr val="accent2">
              <a:lumMod val="20000"/>
              <a:lumOff val="80000"/>
            </a:schemeClr>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147" name="Freeform: Shape 146">
            <a:extLst>
              <a:ext uri="{FF2B5EF4-FFF2-40B4-BE49-F238E27FC236}">
                <a16:creationId xmlns:a16="http://schemas.microsoft.com/office/drawing/2014/main" id="{FAAC5AD4-7A36-5A93-71B6-A8CF2D0C1839}"/>
              </a:ext>
            </a:extLst>
          </p:cNvPr>
          <p:cNvSpPr/>
          <p:nvPr/>
        </p:nvSpPr>
        <p:spPr>
          <a:xfrm flipV="1">
            <a:off x="2426179" y="3251425"/>
            <a:ext cx="1007485" cy="568178"/>
          </a:xfrm>
          <a:custGeom>
            <a:avLst/>
            <a:gdLst>
              <a:gd name="connsiteX0" fmla="*/ 0 w 1771650"/>
              <a:gd name="connsiteY0" fmla="*/ 609600 h 785813"/>
              <a:gd name="connsiteX1" fmla="*/ 180975 w 1771650"/>
              <a:gd name="connsiteY1" fmla="*/ 590550 h 785813"/>
              <a:gd name="connsiteX2" fmla="*/ 209550 w 1771650"/>
              <a:gd name="connsiteY2" fmla="*/ 409575 h 785813"/>
              <a:gd name="connsiteX3" fmla="*/ 1052513 w 1771650"/>
              <a:gd name="connsiteY3" fmla="*/ 481013 h 785813"/>
              <a:gd name="connsiteX4" fmla="*/ 1557338 w 1771650"/>
              <a:gd name="connsiteY4" fmla="*/ 0 h 785813"/>
              <a:gd name="connsiteX5" fmla="*/ 1747838 w 1771650"/>
              <a:gd name="connsiteY5" fmla="*/ 38100 h 785813"/>
              <a:gd name="connsiteX6" fmla="*/ 1771650 w 1771650"/>
              <a:gd name="connsiteY6" fmla="*/ 214313 h 785813"/>
              <a:gd name="connsiteX7" fmla="*/ 1133475 w 1771650"/>
              <a:gd name="connsiteY7" fmla="*/ 785813 h 785813"/>
              <a:gd name="connsiteX8" fmla="*/ 0 w 1771650"/>
              <a:gd name="connsiteY8" fmla="*/ 609600 h 785813"/>
              <a:gd name="connsiteX0" fmla="*/ 0 w 1771650"/>
              <a:gd name="connsiteY0" fmla="*/ 609600 h 798548"/>
              <a:gd name="connsiteX1" fmla="*/ 180975 w 1771650"/>
              <a:gd name="connsiteY1" fmla="*/ 590550 h 798548"/>
              <a:gd name="connsiteX2" fmla="*/ 209550 w 1771650"/>
              <a:gd name="connsiteY2" fmla="*/ 409575 h 798548"/>
              <a:gd name="connsiteX3" fmla="*/ 1052513 w 1771650"/>
              <a:gd name="connsiteY3" fmla="*/ 481013 h 798548"/>
              <a:gd name="connsiteX4" fmla="*/ 1557338 w 1771650"/>
              <a:gd name="connsiteY4" fmla="*/ 0 h 798548"/>
              <a:gd name="connsiteX5" fmla="*/ 1747838 w 1771650"/>
              <a:gd name="connsiteY5" fmla="*/ 38100 h 798548"/>
              <a:gd name="connsiteX6" fmla="*/ 1771650 w 1771650"/>
              <a:gd name="connsiteY6" fmla="*/ 214313 h 798548"/>
              <a:gd name="connsiteX7" fmla="*/ 1133475 w 1771650"/>
              <a:gd name="connsiteY7" fmla="*/ 785813 h 798548"/>
              <a:gd name="connsiteX8" fmla="*/ 0 w 1771650"/>
              <a:gd name="connsiteY8" fmla="*/ 609600 h 798548"/>
              <a:gd name="connsiteX0" fmla="*/ 0 w 1771650"/>
              <a:gd name="connsiteY0" fmla="*/ 609600 h 847384"/>
              <a:gd name="connsiteX1" fmla="*/ 180975 w 1771650"/>
              <a:gd name="connsiteY1" fmla="*/ 590550 h 847384"/>
              <a:gd name="connsiteX2" fmla="*/ 209550 w 1771650"/>
              <a:gd name="connsiteY2" fmla="*/ 409575 h 847384"/>
              <a:gd name="connsiteX3" fmla="*/ 1052513 w 1771650"/>
              <a:gd name="connsiteY3" fmla="*/ 481013 h 847384"/>
              <a:gd name="connsiteX4" fmla="*/ 1557338 w 1771650"/>
              <a:gd name="connsiteY4" fmla="*/ 0 h 847384"/>
              <a:gd name="connsiteX5" fmla="*/ 1747838 w 1771650"/>
              <a:gd name="connsiteY5" fmla="*/ 38100 h 847384"/>
              <a:gd name="connsiteX6" fmla="*/ 1771650 w 1771650"/>
              <a:gd name="connsiteY6" fmla="*/ 214313 h 847384"/>
              <a:gd name="connsiteX7" fmla="*/ 1133475 w 1771650"/>
              <a:gd name="connsiteY7" fmla="*/ 785813 h 847384"/>
              <a:gd name="connsiteX8" fmla="*/ 0 w 1771650"/>
              <a:gd name="connsiteY8" fmla="*/ 609600 h 847384"/>
              <a:gd name="connsiteX0" fmla="*/ 0 w 1771650"/>
              <a:gd name="connsiteY0" fmla="*/ 609600 h 849717"/>
              <a:gd name="connsiteX1" fmla="*/ 180975 w 1771650"/>
              <a:gd name="connsiteY1" fmla="*/ 590550 h 849717"/>
              <a:gd name="connsiteX2" fmla="*/ 209550 w 1771650"/>
              <a:gd name="connsiteY2" fmla="*/ 409575 h 849717"/>
              <a:gd name="connsiteX3" fmla="*/ 1052513 w 1771650"/>
              <a:gd name="connsiteY3" fmla="*/ 481013 h 849717"/>
              <a:gd name="connsiteX4" fmla="*/ 1557338 w 1771650"/>
              <a:gd name="connsiteY4" fmla="*/ 0 h 849717"/>
              <a:gd name="connsiteX5" fmla="*/ 1747838 w 1771650"/>
              <a:gd name="connsiteY5" fmla="*/ 38100 h 849717"/>
              <a:gd name="connsiteX6" fmla="*/ 1771650 w 1771650"/>
              <a:gd name="connsiteY6" fmla="*/ 214313 h 849717"/>
              <a:gd name="connsiteX7" fmla="*/ 1133475 w 1771650"/>
              <a:gd name="connsiteY7" fmla="*/ 785813 h 849717"/>
              <a:gd name="connsiteX8" fmla="*/ 0 w 1771650"/>
              <a:gd name="connsiteY8" fmla="*/ 609600 h 849717"/>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6262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8644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1650" h="862582">
                <a:moveTo>
                  <a:pt x="0" y="609600"/>
                </a:moveTo>
                <a:lnTo>
                  <a:pt x="188118" y="578644"/>
                </a:lnTo>
                <a:lnTo>
                  <a:pt x="209550" y="409575"/>
                </a:lnTo>
                <a:cubicBezTo>
                  <a:pt x="485775" y="612775"/>
                  <a:pt x="846932" y="570706"/>
                  <a:pt x="1052513" y="481013"/>
                </a:cubicBezTo>
                <a:cubicBezTo>
                  <a:pt x="1258094" y="391320"/>
                  <a:pt x="1470026" y="92869"/>
                  <a:pt x="1557338" y="0"/>
                </a:cubicBezTo>
                <a:lnTo>
                  <a:pt x="1747838" y="38100"/>
                </a:lnTo>
                <a:lnTo>
                  <a:pt x="1771650" y="214313"/>
                </a:lnTo>
                <a:cubicBezTo>
                  <a:pt x="1614486" y="400844"/>
                  <a:pt x="1373980" y="688976"/>
                  <a:pt x="1133475" y="785813"/>
                </a:cubicBezTo>
                <a:cubicBezTo>
                  <a:pt x="892970" y="882650"/>
                  <a:pt x="368300" y="944563"/>
                  <a:pt x="0" y="609600"/>
                </a:cubicBezTo>
                <a:close/>
              </a:path>
            </a:pathLst>
          </a:custGeom>
          <a:solidFill>
            <a:schemeClr val="tx2">
              <a:lumMod val="40000"/>
              <a:lumOff val="60000"/>
              <a:alpha val="72000"/>
            </a:schemeClr>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148" name="Freeform: Shape 147">
            <a:extLst>
              <a:ext uri="{FF2B5EF4-FFF2-40B4-BE49-F238E27FC236}">
                <a16:creationId xmlns:a16="http://schemas.microsoft.com/office/drawing/2014/main" id="{5A39B4B6-0E68-C653-9123-2D1328FE0BB5}"/>
              </a:ext>
            </a:extLst>
          </p:cNvPr>
          <p:cNvSpPr/>
          <p:nvPr/>
        </p:nvSpPr>
        <p:spPr>
          <a:xfrm>
            <a:off x="3328944" y="3443829"/>
            <a:ext cx="1007485" cy="568178"/>
          </a:xfrm>
          <a:custGeom>
            <a:avLst/>
            <a:gdLst>
              <a:gd name="connsiteX0" fmla="*/ 0 w 1771650"/>
              <a:gd name="connsiteY0" fmla="*/ 609600 h 785813"/>
              <a:gd name="connsiteX1" fmla="*/ 180975 w 1771650"/>
              <a:gd name="connsiteY1" fmla="*/ 590550 h 785813"/>
              <a:gd name="connsiteX2" fmla="*/ 209550 w 1771650"/>
              <a:gd name="connsiteY2" fmla="*/ 409575 h 785813"/>
              <a:gd name="connsiteX3" fmla="*/ 1052513 w 1771650"/>
              <a:gd name="connsiteY3" fmla="*/ 481013 h 785813"/>
              <a:gd name="connsiteX4" fmla="*/ 1557338 w 1771650"/>
              <a:gd name="connsiteY4" fmla="*/ 0 h 785813"/>
              <a:gd name="connsiteX5" fmla="*/ 1747838 w 1771650"/>
              <a:gd name="connsiteY5" fmla="*/ 38100 h 785813"/>
              <a:gd name="connsiteX6" fmla="*/ 1771650 w 1771650"/>
              <a:gd name="connsiteY6" fmla="*/ 214313 h 785813"/>
              <a:gd name="connsiteX7" fmla="*/ 1133475 w 1771650"/>
              <a:gd name="connsiteY7" fmla="*/ 785813 h 785813"/>
              <a:gd name="connsiteX8" fmla="*/ 0 w 1771650"/>
              <a:gd name="connsiteY8" fmla="*/ 609600 h 785813"/>
              <a:gd name="connsiteX0" fmla="*/ 0 w 1771650"/>
              <a:gd name="connsiteY0" fmla="*/ 609600 h 798548"/>
              <a:gd name="connsiteX1" fmla="*/ 180975 w 1771650"/>
              <a:gd name="connsiteY1" fmla="*/ 590550 h 798548"/>
              <a:gd name="connsiteX2" fmla="*/ 209550 w 1771650"/>
              <a:gd name="connsiteY2" fmla="*/ 409575 h 798548"/>
              <a:gd name="connsiteX3" fmla="*/ 1052513 w 1771650"/>
              <a:gd name="connsiteY3" fmla="*/ 481013 h 798548"/>
              <a:gd name="connsiteX4" fmla="*/ 1557338 w 1771650"/>
              <a:gd name="connsiteY4" fmla="*/ 0 h 798548"/>
              <a:gd name="connsiteX5" fmla="*/ 1747838 w 1771650"/>
              <a:gd name="connsiteY5" fmla="*/ 38100 h 798548"/>
              <a:gd name="connsiteX6" fmla="*/ 1771650 w 1771650"/>
              <a:gd name="connsiteY6" fmla="*/ 214313 h 798548"/>
              <a:gd name="connsiteX7" fmla="*/ 1133475 w 1771650"/>
              <a:gd name="connsiteY7" fmla="*/ 785813 h 798548"/>
              <a:gd name="connsiteX8" fmla="*/ 0 w 1771650"/>
              <a:gd name="connsiteY8" fmla="*/ 609600 h 798548"/>
              <a:gd name="connsiteX0" fmla="*/ 0 w 1771650"/>
              <a:gd name="connsiteY0" fmla="*/ 609600 h 847384"/>
              <a:gd name="connsiteX1" fmla="*/ 180975 w 1771650"/>
              <a:gd name="connsiteY1" fmla="*/ 590550 h 847384"/>
              <a:gd name="connsiteX2" fmla="*/ 209550 w 1771650"/>
              <a:gd name="connsiteY2" fmla="*/ 409575 h 847384"/>
              <a:gd name="connsiteX3" fmla="*/ 1052513 w 1771650"/>
              <a:gd name="connsiteY3" fmla="*/ 481013 h 847384"/>
              <a:gd name="connsiteX4" fmla="*/ 1557338 w 1771650"/>
              <a:gd name="connsiteY4" fmla="*/ 0 h 847384"/>
              <a:gd name="connsiteX5" fmla="*/ 1747838 w 1771650"/>
              <a:gd name="connsiteY5" fmla="*/ 38100 h 847384"/>
              <a:gd name="connsiteX6" fmla="*/ 1771650 w 1771650"/>
              <a:gd name="connsiteY6" fmla="*/ 214313 h 847384"/>
              <a:gd name="connsiteX7" fmla="*/ 1133475 w 1771650"/>
              <a:gd name="connsiteY7" fmla="*/ 785813 h 847384"/>
              <a:gd name="connsiteX8" fmla="*/ 0 w 1771650"/>
              <a:gd name="connsiteY8" fmla="*/ 609600 h 847384"/>
              <a:gd name="connsiteX0" fmla="*/ 0 w 1771650"/>
              <a:gd name="connsiteY0" fmla="*/ 609600 h 849717"/>
              <a:gd name="connsiteX1" fmla="*/ 180975 w 1771650"/>
              <a:gd name="connsiteY1" fmla="*/ 590550 h 849717"/>
              <a:gd name="connsiteX2" fmla="*/ 209550 w 1771650"/>
              <a:gd name="connsiteY2" fmla="*/ 409575 h 849717"/>
              <a:gd name="connsiteX3" fmla="*/ 1052513 w 1771650"/>
              <a:gd name="connsiteY3" fmla="*/ 481013 h 849717"/>
              <a:gd name="connsiteX4" fmla="*/ 1557338 w 1771650"/>
              <a:gd name="connsiteY4" fmla="*/ 0 h 849717"/>
              <a:gd name="connsiteX5" fmla="*/ 1747838 w 1771650"/>
              <a:gd name="connsiteY5" fmla="*/ 38100 h 849717"/>
              <a:gd name="connsiteX6" fmla="*/ 1771650 w 1771650"/>
              <a:gd name="connsiteY6" fmla="*/ 214313 h 849717"/>
              <a:gd name="connsiteX7" fmla="*/ 1133475 w 1771650"/>
              <a:gd name="connsiteY7" fmla="*/ 785813 h 849717"/>
              <a:gd name="connsiteX8" fmla="*/ 0 w 1771650"/>
              <a:gd name="connsiteY8" fmla="*/ 609600 h 849717"/>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6262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8644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1650" h="862582">
                <a:moveTo>
                  <a:pt x="0" y="609600"/>
                </a:moveTo>
                <a:lnTo>
                  <a:pt x="188118" y="578644"/>
                </a:lnTo>
                <a:lnTo>
                  <a:pt x="209550" y="409575"/>
                </a:lnTo>
                <a:cubicBezTo>
                  <a:pt x="485775" y="612775"/>
                  <a:pt x="846932" y="570706"/>
                  <a:pt x="1052513" y="481013"/>
                </a:cubicBezTo>
                <a:cubicBezTo>
                  <a:pt x="1258094" y="391320"/>
                  <a:pt x="1470026" y="92869"/>
                  <a:pt x="1557338" y="0"/>
                </a:cubicBezTo>
                <a:lnTo>
                  <a:pt x="1747838" y="38100"/>
                </a:lnTo>
                <a:lnTo>
                  <a:pt x="1771650" y="214313"/>
                </a:lnTo>
                <a:cubicBezTo>
                  <a:pt x="1614486" y="400844"/>
                  <a:pt x="1373980" y="688976"/>
                  <a:pt x="1133475" y="785813"/>
                </a:cubicBezTo>
                <a:cubicBezTo>
                  <a:pt x="892970" y="882650"/>
                  <a:pt x="368300" y="944563"/>
                  <a:pt x="0" y="609600"/>
                </a:cubicBezTo>
                <a:close/>
              </a:path>
            </a:pathLst>
          </a:custGeom>
          <a:solidFill>
            <a:schemeClr val="accent2">
              <a:lumMod val="60000"/>
              <a:lumOff val="40000"/>
            </a:schemeClr>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149" name="Freeform: Shape 148">
            <a:extLst>
              <a:ext uri="{FF2B5EF4-FFF2-40B4-BE49-F238E27FC236}">
                <a16:creationId xmlns:a16="http://schemas.microsoft.com/office/drawing/2014/main" id="{891EBFC6-5112-C7C7-D85A-B2108EF5EA5C}"/>
              </a:ext>
            </a:extLst>
          </p:cNvPr>
          <p:cNvSpPr/>
          <p:nvPr/>
        </p:nvSpPr>
        <p:spPr>
          <a:xfrm flipV="1">
            <a:off x="4231708" y="3251425"/>
            <a:ext cx="1007485" cy="568178"/>
          </a:xfrm>
          <a:custGeom>
            <a:avLst/>
            <a:gdLst>
              <a:gd name="connsiteX0" fmla="*/ 0 w 1771650"/>
              <a:gd name="connsiteY0" fmla="*/ 609600 h 785813"/>
              <a:gd name="connsiteX1" fmla="*/ 180975 w 1771650"/>
              <a:gd name="connsiteY1" fmla="*/ 590550 h 785813"/>
              <a:gd name="connsiteX2" fmla="*/ 209550 w 1771650"/>
              <a:gd name="connsiteY2" fmla="*/ 409575 h 785813"/>
              <a:gd name="connsiteX3" fmla="*/ 1052513 w 1771650"/>
              <a:gd name="connsiteY3" fmla="*/ 481013 h 785813"/>
              <a:gd name="connsiteX4" fmla="*/ 1557338 w 1771650"/>
              <a:gd name="connsiteY4" fmla="*/ 0 h 785813"/>
              <a:gd name="connsiteX5" fmla="*/ 1747838 w 1771650"/>
              <a:gd name="connsiteY5" fmla="*/ 38100 h 785813"/>
              <a:gd name="connsiteX6" fmla="*/ 1771650 w 1771650"/>
              <a:gd name="connsiteY6" fmla="*/ 214313 h 785813"/>
              <a:gd name="connsiteX7" fmla="*/ 1133475 w 1771650"/>
              <a:gd name="connsiteY7" fmla="*/ 785813 h 785813"/>
              <a:gd name="connsiteX8" fmla="*/ 0 w 1771650"/>
              <a:gd name="connsiteY8" fmla="*/ 609600 h 785813"/>
              <a:gd name="connsiteX0" fmla="*/ 0 w 1771650"/>
              <a:gd name="connsiteY0" fmla="*/ 609600 h 798548"/>
              <a:gd name="connsiteX1" fmla="*/ 180975 w 1771650"/>
              <a:gd name="connsiteY1" fmla="*/ 590550 h 798548"/>
              <a:gd name="connsiteX2" fmla="*/ 209550 w 1771650"/>
              <a:gd name="connsiteY2" fmla="*/ 409575 h 798548"/>
              <a:gd name="connsiteX3" fmla="*/ 1052513 w 1771650"/>
              <a:gd name="connsiteY3" fmla="*/ 481013 h 798548"/>
              <a:gd name="connsiteX4" fmla="*/ 1557338 w 1771650"/>
              <a:gd name="connsiteY4" fmla="*/ 0 h 798548"/>
              <a:gd name="connsiteX5" fmla="*/ 1747838 w 1771650"/>
              <a:gd name="connsiteY5" fmla="*/ 38100 h 798548"/>
              <a:gd name="connsiteX6" fmla="*/ 1771650 w 1771650"/>
              <a:gd name="connsiteY6" fmla="*/ 214313 h 798548"/>
              <a:gd name="connsiteX7" fmla="*/ 1133475 w 1771650"/>
              <a:gd name="connsiteY7" fmla="*/ 785813 h 798548"/>
              <a:gd name="connsiteX8" fmla="*/ 0 w 1771650"/>
              <a:gd name="connsiteY8" fmla="*/ 609600 h 798548"/>
              <a:gd name="connsiteX0" fmla="*/ 0 w 1771650"/>
              <a:gd name="connsiteY0" fmla="*/ 609600 h 847384"/>
              <a:gd name="connsiteX1" fmla="*/ 180975 w 1771650"/>
              <a:gd name="connsiteY1" fmla="*/ 590550 h 847384"/>
              <a:gd name="connsiteX2" fmla="*/ 209550 w 1771650"/>
              <a:gd name="connsiteY2" fmla="*/ 409575 h 847384"/>
              <a:gd name="connsiteX3" fmla="*/ 1052513 w 1771650"/>
              <a:gd name="connsiteY3" fmla="*/ 481013 h 847384"/>
              <a:gd name="connsiteX4" fmla="*/ 1557338 w 1771650"/>
              <a:gd name="connsiteY4" fmla="*/ 0 h 847384"/>
              <a:gd name="connsiteX5" fmla="*/ 1747838 w 1771650"/>
              <a:gd name="connsiteY5" fmla="*/ 38100 h 847384"/>
              <a:gd name="connsiteX6" fmla="*/ 1771650 w 1771650"/>
              <a:gd name="connsiteY6" fmla="*/ 214313 h 847384"/>
              <a:gd name="connsiteX7" fmla="*/ 1133475 w 1771650"/>
              <a:gd name="connsiteY7" fmla="*/ 785813 h 847384"/>
              <a:gd name="connsiteX8" fmla="*/ 0 w 1771650"/>
              <a:gd name="connsiteY8" fmla="*/ 609600 h 847384"/>
              <a:gd name="connsiteX0" fmla="*/ 0 w 1771650"/>
              <a:gd name="connsiteY0" fmla="*/ 609600 h 849717"/>
              <a:gd name="connsiteX1" fmla="*/ 180975 w 1771650"/>
              <a:gd name="connsiteY1" fmla="*/ 590550 h 849717"/>
              <a:gd name="connsiteX2" fmla="*/ 209550 w 1771650"/>
              <a:gd name="connsiteY2" fmla="*/ 409575 h 849717"/>
              <a:gd name="connsiteX3" fmla="*/ 1052513 w 1771650"/>
              <a:gd name="connsiteY3" fmla="*/ 481013 h 849717"/>
              <a:gd name="connsiteX4" fmla="*/ 1557338 w 1771650"/>
              <a:gd name="connsiteY4" fmla="*/ 0 h 849717"/>
              <a:gd name="connsiteX5" fmla="*/ 1747838 w 1771650"/>
              <a:gd name="connsiteY5" fmla="*/ 38100 h 849717"/>
              <a:gd name="connsiteX6" fmla="*/ 1771650 w 1771650"/>
              <a:gd name="connsiteY6" fmla="*/ 214313 h 849717"/>
              <a:gd name="connsiteX7" fmla="*/ 1133475 w 1771650"/>
              <a:gd name="connsiteY7" fmla="*/ 785813 h 849717"/>
              <a:gd name="connsiteX8" fmla="*/ 0 w 1771650"/>
              <a:gd name="connsiteY8" fmla="*/ 609600 h 849717"/>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6262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8644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1650" h="862582">
                <a:moveTo>
                  <a:pt x="0" y="609600"/>
                </a:moveTo>
                <a:lnTo>
                  <a:pt x="188118" y="578644"/>
                </a:lnTo>
                <a:lnTo>
                  <a:pt x="209550" y="409575"/>
                </a:lnTo>
                <a:cubicBezTo>
                  <a:pt x="485775" y="612775"/>
                  <a:pt x="846932" y="570706"/>
                  <a:pt x="1052513" y="481013"/>
                </a:cubicBezTo>
                <a:cubicBezTo>
                  <a:pt x="1258094" y="391320"/>
                  <a:pt x="1470026" y="92869"/>
                  <a:pt x="1557338" y="0"/>
                </a:cubicBezTo>
                <a:lnTo>
                  <a:pt x="1747838" y="38100"/>
                </a:lnTo>
                <a:lnTo>
                  <a:pt x="1771650" y="214313"/>
                </a:lnTo>
                <a:cubicBezTo>
                  <a:pt x="1614486" y="400844"/>
                  <a:pt x="1373980" y="688976"/>
                  <a:pt x="1133475" y="785813"/>
                </a:cubicBezTo>
                <a:cubicBezTo>
                  <a:pt x="892970" y="882650"/>
                  <a:pt x="368300" y="944563"/>
                  <a:pt x="0" y="609600"/>
                </a:cubicBezTo>
                <a:close/>
              </a:path>
            </a:pathLst>
          </a:custGeom>
          <a:solidFill>
            <a:schemeClr val="accent2">
              <a:lumMod val="75000"/>
            </a:schemeClr>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150" name="Freeform: Shape 149">
            <a:extLst>
              <a:ext uri="{FF2B5EF4-FFF2-40B4-BE49-F238E27FC236}">
                <a16:creationId xmlns:a16="http://schemas.microsoft.com/office/drawing/2014/main" id="{BB03B22D-330E-E2CF-B580-60CBA8AD84C0}"/>
              </a:ext>
            </a:extLst>
          </p:cNvPr>
          <p:cNvSpPr/>
          <p:nvPr/>
        </p:nvSpPr>
        <p:spPr>
          <a:xfrm>
            <a:off x="5134473" y="3443829"/>
            <a:ext cx="1007485" cy="568178"/>
          </a:xfrm>
          <a:custGeom>
            <a:avLst/>
            <a:gdLst>
              <a:gd name="connsiteX0" fmla="*/ 0 w 1771650"/>
              <a:gd name="connsiteY0" fmla="*/ 609600 h 785813"/>
              <a:gd name="connsiteX1" fmla="*/ 180975 w 1771650"/>
              <a:gd name="connsiteY1" fmla="*/ 590550 h 785813"/>
              <a:gd name="connsiteX2" fmla="*/ 209550 w 1771650"/>
              <a:gd name="connsiteY2" fmla="*/ 409575 h 785813"/>
              <a:gd name="connsiteX3" fmla="*/ 1052513 w 1771650"/>
              <a:gd name="connsiteY3" fmla="*/ 481013 h 785813"/>
              <a:gd name="connsiteX4" fmla="*/ 1557338 w 1771650"/>
              <a:gd name="connsiteY4" fmla="*/ 0 h 785813"/>
              <a:gd name="connsiteX5" fmla="*/ 1747838 w 1771650"/>
              <a:gd name="connsiteY5" fmla="*/ 38100 h 785813"/>
              <a:gd name="connsiteX6" fmla="*/ 1771650 w 1771650"/>
              <a:gd name="connsiteY6" fmla="*/ 214313 h 785813"/>
              <a:gd name="connsiteX7" fmla="*/ 1133475 w 1771650"/>
              <a:gd name="connsiteY7" fmla="*/ 785813 h 785813"/>
              <a:gd name="connsiteX8" fmla="*/ 0 w 1771650"/>
              <a:gd name="connsiteY8" fmla="*/ 609600 h 785813"/>
              <a:gd name="connsiteX0" fmla="*/ 0 w 1771650"/>
              <a:gd name="connsiteY0" fmla="*/ 609600 h 798548"/>
              <a:gd name="connsiteX1" fmla="*/ 180975 w 1771650"/>
              <a:gd name="connsiteY1" fmla="*/ 590550 h 798548"/>
              <a:gd name="connsiteX2" fmla="*/ 209550 w 1771650"/>
              <a:gd name="connsiteY2" fmla="*/ 409575 h 798548"/>
              <a:gd name="connsiteX3" fmla="*/ 1052513 w 1771650"/>
              <a:gd name="connsiteY3" fmla="*/ 481013 h 798548"/>
              <a:gd name="connsiteX4" fmla="*/ 1557338 w 1771650"/>
              <a:gd name="connsiteY4" fmla="*/ 0 h 798548"/>
              <a:gd name="connsiteX5" fmla="*/ 1747838 w 1771650"/>
              <a:gd name="connsiteY5" fmla="*/ 38100 h 798548"/>
              <a:gd name="connsiteX6" fmla="*/ 1771650 w 1771650"/>
              <a:gd name="connsiteY6" fmla="*/ 214313 h 798548"/>
              <a:gd name="connsiteX7" fmla="*/ 1133475 w 1771650"/>
              <a:gd name="connsiteY7" fmla="*/ 785813 h 798548"/>
              <a:gd name="connsiteX8" fmla="*/ 0 w 1771650"/>
              <a:gd name="connsiteY8" fmla="*/ 609600 h 798548"/>
              <a:gd name="connsiteX0" fmla="*/ 0 w 1771650"/>
              <a:gd name="connsiteY0" fmla="*/ 609600 h 847384"/>
              <a:gd name="connsiteX1" fmla="*/ 180975 w 1771650"/>
              <a:gd name="connsiteY1" fmla="*/ 590550 h 847384"/>
              <a:gd name="connsiteX2" fmla="*/ 209550 w 1771650"/>
              <a:gd name="connsiteY2" fmla="*/ 409575 h 847384"/>
              <a:gd name="connsiteX3" fmla="*/ 1052513 w 1771650"/>
              <a:gd name="connsiteY3" fmla="*/ 481013 h 847384"/>
              <a:gd name="connsiteX4" fmla="*/ 1557338 w 1771650"/>
              <a:gd name="connsiteY4" fmla="*/ 0 h 847384"/>
              <a:gd name="connsiteX5" fmla="*/ 1747838 w 1771650"/>
              <a:gd name="connsiteY5" fmla="*/ 38100 h 847384"/>
              <a:gd name="connsiteX6" fmla="*/ 1771650 w 1771650"/>
              <a:gd name="connsiteY6" fmla="*/ 214313 h 847384"/>
              <a:gd name="connsiteX7" fmla="*/ 1133475 w 1771650"/>
              <a:gd name="connsiteY7" fmla="*/ 785813 h 847384"/>
              <a:gd name="connsiteX8" fmla="*/ 0 w 1771650"/>
              <a:gd name="connsiteY8" fmla="*/ 609600 h 847384"/>
              <a:gd name="connsiteX0" fmla="*/ 0 w 1771650"/>
              <a:gd name="connsiteY0" fmla="*/ 609600 h 849717"/>
              <a:gd name="connsiteX1" fmla="*/ 180975 w 1771650"/>
              <a:gd name="connsiteY1" fmla="*/ 590550 h 849717"/>
              <a:gd name="connsiteX2" fmla="*/ 209550 w 1771650"/>
              <a:gd name="connsiteY2" fmla="*/ 409575 h 849717"/>
              <a:gd name="connsiteX3" fmla="*/ 1052513 w 1771650"/>
              <a:gd name="connsiteY3" fmla="*/ 481013 h 849717"/>
              <a:gd name="connsiteX4" fmla="*/ 1557338 w 1771650"/>
              <a:gd name="connsiteY4" fmla="*/ 0 h 849717"/>
              <a:gd name="connsiteX5" fmla="*/ 1747838 w 1771650"/>
              <a:gd name="connsiteY5" fmla="*/ 38100 h 849717"/>
              <a:gd name="connsiteX6" fmla="*/ 1771650 w 1771650"/>
              <a:gd name="connsiteY6" fmla="*/ 214313 h 849717"/>
              <a:gd name="connsiteX7" fmla="*/ 1133475 w 1771650"/>
              <a:gd name="connsiteY7" fmla="*/ 785813 h 849717"/>
              <a:gd name="connsiteX8" fmla="*/ 0 w 1771650"/>
              <a:gd name="connsiteY8" fmla="*/ 609600 h 849717"/>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6262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8644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1650" h="862582">
                <a:moveTo>
                  <a:pt x="0" y="609600"/>
                </a:moveTo>
                <a:lnTo>
                  <a:pt x="188118" y="578644"/>
                </a:lnTo>
                <a:lnTo>
                  <a:pt x="209550" y="409575"/>
                </a:lnTo>
                <a:cubicBezTo>
                  <a:pt x="485775" y="612775"/>
                  <a:pt x="846932" y="570706"/>
                  <a:pt x="1052513" y="481013"/>
                </a:cubicBezTo>
                <a:cubicBezTo>
                  <a:pt x="1258094" y="391320"/>
                  <a:pt x="1470026" y="92869"/>
                  <a:pt x="1557338" y="0"/>
                </a:cubicBezTo>
                <a:lnTo>
                  <a:pt x="1747838" y="38100"/>
                </a:lnTo>
                <a:lnTo>
                  <a:pt x="1771650" y="214313"/>
                </a:lnTo>
                <a:cubicBezTo>
                  <a:pt x="1614486" y="400844"/>
                  <a:pt x="1373980" y="688976"/>
                  <a:pt x="1133475" y="785813"/>
                </a:cubicBezTo>
                <a:cubicBezTo>
                  <a:pt x="892970" y="882650"/>
                  <a:pt x="368300" y="944563"/>
                  <a:pt x="0" y="609600"/>
                </a:cubicBezTo>
                <a:close/>
              </a:path>
            </a:pathLst>
          </a:custGeom>
          <a:solidFill>
            <a:schemeClr val="accent2">
              <a:lumMod val="50000"/>
            </a:schemeClr>
          </a:solidFill>
          <a:ln w="38100" cap="flat" cmpd="sng" algn="ctr">
            <a:solidFill>
              <a:sysClr val="window" lastClr="FFFFFF"/>
            </a:solidFill>
            <a:prstDash val="solid"/>
          </a:ln>
          <a:effectLst/>
        </p:spPr>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151" name="Freeform: Shape 150">
            <a:extLst>
              <a:ext uri="{FF2B5EF4-FFF2-40B4-BE49-F238E27FC236}">
                <a16:creationId xmlns:a16="http://schemas.microsoft.com/office/drawing/2014/main" id="{36DAD471-E541-3995-5EAE-91517FE3A620}"/>
              </a:ext>
            </a:extLst>
          </p:cNvPr>
          <p:cNvSpPr/>
          <p:nvPr/>
        </p:nvSpPr>
        <p:spPr>
          <a:xfrm flipV="1">
            <a:off x="6037237" y="3251425"/>
            <a:ext cx="1007485" cy="568178"/>
          </a:xfrm>
          <a:custGeom>
            <a:avLst/>
            <a:gdLst>
              <a:gd name="connsiteX0" fmla="*/ 0 w 1771650"/>
              <a:gd name="connsiteY0" fmla="*/ 609600 h 785813"/>
              <a:gd name="connsiteX1" fmla="*/ 180975 w 1771650"/>
              <a:gd name="connsiteY1" fmla="*/ 590550 h 785813"/>
              <a:gd name="connsiteX2" fmla="*/ 209550 w 1771650"/>
              <a:gd name="connsiteY2" fmla="*/ 409575 h 785813"/>
              <a:gd name="connsiteX3" fmla="*/ 1052513 w 1771650"/>
              <a:gd name="connsiteY3" fmla="*/ 481013 h 785813"/>
              <a:gd name="connsiteX4" fmla="*/ 1557338 w 1771650"/>
              <a:gd name="connsiteY4" fmla="*/ 0 h 785813"/>
              <a:gd name="connsiteX5" fmla="*/ 1747838 w 1771650"/>
              <a:gd name="connsiteY5" fmla="*/ 38100 h 785813"/>
              <a:gd name="connsiteX6" fmla="*/ 1771650 w 1771650"/>
              <a:gd name="connsiteY6" fmla="*/ 214313 h 785813"/>
              <a:gd name="connsiteX7" fmla="*/ 1133475 w 1771650"/>
              <a:gd name="connsiteY7" fmla="*/ 785813 h 785813"/>
              <a:gd name="connsiteX8" fmla="*/ 0 w 1771650"/>
              <a:gd name="connsiteY8" fmla="*/ 609600 h 785813"/>
              <a:gd name="connsiteX0" fmla="*/ 0 w 1771650"/>
              <a:gd name="connsiteY0" fmla="*/ 609600 h 798548"/>
              <a:gd name="connsiteX1" fmla="*/ 180975 w 1771650"/>
              <a:gd name="connsiteY1" fmla="*/ 590550 h 798548"/>
              <a:gd name="connsiteX2" fmla="*/ 209550 w 1771650"/>
              <a:gd name="connsiteY2" fmla="*/ 409575 h 798548"/>
              <a:gd name="connsiteX3" fmla="*/ 1052513 w 1771650"/>
              <a:gd name="connsiteY3" fmla="*/ 481013 h 798548"/>
              <a:gd name="connsiteX4" fmla="*/ 1557338 w 1771650"/>
              <a:gd name="connsiteY4" fmla="*/ 0 h 798548"/>
              <a:gd name="connsiteX5" fmla="*/ 1747838 w 1771650"/>
              <a:gd name="connsiteY5" fmla="*/ 38100 h 798548"/>
              <a:gd name="connsiteX6" fmla="*/ 1771650 w 1771650"/>
              <a:gd name="connsiteY6" fmla="*/ 214313 h 798548"/>
              <a:gd name="connsiteX7" fmla="*/ 1133475 w 1771650"/>
              <a:gd name="connsiteY7" fmla="*/ 785813 h 798548"/>
              <a:gd name="connsiteX8" fmla="*/ 0 w 1771650"/>
              <a:gd name="connsiteY8" fmla="*/ 609600 h 798548"/>
              <a:gd name="connsiteX0" fmla="*/ 0 w 1771650"/>
              <a:gd name="connsiteY0" fmla="*/ 609600 h 847384"/>
              <a:gd name="connsiteX1" fmla="*/ 180975 w 1771650"/>
              <a:gd name="connsiteY1" fmla="*/ 590550 h 847384"/>
              <a:gd name="connsiteX2" fmla="*/ 209550 w 1771650"/>
              <a:gd name="connsiteY2" fmla="*/ 409575 h 847384"/>
              <a:gd name="connsiteX3" fmla="*/ 1052513 w 1771650"/>
              <a:gd name="connsiteY3" fmla="*/ 481013 h 847384"/>
              <a:gd name="connsiteX4" fmla="*/ 1557338 w 1771650"/>
              <a:gd name="connsiteY4" fmla="*/ 0 h 847384"/>
              <a:gd name="connsiteX5" fmla="*/ 1747838 w 1771650"/>
              <a:gd name="connsiteY5" fmla="*/ 38100 h 847384"/>
              <a:gd name="connsiteX6" fmla="*/ 1771650 w 1771650"/>
              <a:gd name="connsiteY6" fmla="*/ 214313 h 847384"/>
              <a:gd name="connsiteX7" fmla="*/ 1133475 w 1771650"/>
              <a:gd name="connsiteY7" fmla="*/ 785813 h 847384"/>
              <a:gd name="connsiteX8" fmla="*/ 0 w 1771650"/>
              <a:gd name="connsiteY8" fmla="*/ 609600 h 847384"/>
              <a:gd name="connsiteX0" fmla="*/ 0 w 1771650"/>
              <a:gd name="connsiteY0" fmla="*/ 609600 h 849717"/>
              <a:gd name="connsiteX1" fmla="*/ 180975 w 1771650"/>
              <a:gd name="connsiteY1" fmla="*/ 590550 h 849717"/>
              <a:gd name="connsiteX2" fmla="*/ 209550 w 1771650"/>
              <a:gd name="connsiteY2" fmla="*/ 409575 h 849717"/>
              <a:gd name="connsiteX3" fmla="*/ 1052513 w 1771650"/>
              <a:gd name="connsiteY3" fmla="*/ 481013 h 849717"/>
              <a:gd name="connsiteX4" fmla="*/ 1557338 w 1771650"/>
              <a:gd name="connsiteY4" fmla="*/ 0 h 849717"/>
              <a:gd name="connsiteX5" fmla="*/ 1747838 w 1771650"/>
              <a:gd name="connsiteY5" fmla="*/ 38100 h 849717"/>
              <a:gd name="connsiteX6" fmla="*/ 1771650 w 1771650"/>
              <a:gd name="connsiteY6" fmla="*/ 214313 h 849717"/>
              <a:gd name="connsiteX7" fmla="*/ 1133475 w 1771650"/>
              <a:gd name="connsiteY7" fmla="*/ 785813 h 849717"/>
              <a:gd name="connsiteX8" fmla="*/ 0 w 1771650"/>
              <a:gd name="connsiteY8" fmla="*/ 609600 h 849717"/>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6262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8644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1650" h="862582">
                <a:moveTo>
                  <a:pt x="0" y="609600"/>
                </a:moveTo>
                <a:lnTo>
                  <a:pt x="188118" y="578644"/>
                </a:lnTo>
                <a:lnTo>
                  <a:pt x="209550" y="409575"/>
                </a:lnTo>
                <a:cubicBezTo>
                  <a:pt x="485775" y="612775"/>
                  <a:pt x="846932" y="570706"/>
                  <a:pt x="1052513" y="481013"/>
                </a:cubicBezTo>
                <a:cubicBezTo>
                  <a:pt x="1258094" y="391320"/>
                  <a:pt x="1470026" y="92869"/>
                  <a:pt x="1557338" y="0"/>
                </a:cubicBezTo>
                <a:lnTo>
                  <a:pt x="1747838" y="38100"/>
                </a:lnTo>
                <a:lnTo>
                  <a:pt x="1771650" y="214313"/>
                </a:lnTo>
                <a:cubicBezTo>
                  <a:pt x="1614486" y="400844"/>
                  <a:pt x="1373980" y="688976"/>
                  <a:pt x="1133475" y="785813"/>
                </a:cubicBezTo>
                <a:cubicBezTo>
                  <a:pt x="892970" y="882650"/>
                  <a:pt x="368300" y="944563"/>
                  <a:pt x="0" y="609600"/>
                </a:cubicBezTo>
                <a:close/>
              </a:path>
            </a:pathLst>
          </a:custGeom>
          <a:solidFill>
            <a:srgbClr val="009C8E"/>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152" name="Freeform: Shape 151">
            <a:extLst>
              <a:ext uri="{FF2B5EF4-FFF2-40B4-BE49-F238E27FC236}">
                <a16:creationId xmlns:a16="http://schemas.microsoft.com/office/drawing/2014/main" id="{C648355D-4E82-3B8F-4C4B-BAC72D0A244E}"/>
              </a:ext>
            </a:extLst>
          </p:cNvPr>
          <p:cNvSpPr/>
          <p:nvPr/>
        </p:nvSpPr>
        <p:spPr>
          <a:xfrm>
            <a:off x="6940002" y="3443829"/>
            <a:ext cx="1007485" cy="568178"/>
          </a:xfrm>
          <a:custGeom>
            <a:avLst/>
            <a:gdLst>
              <a:gd name="connsiteX0" fmla="*/ 0 w 1771650"/>
              <a:gd name="connsiteY0" fmla="*/ 609600 h 785813"/>
              <a:gd name="connsiteX1" fmla="*/ 180975 w 1771650"/>
              <a:gd name="connsiteY1" fmla="*/ 590550 h 785813"/>
              <a:gd name="connsiteX2" fmla="*/ 209550 w 1771650"/>
              <a:gd name="connsiteY2" fmla="*/ 409575 h 785813"/>
              <a:gd name="connsiteX3" fmla="*/ 1052513 w 1771650"/>
              <a:gd name="connsiteY3" fmla="*/ 481013 h 785813"/>
              <a:gd name="connsiteX4" fmla="*/ 1557338 w 1771650"/>
              <a:gd name="connsiteY4" fmla="*/ 0 h 785813"/>
              <a:gd name="connsiteX5" fmla="*/ 1747838 w 1771650"/>
              <a:gd name="connsiteY5" fmla="*/ 38100 h 785813"/>
              <a:gd name="connsiteX6" fmla="*/ 1771650 w 1771650"/>
              <a:gd name="connsiteY6" fmla="*/ 214313 h 785813"/>
              <a:gd name="connsiteX7" fmla="*/ 1133475 w 1771650"/>
              <a:gd name="connsiteY7" fmla="*/ 785813 h 785813"/>
              <a:gd name="connsiteX8" fmla="*/ 0 w 1771650"/>
              <a:gd name="connsiteY8" fmla="*/ 609600 h 785813"/>
              <a:gd name="connsiteX0" fmla="*/ 0 w 1771650"/>
              <a:gd name="connsiteY0" fmla="*/ 609600 h 798548"/>
              <a:gd name="connsiteX1" fmla="*/ 180975 w 1771650"/>
              <a:gd name="connsiteY1" fmla="*/ 590550 h 798548"/>
              <a:gd name="connsiteX2" fmla="*/ 209550 w 1771650"/>
              <a:gd name="connsiteY2" fmla="*/ 409575 h 798548"/>
              <a:gd name="connsiteX3" fmla="*/ 1052513 w 1771650"/>
              <a:gd name="connsiteY3" fmla="*/ 481013 h 798548"/>
              <a:gd name="connsiteX4" fmla="*/ 1557338 w 1771650"/>
              <a:gd name="connsiteY4" fmla="*/ 0 h 798548"/>
              <a:gd name="connsiteX5" fmla="*/ 1747838 w 1771650"/>
              <a:gd name="connsiteY5" fmla="*/ 38100 h 798548"/>
              <a:gd name="connsiteX6" fmla="*/ 1771650 w 1771650"/>
              <a:gd name="connsiteY6" fmla="*/ 214313 h 798548"/>
              <a:gd name="connsiteX7" fmla="*/ 1133475 w 1771650"/>
              <a:gd name="connsiteY7" fmla="*/ 785813 h 798548"/>
              <a:gd name="connsiteX8" fmla="*/ 0 w 1771650"/>
              <a:gd name="connsiteY8" fmla="*/ 609600 h 798548"/>
              <a:gd name="connsiteX0" fmla="*/ 0 w 1771650"/>
              <a:gd name="connsiteY0" fmla="*/ 609600 h 847384"/>
              <a:gd name="connsiteX1" fmla="*/ 180975 w 1771650"/>
              <a:gd name="connsiteY1" fmla="*/ 590550 h 847384"/>
              <a:gd name="connsiteX2" fmla="*/ 209550 w 1771650"/>
              <a:gd name="connsiteY2" fmla="*/ 409575 h 847384"/>
              <a:gd name="connsiteX3" fmla="*/ 1052513 w 1771650"/>
              <a:gd name="connsiteY3" fmla="*/ 481013 h 847384"/>
              <a:gd name="connsiteX4" fmla="*/ 1557338 w 1771650"/>
              <a:gd name="connsiteY4" fmla="*/ 0 h 847384"/>
              <a:gd name="connsiteX5" fmla="*/ 1747838 w 1771650"/>
              <a:gd name="connsiteY5" fmla="*/ 38100 h 847384"/>
              <a:gd name="connsiteX6" fmla="*/ 1771650 w 1771650"/>
              <a:gd name="connsiteY6" fmla="*/ 214313 h 847384"/>
              <a:gd name="connsiteX7" fmla="*/ 1133475 w 1771650"/>
              <a:gd name="connsiteY7" fmla="*/ 785813 h 847384"/>
              <a:gd name="connsiteX8" fmla="*/ 0 w 1771650"/>
              <a:gd name="connsiteY8" fmla="*/ 609600 h 847384"/>
              <a:gd name="connsiteX0" fmla="*/ 0 w 1771650"/>
              <a:gd name="connsiteY0" fmla="*/ 609600 h 849717"/>
              <a:gd name="connsiteX1" fmla="*/ 180975 w 1771650"/>
              <a:gd name="connsiteY1" fmla="*/ 590550 h 849717"/>
              <a:gd name="connsiteX2" fmla="*/ 209550 w 1771650"/>
              <a:gd name="connsiteY2" fmla="*/ 409575 h 849717"/>
              <a:gd name="connsiteX3" fmla="*/ 1052513 w 1771650"/>
              <a:gd name="connsiteY3" fmla="*/ 481013 h 849717"/>
              <a:gd name="connsiteX4" fmla="*/ 1557338 w 1771650"/>
              <a:gd name="connsiteY4" fmla="*/ 0 h 849717"/>
              <a:gd name="connsiteX5" fmla="*/ 1747838 w 1771650"/>
              <a:gd name="connsiteY5" fmla="*/ 38100 h 849717"/>
              <a:gd name="connsiteX6" fmla="*/ 1771650 w 1771650"/>
              <a:gd name="connsiteY6" fmla="*/ 214313 h 849717"/>
              <a:gd name="connsiteX7" fmla="*/ 1133475 w 1771650"/>
              <a:gd name="connsiteY7" fmla="*/ 785813 h 849717"/>
              <a:gd name="connsiteX8" fmla="*/ 0 w 1771650"/>
              <a:gd name="connsiteY8" fmla="*/ 609600 h 849717"/>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6262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8644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1650" h="862582">
                <a:moveTo>
                  <a:pt x="0" y="609600"/>
                </a:moveTo>
                <a:lnTo>
                  <a:pt x="188118" y="578644"/>
                </a:lnTo>
                <a:lnTo>
                  <a:pt x="209550" y="409575"/>
                </a:lnTo>
                <a:cubicBezTo>
                  <a:pt x="485775" y="612775"/>
                  <a:pt x="846932" y="570706"/>
                  <a:pt x="1052513" y="481013"/>
                </a:cubicBezTo>
                <a:cubicBezTo>
                  <a:pt x="1258094" y="391320"/>
                  <a:pt x="1470026" y="92869"/>
                  <a:pt x="1557338" y="0"/>
                </a:cubicBezTo>
                <a:lnTo>
                  <a:pt x="1747838" y="38100"/>
                </a:lnTo>
                <a:lnTo>
                  <a:pt x="1771650" y="214313"/>
                </a:lnTo>
                <a:cubicBezTo>
                  <a:pt x="1614486" y="400844"/>
                  <a:pt x="1373980" y="688976"/>
                  <a:pt x="1133475" y="785813"/>
                </a:cubicBezTo>
                <a:cubicBezTo>
                  <a:pt x="892970" y="882650"/>
                  <a:pt x="368300" y="944563"/>
                  <a:pt x="0" y="609600"/>
                </a:cubicBezTo>
                <a:close/>
              </a:path>
            </a:pathLst>
          </a:custGeom>
          <a:solidFill>
            <a:srgbClr val="0099DD"/>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153" name="Freeform: Shape 152">
            <a:extLst>
              <a:ext uri="{FF2B5EF4-FFF2-40B4-BE49-F238E27FC236}">
                <a16:creationId xmlns:a16="http://schemas.microsoft.com/office/drawing/2014/main" id="{F8B35DB7-419D-15B4-E371-BC58D1389BB7}"/>
              </a:ext>
            </a:extLst>
          </p:cNvPr>
          <p:cNvSpPr/>
          <p:nvPr/>
        </p:nvSpPr>
        <p:spPr>
          <a:xfrm flipV="1">
            <a:off x="7842766" y="3251425"/>
            <a:ext cx="1007485" cy="568178"/>
          </a:xfrm>
          <a:custGeom>
            <a:avLst/>
            <a:gdLst>
              <a:gd name="connsiteX0" fmla="*/ 0 w 1771650"/>
              <a:gd name="connsiteY0" fmla="*/ 609600 h 785813"/>
              <a:gd name="connsiteX1" fmla="*/ 180975 w 1771650"/>
              <a:gd name="connsiteY1" fmla="*/ 590550 h 785813"/>
              <a:gd name="connsiteX2" fmla="*/ 209550 w 1771650"/>
              <a:gd name="connsiteY2" fmla="*/ 409575 h 785813"/>
              <a:gd name="connsiteX3" fmla="*/ 1052513 w 1771650"/>
              <a:gd name="connsiteY3" fmla="*/ 481013 h 785813"/>
              <a:gd name="connsiteX4" fmla="*/ 1557338 w 1771650"/>
              <a:gd name="connsiteY4" fmla="*/ 0 h 785813"/>
              <a:gd name="connsiteX5" fmla="*/ 1747838 w 1771650"/>
              <a:gd name="connsiteY5" fmla="*/ 38100 h 785813"/>
              <a:gd name="connsiteX6" fmla="*/ 1771650 w 1771650"/>
              <a:gd name="connsiteY6" fmla="*/ 214313 h 785813"/>
              <a:gd name="connsiteX7" fmla="*/ 1133475 w 1771650"/>
              <a:gd name="connsiteY7" fmla="*/ 785813 h 785813"/>
              <a:gd name="connsiteX8" fmla="*/ 0 w 1771650"/>
              <a:gd name="connsiteY8" fmla="*/ 609600 h 785813"/>
              <a:gd name="connsiteX0" fmla="*/ 0 w 1771650"/>
              <a:gd name="connsiteY0" fmla="*/ 609600 h 798548"/>
              <a:gd name="connsiteX1" fmla="*/ 180975 w 1771650"/>
              <a:gd name="connsiteY1" fmla="*/ 590550 h 798548"/>
              <a:gd name="connsiteX2" fmla="*/ 209550 w 1771650"/>
              <a:gd name="connsiteY2" fmla="*/ 409575 h 798548"/>
              <a:gd name="connsiteX3" fmla="*/ 1052513 w 1771650"/>
              <a:gd name="connsiteY3" fmla="*/ 481013 h 798548"/>
              <a:gd name="connsiteX4" fmla="*/ 1557338 w 1771650"/>
              <a:gd name="connsiteY4" fmla="*/ 0 h 798548"/>
              <a:gd name="connsiteX5" fmla="*/ 1747838 w 1771650"/>
              <a:gd name="connsiteY5" fmla="*/ 38100 h 798548"/>
              <a:gd name="connsiteX6" fmla="*/ 1771650 w 1771650"/>
              <a:gd name="connsiteY6" fmla="*/ 214313 h 798548"/>
              <a:gd name="connsiteX7" fmla="*/ 1133475 w 1771650"/>
              <a:gd name="connsiteY7" fmla="*/ 785813 h 798548"/>
              <a:gd name="connsiteX8" fmla="*/ 0 w 1771650"/>
              <a:gd name="connsiteY8" fmla="*/ 609600 h 798548"/>
              <a:gd name="connsiteX0" fmla="*/ 0 w 1771650"/>
              <a:gd name="connsiteY0" fmla="*/ 609600 h 847384"/>
              <a:gd name="connsiteX1" fmla="*/ 180975 w 1771650"/>
              <a:gd name="connsiteY1" fmla="*/ 590550 h 847384"/>
              <a:gd name="connsiteX2" fmla="*/ 209550 w 1771650"/>
              <a:gd name="connsiteY2" fmla="*/ 409575 h 847384"/>
              <a:gd name="connsiteX3" fmla="*/ 1052513 w 1771650"/>
              <a:gd name="connsiteY3" fmla="*/ 481013 h 847384"/>
              <a:gd name="connsiteX4" fmla="*/ 1557338 w 1771650"/>
              <a:gd name="connsiteY4" fmla="*/ 0 h 847384"/>
              <a:gd name="connsiteX5" fmla="*/ 1747838 w 1771650"/>
              <a:gd name="connsiteY5" fmla="*/ 38100 h 847384"/>
              <a:gd name="connsiteX6" fmla="*/ 1771650 w 1771650"/>
              <a:gd name="connsiteY6" fmla="*/ 214313 h 847384"/>
              <a:gd name="connsiteX7" fmla="*/ 1133475 w 1771650"/>
              <a:gd name="connsiteY7" fmla="*/ 785813 h 847384"/>
              <a:gd name="connsiteX8" fmla="*/ 0 w 1771650"/>
              <a:gd name="connsiteY8" fmla="*/ 609600 h 847384"/>
              <a:gd name="connsiteX0" fmla="*/ 0 w 1771650"/>
              <a:gd name="connsiteY0" fmla="*/ 609600 h 849717"/>
              <a:gd name="connsiteX1" fmla="*/ 180975 w 1771650"/>
              <a:gd name="connsiteY1" fmla="*/ 590550 h 849717"/>
              <a:gd name="connsiteX2" fmla="*/ 209550 w 1771650"/>
              <a:gd name="connsiteY2" fmla="*/ 409575 h 849717"/>
              <a:gd name="connsiteX3" fmla="*/ 1052513 w 1771650"/>
              <a:gd name="connsiteY3" fmla="*/ 481013 h 849717"/>
              <a:gd name="connsiteX4" fmla="*/ 1557338 w 1771650"/>
              <a:gd name="connsiteY4" fmla="*/ 0 h 849717"/>
              <a:gd name="connsiteX5" fmla="*/ 1747838 w 1771650"/>
              <a:gd name="connsiteY5" fmla="*/ 38100 h 849717"/>
              <a:gd name="connsiteX6" fmla="*/ 1771650 w 1771650"/>
              <a:gd name="connsiteY6" fmla="*/ 214313 h 849717"/>
              <a:gd name="connsiteX7" fmla="*/ 1133475 w 1771650"/>
              <a:gd name="connsiteY7" fmla="*/ 785813 h 849717"/>
              <a:gd name="connsiteX8" fmla="*/ 0 w 1771650"/>
              <a:gd name="connsiteY8" fmla="*/ 609600 h 849717"/>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6262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8644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1650" h="862582">
                <a:moveTo>
                  <a:pt x="0" y="609600"/>
                </a:moveTo>
                <a:lnTo>
                  <a:pt x="188118" y="578644"/>
                </a:lnTo>
                <a:lnTo>
                  <a:pt x="209550" y="409575"/>
                </a:lnTo>
                <a:cubicBezTo>
                  <a:pt x="485775" y="612775"/>
                  <a:pt x="846932" y="570706"/>
                  <a:pt x="1052513" y="481013"/>
                </a:cubicBezTo>
                <a:cubicBezTo>
                  <a:pt x="1258094" y="391320"/>
                  <a:pt x="1470026" y="92869"/>
                  <a:pt x="1557338" y="0"/>
                </a:cubicBezTo>
                <a:lnTo>
                  <a:pt x="1747838" y="38100"/>
                </a:lnTo>
                <a:lnTo>
                  <a:pt x="1771650" y="214313"/>
                </a:lnTo>
                <a:cubicBezTo>
                  <a:pt x="1614486" y="400844"/>
                  <a:pt x="1373980" y="688976"/>
                  <a:pt x="1133475" y="785813"/>
                </a:cubicBezTo>
                <a:cubicBezTo>
                  <a:pt x="892970" y="882650"/>
                  <a:pt x="368300" y="944563"/>
                  <a:pt x="0" y="609600"/>
                </a:cubicBezTo>
                <a:close/>
              </a:path>
            </a:pathLst>
          </a:custGeom>
          <a:solidFill>
            <a:srgbClr val="0066A1"/>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154" name="Freeform: Shape 153">
            <a:extLst>
              <a:ext uri="{FF2B5EF4-FFF2-40B4-BE49-F238E27FC236}">
                <a16:creationId xmlns:a16="http://schemas.microsoft.com/office/drawing/2014/main" id="{DEBC57BE-A9D8-846C-D630-7E157FD24281}"/>
              </a:ext>
            </a:extLst>
          </p:cNvPr>
          <p:cNvSpPr/>
          <p:nvPr/>
        </p:nvSpPr>
        <p:spPr>
          <a:xfrm>
            <a:off x="8745531" y="3443829"/>
            <a:ext cx="1007485" cy="568178"/>
          </a:xfrm>
          <a:custGeom>
            <a:avLst/>
            <a:gdLst>
              <a:gd name="connsiteX0" fmla="*/ 0 w 1771650"/>
              <a:gd name="connsiteY0" fmla="*/ 609600 h 785813"/>
              <a:gd name="connsiteX1" fmla="*/ 180975 w 1771650"/>
              <a:gd name="connsiteY1" fmla="*/ 590550 h 785813"/>
              <a:gd name="connsiteX2" fmla="*/ 209550 w 1771650"/>
              <a:gd name="connsiteY2" fmla="*/ 409575 h 785813"/>
              <a:gd name="connsiteX3" fmla="*/ 1052513 w 1771650"/>
              <a:gd name="connsiteY3" fmla="*/ 481013 h 785813"/>
              <a:gd name="connsiteX4" fmla="*/ 1557338 w 1771650"/>
              <a:gd name="connsiteY4" fmla="*/ 0 h 785813"/>
              <a:gd name="connsiteX5" fmla="*/ 1747838 w 1771650"/>
              <a:gd name="connsiteY5" fmla="*/ 38100 h 785813"/>
              <a:gd name="connsiteX6" fmla="*/ 1771650 w 1771650"/>
              <a:gd name="connsiteY6" fmla="*/ 214313 h 785813"/>
              <a:gd name="connsiteX7" fmla="*/ 1133475 w 1771650"/>
              <a:gd name="connsiteY7" fmla="*/ 785813 h 785813"/>
              <a:gd name="connsiteX8" fmla="*/ 0 w 1771650"/>
              <a:gd name="connsiteY8" fmla="*/ 609600 h 785813"/>
              <a:gd name="connsiteX0" fmla="*/ 0 w 1771650"/>
              <a:gd name="connsiteY0" fmla="*/ 609600 h 798548"/>
              <a:gd name="connsiteX1" fmla="*/ 180975 w 1771650"/>
              <a:gd name="connsiteY1" fmla="*/ 590550 h 798548"/>
              <a:gd name="connsiteX2" fmla="*/ 209550 w 1771650"/>
              <a:gd name="connsiteY2" fmla="*/ 409575 h 798548"/>
              <a:gd name="connsiteX3" fmla="*/ 1052513 w 1771650"/>
              <a:gd name="connsiteY3" fmla="*/ 481013 h 798548"/>
              <a:gd name="connsiteX4" fmla="*/ 1557338 w 1771650"/>
              <a:gd name="connsiteY4" fmla="*/ 0 h 798548"/>
              <a:gd name="connsiteX5" fmla="*/ 1747838 w 1771650"/>
              <a:gd name="connsiteY5" fmla="*/ 38100 h 798548"/>
              <a:gd name="connsiteX6" fmla="*/ 1771650 w 1771650"/>
              <a:gd name="connsiteY6" fmla="*/ 214313 h 798548"/>
              <a:gd name="connsiteX7" fmla="*/ 1133475 w 1771650"/>
              <a:gd name="connsiteY7" fmla="*/ 785813 h 798548"/>
              <a:gd name="connsiteX8" fmla="*/ 0 w 1771650"/>
              <a:gd name="connsiteY8" fmla="*/ 609600 h 798548"/>
              <a:gd name="connsiteX0" fmla="*/ 0 w 1771650"/>
              <a:gd name="connsiteY0" fmla="*/ 609600 h 847384"/>
              <a:gd name="connsiteX1" fmla="*/ 180975 w 1771650"/>
              <a:gd name="connsiteY1" fmla="*/ 590550 h 847384"/>
              <a:gd name="connsiteX2" fmla="*/ 209550 w 1771650"/>
              <a:gd name="connsiteY2" fmla="*/ 409575 h 847384"/>
              <a:gd name="connsiteX3" fmla="*/ 1052513 w 1771650"/>
              <a:gd name="connsiteY3" fmla="*/ 481013 h 847384"/>
              <a:gd name="connsiteX4" fmla="*/ 1557338 w 1771650"/>
              <a:gd name="connsiteY4" fmla="*/ 0 h 847384"/>
              <a:gd name="connsiteX5" fmla="*/ 1747838 w 1771650"/>
              <a:gd name="connsiteY5" fmla="*/ 38100 h 847384"/>
              <a:gd name="connsiteX6" fmla="*/ 1771650 w 1771650"/>
              <a:gd name="connsiteY6" fmla="*/ 214313 h 847384"/>
              <a:gd name="connsiteX7" fmla="*/ 1133475 w 1771650"/>
              <a:gd name="connsiteY7" fmla="*/ 785813 h 847384"/>
              <a:gd name="connsiteX8" fmla="*/ 0 w 1771650"/>
              <a:gd name="connsiteY8" fmla="*/ 609600 h 847384"/>
              <a:gd name="connsiteX0" fmla="*/ 0 w 1771650"/>
              <a:gd name="connsiteY0" fmla="*/ 609600 h 849717"/>
              <a:gd name="connsiteX1" fmla="*/ 180975 w 1771650"/>
              <a:gd name="connsiteY1" fmla="*/ 590550 h 849717"/>
              <a:gd name="connsiteX2" fmla="*/ 209550 w 1771650"/>
              <a:gd name="connsiteY2" fmla="*/ 409575 h 849717"/>
              <a:gd name="connsiteX3" fmla="*/ 1052513 w 1771650"/>
              <a:gd name="connsiteY3" fmla="*/ 481013 h 849717"/>
              <a:gd name="connsiteX4" fmla="*/ 1557338 w 1771650"/>
              <a:gd name="connsiteY4" fmla="*/ 0 h 849717"/>
              <a:gd name="connsiteX5" fmla="*/ 1747838 w 1771650"/>
              <a:gd name="connsiteY5" fmla="*/ 38100 h 849717"/>
              <a:gd name="connsiteX6" fmla="*/ 1771650 w 1771650"/>
              <a:gd name="connsiteY6" fmla="*/ 214313 h 849717"/>
              <a:gd name="connsiteX7" fmla="*/ 1133475 w 1771650"/>
              <a:gd name="connsiteY7" fmla="*/ 785813 h 849717"/>
              <a:gd name="connsiteX8" fmla="*/ 0 w 1771650"/>
              <a:gd name="connsiteY8" fmla="*/ 609600 h 849717"/>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46785"/>
              <a:gd name="connsiteX1" fmla="*/ 180975 w 1771650"/>
              <a:gd name="connsiteY1" fmla="*/ 590550 h 846785"/>
              <a:gd name="connsiteX2" fmla="*/ 209550 w 1771650"/>
              <a:gd name="connsiteY2" fmla="*/ 409575 h 846785"/>
              <a:gd name="connsiteX3" fmla="*/ 1052513 w 1771650"/>
              <a:gd name="connsiteY3" fmla="*/ 481013 h 846785"/>
              <a:gd name="connsiteX4" fmla="*/ 1557338 w 1771650"/>
              <a:gd name="connsiteY4" fmla="*/ 0 h 846785"/>
              <a:gd name="connsiteX5" fmla="*/ 1747838 w 1771650"/>
              <a:gd name="connsiteY5" fmla="*/ 38100 h 846785"/>
              <a:gd name="connsiteX6" fmla="*/ 1771650 w 1771650"/>
              <a:gd name="connsiteY6" fmla="*/ 214313 h 846785"/>
              <a:gd name="connsiteX7" fmla="*/ 1133475 w 1771650"/>
              <a:gd name="connsiteY7" fmla="*/ 785813 h 846785"/>
              <a:gd name="connsiteX8" fmla="*/ 0 w 1771650"/>
              <a:gd name="connsiteY8" fmla="*/ 609600 h 846785"/>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0975 w 1771650"/>
              <a:gd name="connsiteY1" fmla="*/ 590550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6262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 name="connsiteX0" fmla="*/ 0 w 1771650"/>
              <a:gd name="connsiteY0" fmla="*/ 609600 h 862582"/>
              <a:gd name="connsiteX1" fmla="*/ 188118 w 1771650"/>
              <a:gd name="connsiteY1" fmla="*/ 578644 h 862582"/>
              <a:gd name="connsiteX2" fmla="*/ 209550 w 1771650"/>
              <a:gd name="connsiteY2" fmla="*/ 409575 h 862582"/>
              <a:gd name="connsiteX3" fmla="*/ 1052513 w 1771650"/>
              <a:gd name="connsiteY3" fmla="*/ 481013 h 862582"/>
              <a:gd name="connsiteX4" fmla="*/ 1557338 w 1771650"/>
              <a:gd name="connsiteY4" fmla="*/ 0 h 862582"/>
              <a:gd name="connsiteX5" fmla="*/ 1747838 w 1771650"/>
              <a:gd name="connsiteY5" fmla="*/ 38100 h 862582"/>
              <a:gd name="connsiteX6" fmla="*/ 1771650 w 1771650"/>
              <a:gd name="connsiteY6" fmla="*/ 214313 h 862582"/>
              <a:gd name="connsiteX7" fmla="*/ 1133475 w 1771650"/>
              <a:gd name="connsiteY7" fmla="*/ 785813 h 862582"/>
              <a:gd name="connsiteX8" fmla="*/ 0 w 1771650"/>
              <a:gd name="connsiteY8" fmla="*/ 609600 h 86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1650" h="862582">
                <a:moveTo>
                  <a:pt x="0" y="609600"/>
                </a:moveTo>
                <a:lnTo>
                  <a:pt x="188118" y="578644"/>
                </a:lnTo>
                <a:lnTo>
                  <a:pt x="209550" y="409575"/>
                </a:lnTo>
                <a:cubicBezTo>
                  <a:pt x="485775" y="612775"/>
                  <a:pt x="846932" y="570706"/>
                  <a:pt x="1052513" y="481013"/>
                </a:cubicBezTo>
                <a:cubicBezTo>
                  <a:pt x="1258094" y="391320"/>
                  <a:pt x="1470026" y="92869"/>
                  <a:pt x="1557338" y="0"/>
                </a:cubicBezTo>
                <a:lnTo>
                  <a:pt x="1747838" y="38100"/>
                </a:lnTo>
                <a:lnTo>
                  <a:pt x="1771650" y="214313"/>
                </a:lnTo>
                <a:cubicBezTo>
                  <a:pt x="1614486" y="400844"/>
                  <a:pt x="1373980" y="688976"/>
                  <a:pt x="1133475" y="785813"/>
                </a:cubicBezTo>
                <a:cubicBezTo>
                  <a:pt x="892970" y="882650"/>
                  <a:pt x="368300" y="944563"/>
                  <a:pt x="0" y="609600"/>
                </a:cubicBezTo>
                <a:close/>
              </a:path>
            </a:pathLst>
          </a:custGeom>
          <a:solidFill>
            <a:schemeClr val="accent2">
              <a:lumMod val="50000"/>
            </a:schemeClr>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nvGrpSpPr>
          <p:cNvPr id="155" name="Group 154">
            <a:extLst>
              <a:ext uri="{FF2B5EF4-FFF2-40B4-BE49-F238E27FC236}">
                <a16:creationId xmlns:a16="http://schemas.microsoft.com/office/drawing/2014/main" id="{C65BFEF9-2BC1-29F7-5FB8-27B8346A645F}"/>
              </a:ext>
            </a:extLst>
          </p:cNvPr>
          <p:cNvGrpSpPr/>
          <p:nvPr/>
        </p:nvGrpSpPr>
        <p:grpSpPr>
          <a:xfrm>
            <a:off x="1543895" y="2962775"/>
            <a:ext cx="760892" cy="760890"/>
            <a:chOff x="636742" y="2158017"/>
            <a:chExt cx="1014258" cy="1014256"/>
          </a:xfrm>
        </p:grpSpPr>
        <p:sp>
          <p:nvSpPr>
            <p:cNvPr id="156" name="Oval 155">
              <a:extLst>
                <a:ext uri="{FF2B5EF4-FFF2-40B4-BE49-F238E27FC236}">
                  <a16:creationId xmlns:a16="http://schemas.microsoft.com/office/drawing/2014/main" id="{80D0A887-228A-BECC-A812-887DFAA19BEA}"/>
                </a:ext>
              </a:extLst>
            </p:cNvPr>
            <p:cNvSpPr/>
            <p:nvPr/>
          </p:nvSpPr>
          <p:spPr>
            <a:xfrm>
              <a:off x="636742" y="2158017"/>
              <a:ext cx="1014258" cy="1014256"/>
            </a:xfrm>
            <a:prstGeom prst="ellipse">
              <a:avLst/>
            </a:prstGeom>
            <a:solidFill>
              <a:sysClr val="window" lastClr="FFFFFF"/>
            </a:solidFill>
            <a:ln w="25400" cap="flat" cmpd="sng" algn="ctr">
              <a:noFill/>
              <a:prstDash val="solid"/>
            </a:ln>
            <a:effectLst>
              <a:outerShdw blurRad="355600" dist="88900" dir="2940000" algn="tl" rotWithShape="0">
                <a:prstClr val="black">
                  <a:alpha val="40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57" name="Oval 156">
              <a:extLst>
                <a:ext uri="{FF2B5EF4-FFF2-40B4-BE49-F238E27FC236}">
                  <a16:creationId xmlns:a16="http://schemas.microsoft.com/office/drawing/2014/main" id="{B323DC69-F26E-7810-A7D6-F7905E5FFC6A}"/>
                </a:ext>
              </a:extLst>
            </p:cNvPr>
            <p:cNvSpPr/>
            <p:nvPr/>
          </p:nvSpPr>
          <p:spPr>
            <a:xfrm>
              <a:off x="728711" y="2249986"/>
              <a:ext cx="830319" cy="830317"/>
            </a:xfrm>
            <a:prstGeom prst="ellipse">
              <a:avLst/>
            </a:prstGeom>
            <a:solidFill>
              <a:schemeClr val="accent2">
                <a:lumMod val="20000"/>
                <a:lumOff val="80000"/>
              </a:schemeClr>
            </a:solidFill>
            <a:ln w="25400" cap="flat" cmpd="sng" algn="ctr">
              <a:noFill/>
              <a:prstDash val="solid"/>
            </a:ln>
            <a:effectLst>
              <a:outerShdw blurRad="50800" dist="38100" dir="2700000" algn="tl" rotWithShape="0">
                <a:prstClr val="black">
                  <a:alpha val="24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58" name="Oval 157">
              <a:extLst>
                <a:ext uri="{FF2B5EF4-FFF2-40B4-BE49-F238E27FC236}">
                  <a16:creationId xmlns:a16="http://schemas.microsoft.com/office/drawing/2014/main" id="{244FA056-4857-5A42-3B03-91999CF03886}"/>
                </a:ext>
              </a:extLst>
            </p:cNvPr>
            <p:cNvSpPr/>
            <p:nvPr/>
          </p:nvSpPr>
          <p:spPr>
            <a:xfrm>
              <a:off x="756145" y="2277419"/>
              <a:ext cx="775453" cy="775451"/>
            </a:xfrm>
            <a:prstGeom prst="ellipse">
              <a:avLst/>
            </a:prstGeom>
            <a:solidFill>
              <a:schemeClr val="accent2">
                <a:lumMod val="20000"/>
                <a:lumOff val="80000"/>
              </a:schemeClr>
            </a:solid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1" b="1" i="0" u="none" strike="noStrike" kern="0" cap="none" spc="0" normalizeH="0" baseline="0" noProof="0" dirty="0">
                  <a:ln>
                    <a:noFill/>
                  </a:ln>
                  <a:solidFill>
                    <a:prstClr val="white"/>
                  </a:solidFill>
                  <a:effectLst/>
                  <a:uLnTx/>
                  <a:uFillTx/>
                  <a:ea typeface="+mn-ea"/>
                  <a:cs typeface="Arial" pitchFamily="34" charset="0"/>
                </a:rPr>
                <a:t>1</a:t>
              </a:r>
            </a:p>
          </p:txBody>
        </p:sp>
      </p:grpSp>
      <p:grpSp>
        <p:nvGrpSpPr>
          <p:cNvPr id="159" name="Group 158">
            <a:extLst>
              <a:ext uri="{FF2B5EF4-FFF2-40B4-BE49-F238E27FC236}">
                <a16:creationId xmlns:a16="http://schemas.microsoft.com/office/drawing/2014/main" id="{968F10FD-0DFB-9522-CB77-0FAA85D420E5}"/>
              </a:ext>
            </a:extLst>
          </p:cNvPr>
          <p:cNvGrpSpPr/>
          <p:nvPr/>
        </p:nvGrpSpPr>
        <p:grpSpPr>
          <a:xfrm>
            <a:off x="2448144" y="3515369"/>
            <a:ext cx="760892" cy="760890"/>
            <a:chOff x="636742" y="2158017"/>
            <a:chExt cx="1014258" cy="1014256"/>
          </a:xfrm>
        </p:grpSpPr>
        <p:sp>
          <p:nvSpPr>
            <p:cNvPr id="160" name="Oval 159">
              <a:extLst>
                <a:ext uri="{FF2B5EF4-FFF2-40B4-BE49-F238E27FC236}">
                  <a16:creationId xmlns:a16="http://schemas.microsoft.com/office/drawing/2014/main" id="{CD8906FF-73B1-BE25-1E1C-53A8CF4E6F00}"/>
                </a:ext>
              </a:extLst>
            </p:cNvPr>
            <p:cNvSpPr/>
            <p:nvPr/>
          </p:nvSpPr>
          <p:spPr>
            <a:xfrm>
              <a:off x="636742" y="2158017"/>
              <a:ext cx="1014258" cy="1014256"/>
            </a:xfrm>
            <a:prstGeom prst="ellipse">
              <a:avLst/>
            </a:prstGeom>
            <a:solidFill>
              <a:sysClr val="window" lastClr="FFFFFF"/>
            </a:solidFill>
            <a:ln w="25400" cap="flat" cmpd="sng" algn="ctr">
              <a:noFill/>
              <a:prstDash val="solid"/>
            </a:ln>
            <a:effectLst>
              <a:outerShdw blurRad="355600" dist="88900" dir="2940000" algn="tl" rotWithShape="0">
                <a:prstClr val="black">
                  <a:alpha val="40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61" name="Oval 160">
              <a:extLst>
                <a:ext uri="{FF2B5EF4-FFF2-40B4-BE49-F238E27FC236}">
                  <a16:creationId xmlns:a16="http://schemas.microsoft.com/office/drawing/2014/main" id="{1DA005A4-EF89-823A-C2EE-0BDD7BD9F852}"/>
                </a:ext>
              </a:extLst>
            </p:cNvPr>
            <p:cNvSpPr/>
            <p:nvPr/>
          </p:nvSpPr>
          <p:spPr>
            <a:xfrm>
              <a:off x="728711" y="2249986"/>
              <a:ext cx="830319" cy="830317"/>
            </a:xfrm>
            <a:prstGeom prst="ellipse">
              <a:avLst/>
            </a:prstGeom>
            <a:solidFill>
              <a:schemeClr val="tx2">
                <a:lumMod val="40000"/>
                <a:lumOff val="60000"/>
              </a:schemeClr>
            </a:solidFill>
            <a:ln w="25400" cap="flat" cmpd="sng" algn="ctr">
              <a:noFill/>
              <a:prstDash val="solid"/>
            </a:ln>
            <a:effectLst>
              <a:outerShdw blurRad="50800" dist="38100" dir="2700000" algn="tl" rotWithShape="0">
                <a:prstClr val="black">
                  <a:alpha val="24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62" name="Oval 161">
              <a:extLst>
                <a:ext uri="{FF2B5EF4-FFF2-40B4-BE49-F238E27FC236}">
                  <a16:creationId xmlns:a16="http://schemas.microsoft.com/office/drawing/2014/main" id="{5DFBD786-2307-179C-DBC4-36F378848B98}"/>
                </a:ext>
              </a:extLst>
            </p:cNvPr>
            <p:cNvSpPr/>
            <p:nvPr/>
          </p:nvSpPr>
          <p:spPr>
            <a:xfrm>
              <a:off x="756145" y="2277419"/>
              <a:ext cx="775453" cy="775451"/>
            </a:xfrm>
            <a:prstGeom prst="ellipse">
              <a:avLst/>
            </a:prstGeom>
            <a:solidFill>
              <a:schemeClr val="tx2">
                <a:lumMod val="40000"/>
                <a:lumOff val="60000"/>
              </a:schemeClr>
            </a:solid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1" b="1" i="0" u="none" strike="noStrike" kern="0" cap="none" spc="0" normalizeH="0" baseline="0" noProof="0" dirty="0">
                  <a:ln>
                    <a:noFill/>
                  </a:ln>
                  <a:solidFill>
                    <a:prstClr val="white"/>
                  </a:solidFill>
                  <a:effectLst/>
                  <a:uLnTx/>
                  <a:uFillTx/>
                  <a:ea typeface="+mn-ea"/>
                  <a:cs typeface="Arial" pitchFamily="34" charset="0"/>
                </a:rPr>
                <a:t>2</a:t>
              </a:r>
            </a:p>
          </p:txBody>
        </p:sp>
      </p:grpSp>
      <p:grpSp>
        <p:nvGrpSpPr>
          <p:cNvPr id="163" name="Group 162">
            <a:extLst>
              <a:ext uri="{FF2B5EF4-FFF2-40B4-BE49-F238E27FC236}">
                <a16:creationId xmlns:a16="http://schemas.microsoft.com/office/drawing/2014/main" id="{1DC8ED1C-C703-8D71-9EB5-806DFEB10078}"/>
              </a:ext>
            </a:extLst>
          </p:cNvPr>
          <p:cNvGrpSpPr/>
          <p:nvPr/>
        </p:nvGrpSpPr>
        <p:grpSpPr>
          <a:xfrm>
            <a:off x="3360473" y="2962775"/>
            <a:ext cx="760892" cy="760890"/>
            <a:chOff x="636742" y="2158017"/>
            <a:chExt cx="1014258" cy="1014256"/>
          </a:xfrm>
        </p:grpSpPr>
        <p:sp>
          <p:nvSpPr>
            <p:cNvPr id="164" name="Oval 163">
              <a:extLst>
                <a:ext uri="{FF2B5EF4-FFF2-40B4-BE49-F238E27FC236}">
                  <a16:creationId xmlns:a16="http://schemas.microsoft.com/office/drawing/2014/main" id="{762530EC-4743-0DC4-613F-12204F2AB647}"/>
                </a:ext>
              </a:extLst>
            </p:cNvPr>
            <p:cNvSpPr/>
            <p:nvPr/>
          </p:nvSpPr>
          <p:spPr>
            <a:xfrm>
              <a:off x="636742" y="2158017"/>
              <a:ext cx="1014258" cy="1014256"/>
            </a:xfrm>
            <a:prstGeom prst="ellipse">
              <a:avLst/>
            </a:prstGeom>
            <a:solidFill>
              <a:sysClr val="window" lastClr="FFFFFF"/>
            </a:solidFill>
            <a:ln w="25400" cap="flat" cmpd="sng" algn="ctr">
              <a:noFill/>
              <a:prstDash val="solid"/>
            </a:ln>
            <a:effectLst>
              <a:outerShdw blurRad="355600" dist="88900" dir="2940000" algn="tl" rotWithShape="0">
                <a:prstClr val="black">
                  <a:alpha val="40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65" name="Oval 164">
              <a:extLst>
                <a:ext uri="{FF2B5EF4-FFF2-40B4-BE49-F238E27FC236}">
                  <a16:creationId xmlns:a16="http://schemas.microsoft.com/office/drawing/2014/main" id="{4115597A-625E-41EA-376E-B1A0E1A9F385}"/>
                </a:ext>
              </a:extLst>
            </p:cNvPr>
            <p:cNvSpPr/>
            <p:nvPr/>
          </p:nvSpPr>
          <p:spPr>
            <a:xfrm>
              <a:off x="728711" y="2249986"/>
              <a:ext cx="830319" cy="830317"/>
            </a:xfrm>
            <a:prstGeom prst="ellipse">
              <a:avLst/>
            </a:prstGeom>
            <a:gradFill flip="none" rotWithShape="1">
              <a:gsLst>
                <a:gs pos="0">
                  <a:srgbClr val="FE7F0A">
                    <a:lumMod val="50000"/>
                  </a:srgbClr>
                </a:gs>
                <a:gs pos="100000">
                  <a:srgbClr val="FE7F0A">
                    <a:lumMod val="83000"/>
                    <a:lumOff val="17000"/>
                  </a:srgbClr>
                </a:gs>
              </a:gsLst>
              <a:lin ang="13500000" scaled="1"/>
              <a:tileRect/>
            </a:gradFill>
            <a:ln w="25400" cap="flat" cmpd="sng" algn="ctr">
              <a:noFill/>
              <a:prstDash val="solid"/>
            </a:ln>
            <a:effectLst>
              <a:outerShdw blurRad="50800" dist="38100" dir="2700000" algn="tl" rotWithShape="0">
                <a:prstClr val="black">
                  <a:alpha val="24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66" name="Oval 165">
              <a:extLst>
                <a:ext uri="{FF2B5EF4-FFF2-40B4-BE49-F238E27FC236}">
                  <a16:creationId xmlns:a16="http://schemas.microsoft.com/office/drawing/2014/main" id="{C8F7D5F3-118A-6BDB-4892-6C65E2371C38}"/>
                </a:ext>
              </a:extLst>
            </p:cNvPr>
            <p:cNvSpPr/>
            <p:nvPr/>
          </p:nvSpPr>
          <p:spPr>
            <a:xfrm>
              <a:off x="756145" y="2277419"/>
              <a:ext cx="775453" cy="775451"/>
            </a:xfrm>
            <a:prstGeom prst="ellipse">
              <a:avLst/>
            </a:prstGeom>
            <a:solidFill>
              <a:schemeClr val="accent2">
                <a:lumMod val="60000"/>
                <a:lumOff val="40000"/>
              </a:schemeClr>
            </a:solidFill>
            <a:ln w="25400" cap="flat" cmpd="sng" algn="ctr">
              <a:solidFill>
                <a:schemeClr val="accent2">
                  <a:lumMod val="60000"/>
                  <a:lumOff val="40000"/>
                </a:schemeClr>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1" b="1" i="0" u="none" strike="noStrike" kern="0" cap="none" spc="0" normalizeH="0" baseline="0" noProof="0" dirty="0">
                  <a:ln>
                    <a:noFill/>
                  </a:ln>
                  <a:solidFill>
                    <a:prstClr val="white"/>
                  </a:solidFill>
                  <a:effectLst/>
                  <a:uLnTx/>
                  <a:uFillTx/>
                  <a:ea typeface="+mn-ea"/>
                  <a:cs typeface="Arial" pitchFamily="34" charset="0"/>
                </a:rPr>
                <a:t>3</a:t>
              </a:r>
            </a:p>
          </p:txBody>
        </p:sp>
      </p:grpSp>
      <p:grpSp>
        <p:nvGrpSpPr>
          <p:cNvPr id="167" name="Group 166">
            <a:extLst>
              <a:ext uri="{FF2B5EF4-FFF2-40B4-BE49-F238E27FC236}">
                <a16:creationId xmlns:a16="http://schemas.microsoft.com/office/drawing/2014/main" id="{2D0B1669-85E7-20C4-D529-2F65F42180F2}"/>
              </a:ext>
            </a:extLst>
          </p:cNvPr>
          <p:cNvGrpSpPr/>
          <p:nvPr/>
        </p:nvGrpSpPr>
        <p:grpSpPr>
          <a:xfrm>
            <a:off x="4264722" y="3515369"/>
            <a:ext cx="760892" cy="760890"/>
            <a:chOff x="636742" y="2158017"/>
            <a:chExt cx="1014258" cy="1014256"/>
          </a:xfrm>
        </p:grpSpPr>
        <p:sp>
          <p:nvSpPr>
            <p:cNvPr id="168" name="Oval 167">
              <a:extLst>
                <a:ext uri="{FF2B5EF4-FFF2-40B4-BE49-F238E27FC236}">
                  <a16:creationId xmlns:a16="http://schemas.microsoft.com/office/drawing/2014/main" id="{EAD854A6-7306-3EF3-488A-608D917841B8}"/>
                </a:ext>
              </a:extLst>
            </p:cNvPr>
            <p:cNvSpPr/>
            <p:nvPr/>
          </p:nvSpPr>
          <p:spPr>
            <a:xfrm>
              <a:off x="636742" y="2158017"/>
              <a:ext cx="1014258" cy="1014256"/>
            </a:xfrm>
            <a:prstGeom prst="ellipse">
              <a:avLst/>
            </a:prstGeom>
            <a:solidFill>
              <a:sysClr val="window" lastClr="FFFFFF"/>
            </a:solidFill>
            <a:ln w="25400" cap="flat" cmpd="sng" algn="ctr">
              <a:noFill/>
              <a:prstDash val="solid"/>
            </a:ln>
            <a:effectLst>
              <a:outerShdw blurRad="355600" dist="88900" dir="2940000" algn="tl" rotWithShape="0">
                <a:prstClr val="black">
                  <a:alpha val="40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69" name="Oval 168">
              <a:extLst>
                <a:ext uri="{FF2B5EF4-FFF2-40B4-BE49-F238E27FC236}">
                  <a16:creationId xmlns:a16="http://schemas.microsoft.com/office/drawing/2014/main" id="{D9E88474-74C3-6683-BD29-B31EB5CEA850}"/>
                </a:ext>
              </a:extLst>
            </p:cNvPr>
            <p:cNvSpPr/>
            <p:nvPr/>
          </p:nvSpPr>
          <p:spPr>
            <a:xfrm>
              <a:off x="728711" y="2249986"/>
              <a:ext cx="830319" cy="830317"/>
            </a:xfrm>
            <a:prstGeom prst="ellipse">
              <a:avLst/>
            </a:prstGeom>
            <a:gradFill flip="none" rotWithShape="1">
              <a:gsLst>
                <a:gs pos="0">
                  <a:srgbClr val="FFC501">
                    <a:lumMod val="50000"/>
                  </a:srgbClr>
                </a:gs>
                <a:gs pos="100000">
                  <a:srgbClr val="FFC501"/>
                </a:gs>
              </a:gsLst>
              <a:lin ang="13500000" scaled="1"/>
              <a:tileRect/>
            </a:gradFill>
            <a:ln w="25400" cap="flat" cmpd="sng" algn="ctr">
              <a:noFill/>
              <a:prstDash val="solid"/>
            </a:ln>
            <a:effectLst>
              <a:outerShdw blurRad="50800" dist="38100" dir="2700000" algn="tl" rotWithShape="0">
                <a:prstClr val="black">
                  <a:alpha val="24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70" name="Oval 169">
              <a:extLst>
                <a:ext uri="{FF2B5EF4-FFF2-40B4-BE49-F238E27FC236}">
                  <a16:creationId xmlns:a16="http://schemas.microsoft.com/office/drawing/2014/main" id="{BBCCFD13-6DAE-AD47-B9C4-C81237862DE0}"/>
                </a:ext>
              </a:extLst>
            </p:cNvPr>
            <p:cNvSpPr/>
            <p:nvPr/>
          </p:nvSpPr>
          <p:spPr>
            <a:xfrm>
              <a:off x="756145" y="2277419"/>
              <a:ext cx="775453" cy="775451"/>
            </a:xfrm>
            <a:prstGeom prst="ellipse">
              <a:avLst/>
            </a:prstGeom>
            <a:solidFill>
              <a:schemeClr val="accent2">
                <a:lumMod val="75000"/>
              </a:schemeClr>
            </a:solidFill>
            <a:ln w="25400" cap="flat" cmpd="sng" algn="ctr">
              <a:solidFill>
                <a:schemeClr val="accent2">
                  <a:lumMod val="75000"/>
                </a:schemeClr>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1" b="1" i="0" u="none" strike="noStrike" kern="0" cap="none" spc="0" normalizeH="0" baseline="0" noProof="0" dirty="0">
                  <a:ln>
                    <a:noFill/>
                  </a:ln>
                  <a:solidFill>
                    <a:prstClr val="white"/>
                  </a:solidFill>
                  <a:effectLst/>
                  <a:uLnTx/>
                  <a:uFillTx/>
                  <a:ea typeface="+mn-ea"/>
                  <a:cs typeface="Arial" pitchFamily="34" charset="0"/>
                </a:rPr>
                <a:t>4</a:t>
              </a:r>
            </a:p>
          </p:txBody>
        </p:sp>
      </p:grpSp>
      <p:grpSp>
        <p:nvGrpSpPr>
          <p:cNvPr id="171" name="Group 170">
            <a:extLst>
              <a:ext uri="{FF2B5EF4-FFF2-40B4-BE49-F238E27FC236}">
                <a16:creationId xmlns:a16="http://schemas.microsoft.com/office/drawing/2014/main" id="{CD43857E-79A8-D299-7892-EBD25B058CC2}"/>
              </a:ext>
            </a:extLst>
          </p:cNvPr>
          <p:cNvGrpSpPr/>
          <p:nvPr/>
        </p:nvGrpSpPr>
        <p:grpSpPr>
          <a:xfrm>
            <a:off x="5163619" y="2962775"/>
            <a:ext cx="760892" cy="760890"/>
            <a:chOff x="636742" y="2158017"/>
            <a:chExt cx="1014258" cy="1014256"/>
          </a:xfrm>
        </p:grpSpPr>
        <p:sp>
          <p:nvSpPr>
            <p:cNvPr id="172" name="Oval 171">
              <a:extLst>
                <a:ext uri="{FF2B5EF4-FFF2-40B4-BE49-F238E27FC236}">
                  <a16:creationId xmlns:a16="http://schemas.microsoft.com/office/drawing/2014/main" id="{E37FEED0-320F-027D-D81D-70F9E6C1F2EB}"/>
                </a:ext>
              </a:extLst>
            </p:cNvPr>
            <p:cNvSpPr/>
            <p:nvPr/>
          </p:nvSpPr>
          <p:spPr>
            <a:xfrm>
              <a:off x="636742" y="2158017"/>
              <a:ext cx="1014258" cy="1014256"/>
            </a:xfrm>
            <a:prstGeom prst="ellipse">
              <a:avLst/>
            </a:prstGeom>
            <a:solidFill>
              <a:sysClr val="window" lastClr="FFFFFF"/>
            </a:solidFill>
            <a:ln w="25400" cap="flat" cmpd="sng" algn="ctr">
              <a:noFill/>
              <a:prstDash val="solid"/>
            </a:ln>
            <a:effectLst>
              <a:outerShdw blurRad="355600" dist="88900" dir="2940000" algn="tl" rotWithShape="0">
                <a:prstClr val="black">
                  <a:alpha val="40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73" name="Oval 172">
              <a:extLst>
                <a:ext uri="{FF2B5EF4-FFF2-40B4-BE49-F238E27FC236}">
                  <a16:creationId xmlns:a16="http://schemas.microsoft.com/office/drawing/2014/main" id="{BF87B3D0-754D-ED32-0DE5-946EBE941FCD}"/>
                </a:ext>
              </a:extLst>
            </p:cNvPr>
            <p:cNvSpPr/>
            <p:nvPr/>
          </p:nvSpPr>
          <p:spPr>
            <a:xfrm>
              <a:off x="728711" y="2249986"/>
              <a:ext cx="830319" cy="830317"/>
            </a:xfrm>
            <a:prstGeom prst="ellipse">
              <a:avLst/>
            </a:prstGeom>
            <a:gradFill flip="none" rotWithShape="1">
              <a:gsLst>
                <a:gs pos="0">
                  <a:srgbClr val="00BE9C">
                    <a:lumMod val="50000"/>
                  </a:srgbClr>
                </a:gs>
                <a:gs pos="100000">
                  <a:srgbClr val="00BE9C">
                    <a:lumMod val="83000"/>
                    <a:lumOff val="17000"/>
                  </a:srgbClr>
                </a:gs>
              </a:gsLst>
              <a:lin ang="13500000" scaled="1"/>
              <a:tileRect/>
            </a:gradFill>
            <a:ln w="25400" cap="flat" cmpd="sng" algn="ctr">
              <a:noFill/>
              <a:prstDash val="solid"/>
            </a:ln>
            <a:effectLst>
              <a:outerShdw blurRad="50800" dist="38100" dir="2700000" algn="tl" rotWithShape="0">
                <a:prstClr val="black">
                  <a:alpha val="24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74" name="Oval 173">
              <a:extLst>
                <a:ext uri="{FF2B5EF4-FFF2-40B4-BE49-F238E27FC236}">
                  <a16:creationId xmlns:a16="http://schemas.microsoft.com/office/drawing/2014/main" id="{603491D1-EB61-278C-2E59-2BAF78846740}"/>
                </a:ext>
              </a:extLst>
            </p:cNvPr>
            <p:cNvSpPr/>
            <p:nvPr/>
          </p:nvSpPr>
          <p:spPr>
            <a:xfrm>
              <a:off x="756145" y="2277419"/>
              <a:ext cx="775453" cy="775451"/>
            </a:xfrm>
            <a:prstGeom prst="ellipse">
              <a:avLst/>
            </a:prstGeom>
            <a:solidFill>
              <a:schemeClr val="accent2">
                <a:lumMod val="50000"/>
              </a:schemeClr>
            </a:solidFill>
            <a:ln w="25400" cap="flat" cmpd="sng" algn="ctr">
              <a:solidFill>
                <a:schemeClr val="accent2">
                  <a:lumMod val="50000"/>
                </a:schemeClr>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1" b="1" i="0" u="none" strike="noStrike" kern="0" cap="none" spc="0" normalizeH="0" baseline="0" noProof="0" dirty="0">
                  <a:ln>
                    <a:noFill/>
                  </a:ln>
                  <a:solidFill>
                    <a:prstClr val="white"/>
                  </a:solidFill>
                  <a:effectLst/>
                  <a:uLnTx/>
                  <a:uFillTx/>
                  <a:ea typeface="+mn-ea"/>
                  <a:cs typeface="Arial" pitchFamily="34" charset="0"/>
                </a:rPr>
                <a:t>5</a:t>
              </a:r>
            </a:p>
          </p:txBody>
        </p:sp>
      </p:grpSp>
      <p:grpSp>
        <p:nvGrpSpPr>
          <p:cNvPr id="175" name="Group 174">
            <a:extLst>
              <a:ext uri="{FF2B5EF4-FFF2-40B4-BE49-F238E27FC236}">
                <a16:creationId xmlns:a16="http://schemas.microsoft.com/office/drawing/2014/main" id="{E6ED72F8-D6C9-8905-C486-5999507B73F6}"/>
              </a:ext>
            </a:extLst>
          </p:cNvPr>
          <p:cNvGrpSpPr/>
          <p:nvPr/>
        </p:nvGrpSpPr>
        <p:grpSpPr>
          <a:xfrm>
            <a:off x="6959054" y="2962775"/>
            <a:ext cx="760892" cy="760890"/>
            <a:chOff x="636742" y="2158017"/>
            <a:chExt cx="1014258" cy="1014256"/>
          </a:xfrm>
        </p:grpSpPr>
        <p:sp>
          <p:nvSpPr>
            <p:cNvPr id="176" name="Oval 175">
              <a:extLst>
                <a:ext uri="{FF2B5EF4-FFF2-40B4-BE49-F238E27FC236}">
                  <a16:creationId xmlns:a16="http://schemas.microsoft.com/office/drawing/2014/main" id="{A74498C9-6D14-0967-D58E-01A3F8E8321E}"/>
                </a:ext>
              </a:extLst>
            </p:cNvPr>
            <p:cNvSpPr/>
            <p:nvPr/>
          </p:nvSpPr>
          <p:spPr>
            <a:xfrm>
              <a:off x="636742" y="2158017"/>
              <a:ext cx="1014258" cy="1014256"/>
            </a:xfrm>
            <a:prstGeom prst="ellipse">
              <a:avLst/>
            </a:prstGeom>
            <a:solidFill>
              <a:sysClr val="window" lastClr="FFFFFF"/>
            </a:solidFill>
            <a:ln w="25400" cap="flat" cmpd="sng" algn="ctr">
              <a:noFill/>
              <a:prstDash val="solid"/>
            </a:ln>
            <a:effectLst>
              <a:outerShdw blurRad="355600" dist="88900" dir="2940000" algn="tl" rotWithShape="0">
                <a:prstClr val="black">
                  <a:alpha val="40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77" name="Oval 176">
              <a:extLst>
                <a:ext uri="{FF2B5EF4-FFF2-40B4-BE49-F238E27FC236}">
                  <a16:creationId xmlns:a16="http://schemas.microsoft.com/office/drawing/2014/main" id="{CCAEB413-239D-159B-84A5-6F0A6CD7436B}"/>
                </a:ext>
              </a:extLst>
            </p:cNvPr>
            <p:cNvSpPr/>
            <p:nvPr/>
          </p:nvSpPr>
          <p:spPr>
            <a:xfrm>
              <a:off x="728711" y="2249986"/>
              <a:ext cx="830319" cy="830317"/>
            </a:xfrm>
            <a:prstGeom prst="ellipse">
              <a:avLst/>
            </a:prstGeom>
            <a:gradFill flip="none" rotWithShape="1">
              <a:gsLst>
                <a:gs pos="0">
                  <a:srgbClr val="0099DD">
                    <a:lumMod val="50000"/>
                  </a:srgbClr>
                </a:gs>
                <a:gs pos="100000">
                  <a:srgbClr val="0099DD">
                    <a:lumMod val="83000"/>
                    <a:lumOff val="17000"/>
                  </a:srgbClr>
                </a:gs>
              </a:gsLst>
              <a:lin ang="13500000" scaled="1"/>
              <a:tileRect/>
            </a:gradFill>
            <a:ln w="25400" cap="flat" cmpd="sng" algn="ctr">
              <a:noFill/>
              <a:prstDash val="solid"/>
            </a:ln>
            <a:effectLst>
              <a:outerShdw blurRad="50800" dist="38100" dir="2700000" algn="tl" rotWithShape="0">
                <a:prstClr val="black">
                  <a:alpha val="24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78" name="Oval 177">
              <a:extLst>
                <a:ext uri="{FF2B5EF4-FFF2-40B4-BE49-F238E27FC236}">
                  <a16:creationId xmlns:a16="http://schemas.microsoft.com/office/drawing/2014/main" id="{70CA4611-A1FC-2027-A684-31CF5249992B}"/>
                </a:ext>
              </a:extLst>
            </p:cNvPr>
            <p:cNvSpPr/>
            <p:nvPr/>
          </p:nvSpPr>
          <p:spPr>
            <a:xfrm>
              <a:off x="756145" y="2277419"/>
              <a:ext cx="775453" cy="775451"/>
            </a:xfrm>
            <a:prstGeom prst="ellipse">
              <a:avLst/>
            </a:prstGeom>
            <a:gradFill flip="none" rotWithShape="1">
              <a:gsLst>
                <a:gs pos="0">
                  <a:srgbClr val="0099DD">
                    <a:lumMod val="55000"/>
                  </a:srgbClr>
                </a:gs>
                <a:gs pos="100000">
                  <a:srgbClr val="0099DD">
                    <a:lumMod val="83000"/>
                    <a:lumOff val="17000"/>
                  </a:srgbClr>
                </a:gs>
              </a:gsLst>
              <a:lin ang="2700000" scaled="1"/>
              <a:tileRect/>
            </a:grad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1" b="1" i="0" u="none" strike="noStrike" kern="0" cap="none" spc="0" normalizeH="0" baseline="0" noProof="0" dirty="0">
                  <a:ln>
                    <a:noFill/>
                  </a:ln>
                  <a:solidFill>
                    <a:prstClr val="white"/>
                  </a:solidFill>
                  <a:effectLst/>
                  <a:uLnTx/>
                  <a:uFillTx/>
                  <a:ea typeface="+mn-ea"/>
                  <a:cs typeface="Arial" pitchFamily="34" charset="0"/>
                </a:rPr>
                <a:t>7</a:t>
              </a:r>
            </a:p>
          </p:txBody>
        </p:sp>
      </p:grpSp>
      <p:grpSp>
        <p:nvGrpSpPr>
          <p:cNvPr id="179" name="Group 178">
            <a:extLst>
              <a:ext uri="{FF2B5EF4-FFF2-40B4-BE49-F238E27FC236}">
                <a16:creationId xmlns:a16="http://schemas.microsoft.com/office/drawing/2014/main" id="{786B0651-F4C4-2DD6-1347-880EA0995667}"/>
              </a:ext>
            </a:extLst>
          </p:cNvPr>
          <p:cNvGrpSpPr/>
          <p:nvPr/>
        </p:nvGrpSpPr>
        <p:grpSpPr>
          <a:xfrm>
            <a:off x="7863303" y="3515369"/>
            <a:ext cx="760892" cy="760890"/>
            <a:chOff x="636742" y="2158017"/>
            <a:chExt cx="1014258" cy="1014256"/>
          </a:xfrm>
        </p:grpSpPr>
        <p:sp>
          <p:nvSpPr>
            <p:cNvPr id="180" name="Oval 179">
              <a:extLst>
                <a:ext uri="{FF2B5EF4-FFF2-40B4-BE49-F238E27FC236}">
                  <a16:creationId xmlns:a16="http://schemas.microsoft.com/office/drawing/2014/main" id="{A7452EDA-ED80-D3D1-C782-A6ACFFE93B63}"/>
                </a:ext>
              </a:extLst>
            </p:cNvPr>
            <p:cNvSpPr/>
            <p:nvPr/>
          </p:nvSpPr>
          <p:spPr>
            <a:xfrm>
              <a:off x="636742" y="2158017"/>
              <a:ext cx="1014258" cy="1014256"/>
            </a:xfrm>
            <a:prstGeom prst="ellipse">
              <a:avLst/>
            </a:prstGeom>
            <a:solidFill>
              <a:sysClr val="window" lastClr="FFFFFF"/>
            </a:solidFill>
            <a:ln w="25400" cap="flat" cmpd="sng" algn="ctr">
              <a:noFill/>
              <a:prstDash val="solid"/>
            </a:ln>
            <a:effectLst>
              <a:outerShdw blurRad="355600" dist="88900" dir="2940000" algn="tl" rotWithShape="0">
                <a:prstClr val="black">
                  <a:alpha val="40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81" name="Oval 180">
              <a:extLst>
                <a:ext uri="{FF2B5EF4-FFF2-40B4-BE49-F238E27FC236}">
                  <a16:creationId xmlns:a16="http://schemas.microsoft.com/office/drawing/2014/main" id="{34DB51D6-D791-C023-C8AC-B1EC2F59149F}"/>
                </a:ext>
              </a:extLst>
            </p:cNvPr>
            <p:cNvSpPr/>
            <p:nvPr/>
          </p:nvSpPr>
          <p:spPr>
            <a:xfrm>
              <a:off x="728711" y="2249986"/>
              <a:ext cx="830319" cy="830317"/>
            </a:xfrm>
            <a:prstGeom prst="ellipse">
              <a:avLst/>
            </a:prstGeom>
            <a:gradFill flip="none" rotWithShape="1">
              <a:gsLst>
                <a:gs pos="0">
                  <a:srgbClr val="0066A1">
                    <a:lumMod val="50000"/>
                  </a:srgbClr>
                </a:gs>
                <a:gs pos="100000">
                  <a:srgbClr val="0066A1">
                    <a:lumMod val="83000"/>
                    <a:lumOff val="17000"/>
                  </a:srgbClr>
                </a:gs>
              </a:gsLst>
              <a:lin ang="13500000" scaled="1"/>
              <a:tileRect/>
            </a:gradFill>
            <a:ln w="25400" cap="flat" cmpd="sng" algn="ctr">
              <a:noFill/>
              <a:prstDash val="solid"/>
            </a:ln>
            <a:effectLst>
              <a:outerShdw blurRad="50800" dist="38100" dir="2700000" algn="tl" rotWithShape="0">
                <a:prstClr val="black">
                  <a:alpha val="24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82" name="Oval 181">
              <a:extLst>
                <a:ext uri="{FF2B5EF4-FFF2-40B4-BE49-F238E27FC236}">
                  <a16:creationId xmlns:a16="http://schemas.microsoft.com/office/drawing/2014/main" id="{9CB52842-A26C-EB2D-0681-4D301D7F7F24}"/>
                </a:ext>
              </a:extLst>
            </p:cNvPr>
            <p:cNvSpPr/>
            <p:nvPr/>
          </p:nvSpPr>
          <p:spPr>
            <a:xfrm>
              <a:off x="756145" y="2277419"/>
              <a:ext cx="775453" cy="775451"/>
            </a:xfrm>
            <a:prstGeom prst="ellipse">
              <a:avLst/>
            </a:prstGeom>
            <a:gradFill flip="none" rotWithShape="1">
              <a:gsLst>
                <a:gs pos="0">
                  <a:srgbClr val="0066A1">
                    <a:lumMod val="55000"/>
                  </a:srgbClr>
                </a:gs>
                <a:gs pos="100000">
                  <a:srgbClr val="0066A1">
                    <a:lumMod val="83000"/>
                    <a:lumOff val="17000"/>
                  </a:srgbClr>
                </a:gs>
              </a:gsLst>
              <a:lin ang="2700000" scaled="1"/>
              <a:tileRect/>
            </a:grad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1" b="1" i="0" u="none" strike="noStrike" kern="0" cap="none" spc="0" normalizeH="0" baseline="0" noProof="0" dirty="0">
                  <a:ln>
                    <a:noFill/>
                  </a:ln>
                  <a:solidFill>
                    <a:prstClr val="white"/>
                  </a:solidFill>
                  <a:effectLst/>
                  <a:uLnTx/>
                  <a:uFillTx/>
                  <a:ea typeface="+mn-ea"/>
                  <a:cs typeface="Arial" pitchFamily="34" charset="0"/>
                </a:rPr>
                <a:t>8</a:t>
              </a:r>
            </a:p>
          </p:txBody>
        </p:sp>
      </p:grpSp>
      <p:grpSp>
        <p:nvGrpSpPr>
          <p:cNvPr id="183" name="Group 182">
            <a:extLst>
              <a:ext uri="{FF2B5EF4-FFF2-40B4-BE49-F238E27FC236}">
                <a16:creationId xmlns:a16="http://schemas.microsoft.com/office/drawing/2014/main" id="{BC097409-EE0C-2BAE-99C8-B9E60336896E}"/>
              </a:ext>
            </a:extLst>
          </p:cNvPr>
          <p:cNvGrpSpPr/>
          <p:nvPr/>
        </p:nvGrpSpPr>
        <p:grpSpPr>
          <a:xfrm>
            <a:off x="8766068" y="2962775"/>
            <a:ext cx="760892" cy="760890"/>
            <a:chOff x="636742" y="2158017"/>
            <a:chExt cx="1014258" cy="1014256"/>
          </a:xfrm>
        </p:grpSpPr>
        <p:sp>
          <p:nvSpPr>
            <p:cNvPr id="184" name="Oval 183">
              <a:extLst>
                <a:ext uri="{FF2B5EF4-FFF2-40B4-BE49-F238E27FC236}">
                  <a16:creationId xmlns:a16="http://schemas.microsoft.com/office/drawing/2014/main" id="{12558854-DC9C-6E35-9CB2-37EC3EC91D4A}"/>
                </a:ext>
              </a:extLst>
            </p:cNvPr>
            <p:cNvSpPr/>
            <p:nvPr/>
          </p:nvSpPr>
          <p:spPr>
            <a:xfrm>
              <a:off x="636742" y="2158017"/>
              <a:ext cx="1014258" cy="1014256"/>
            </a:xfrm>
            <a:prstGeom prst="ellipse">
              <a:avLst/>
            </a:prstGeom>
            <a:solidFill>
              <a:sysClr val="window" lastClr="FFFFFF"/>
            </a:solidFill>
            <a:ln w="25400" cap="flat" cmpd="sng" algn="ctr">
              <a:noFill/>
              <a:prstDash val="solid"/>
            </a:ln>
            <a:effectLst>
              <a:outerShdw blurRad="355600" dist="88900" dir="2940000" algn="tl" rotWithShape="0">
                <a:prstClr val="black">
                  <a:alpha val="40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85" name="Oval 184">
              <a:extLst>
                <a:ext uri="{FF2B5EF4-FFF2-40B4-BE49-F238E27FC236}">
                  <a16:creationId xmlns:a16="http://schemas.microsoft.com/office/drawing/2014/main" id="{ABF50ED8-F01A-213D-E32F-F9FBB5361DDB}"/>
                </a:ext>
              </a:extLst>
            </p:cNvPr>
            <p:cNvSpPr/>
            <p:nvPr/>
          </p:nvSpPr>
          <p:spPr>
            <a:xfrm>
              <a:off x="728711" y="2249986"/>
              <a:ext cx="830319" cy="830317"/>
            </a:xfrm>
            <a:prstGeom prst="ellipse">
              <a:avLst/>
            </a:prstGeom>
            <a:gradFill flip="none" rotWithShape="1">
              <a:gsLst>
                <a:gs pos="0">
                  <a:srgbClr val="AF58B9">
                    <a:lumMod val="50000"/>
                  </a:srgbClr>
                </a:gs>
                <a:gs pos="100000">
                  <a:srgbClr val="AF58B9">
                    <a:lumMod val="83000"/>
                    <a:lumOff val="17000"/>
                  </a:srgbClr>
                </a:gs>
              </a:gsLst>
              <a:lin ang="13500000" scaled="1"/>
              <a:tileRect/>
            </a:gradFill>
            <a:ln w="25400" cap="flat" cmpd="sng" algn="ctr">
              <a:noFill/>
              <a:prstDash val="solid"/>
            </a:ln>
            <a:effectLst>
              <a:outerShdw blurRad="50800" dist="38100" dir="2700000" algn="tl" rotWithShape="0">
                <a:prstClr val="black">
                  <a:alpha val="24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86" name="Oval 185">
              <a:extLst>
                <a:ext uri="{FF2B5EF4-FFF2-40B4-BE49-F238E27FC236}">
                  <a16:creationId xmlns:a16="http://schemas.microsoft.com/office/drawing/2014/main" id="{953CA1C1-76C6-6BE2-74BF-60FE4440B800}"/>
                </a:ext>
              </a:extLst>
            </p:cNvPr>
            <p:cNvSpPr/>
            <p:nvPr/>
          </p:nvSpPr>
          <p:spPr>
            <a:xfrm>
              <a:off x="756145" y="2277419"/>
              <a:ext cx="775453" cy="775451"/>
            </a:xfrm>
            <a:prstGeom prst="ellipse">
              <a:avLst/>
            </a:prstGeom>
            <a:solidFill>
              <a:schemeClr val="accent2">
                <a:lumMod val="50000"/>
              </a:schemeClr>
            </a:solidFill>
            <a:ln w="25400" cap="flat" cmpd="sng" algn="ctr">
              <a:solidFill>
                <a:schemeClr val="accent2">
                  <a:lumMod val="75000"/>
                </a:schemeClr>
              </a:solid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1" b="1" i="0" u="none" strike="noStrike" kern="0" cap="none" spc="0" normalizeH="0" baseline="0" noProof="0" dirty="0">
                  <a:ln>
                    <a:noFill/>
                  </a:ln>
                  <a:solidFill>
                    <a:prstClr val="white"/>
                  </a:solidFill>
                  <a:effectLst/>
                  <a:uLnTx/>
                  <a:uFillTx/>
                  <a:ea typeface="+mn-ea"/>
                  <a:cs typeface="Arial" pitchFamily="34" charset="0"/>
                </a:rPr>
                <a:t>9</a:t>
              </a:r>
            </a:p>
          </p:txBody>
        </p:sp>
      </p:grpSp>
      <p:grpSp>
        <p:nvGrpSpPr>
          <p:cNvPr id="187" name="Group 186">
            <a:extLst>
              <a:ext uri="{FF2B5EF4-FFF2-40B4-BE49-F238E27FC236}">
                <a16:creationId xmlns:a16="http://schemas.microsoft.com/office/drawing/2014/main" id="{4211EE90-95B2-7AF6-BC91-8928A1BF248E}"/>
              </a:ext>
            </a:extLst>
          </p:cNvPr>
          <p:cNvGrpSpPr/>
          <p:nvPr/>
        </p:nvGrpSpPr>
        <p:grpSpPr>
          <a:xfrm>
            <a:off x="6067868" y="3515369"/>
            <a:ext cx="760892" cy="760890"/>
            <a:chOff x="636742" y="2158017"/>
            <a:chExt cx="1014258" cy="1014256"/>
          </a:xfrm>
        </p:grpSpPr>
        <p:sp>
          <p:nvSpPr>
            <p:cNvPr id="188" name="Oval 187">
              <a:extLst>
                <a:ext uri="{FF2B5EF4-FFF2-40B4-BE49-F238E27FC236}">
                  <a16:creationId xmlns:a16="http://schemas.microsoft.com/office/drawing/2014/main" id="{DCD53A7E-DDDF-9F12-E74B-8FA2B16B6AAE}"/>
                </a:ext>
              </a:extLst>
            </p:cNvPr>
            <p:cNvSpPr/>
            <p:nvPr/>
          </p:nvSpPr>
          <p:spPr>
            <a:xfrm>
              <a:off x="636742" y="2158017"/>
              <a:ext cx="1014258" cy="1014256"/>
            </a:xfrm>
            <a:prstGeom prst="ellipse">
              <a:avLst/>
            </a:prstGeom>
            <a:solidFill>
              <a:sysClr val="window" lastClr="FFFFFF"/>
            </a:solidFill>
            <a:ln w="25400" cap="flat" cmpd="sng" algn="ctr">
              <a:noFill/>
              <a:prstDash val="solid"/>
            </a:ln>
            <a:effectLst>
              <a:outerShdw blurRad="355600" dist="88900" dir="2940000" algn="tl" rotWithShape="0">
                <a:prstClr val="black">
                  <a:alpha val="40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89" name="Oval 188">
              <a:extLst>
                <a:ext uri="{FF2B5EF4-FFF2-40B4-BE49-F238E27FC236}">
                  <a16:creationId xmlns:a16="http://schemas.microsoft.com/office/drawing/2014/main" id="{99AD44EA-617A-39A0-ED0E-DDEE6BACB7B1}"/>
                </a:ext>
              </a:extLst>
            </p:cNvPr>
            <p:cNvSpPr/>
            <p:nvPr/>
          </p:nvSpPr>
          <p:spPr>
            <a:xfrm>
              <a:off x="728711" y="2249986"/>
              <a:ext cx="830319" cy="830317"/>
            </a:xfrm>
            <a:prstGeom prst="ellipse">
              <a:avLst/>
            </a:prstGeom>
            <a:gradFill flip="none" rotWithShape="1">
              <a:gsLst>
                <a:gs pos="0">
                  <a:srgbClr val="009C8E">
                    <a:lumMod val="50000"/>
                  </a:srgbClr>
                </a:gs>
                <a:gs pos="100000">
                  <a:srgbClr val="009C8E">
                    <a:lumMod val="83000"/>
                    <a:lumOff val="17000"/>
                  </a:srgbClr>
                </a:gs>
              </a:gsLst>
              <a:lin ang="13500000" scaled="1"/>
              <a:tileRect/>
            </a:gradFill>
            <a:ln w="25400" cap="flat" cmpd="sng" algn="ctr">
              <a:noFill/>
              <a:prstDash val="solid"/>
            </a:ln>
            <a:effectLst>
              <a:outerShdw blurRad="50800" dist="38100" dir="2700000" algn="tl" rotWithShape="0">
                <a:prstClr val="black">
                  <a:alpha val="24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2701" b="1" i="0" u="none" strike="noStrike" kern="0" cap="none" spc="0" normalizeH="0" baseline="0" noProof="0" dirty="0">
                <a:ln>
                  <a:noFill/>
                </a:ln>
                <a:solidFill>
                  <a:prstClr val="white"/>
                </a:solidFill>
                <a:effectLst/>
                <a:uLnTx/>
                <a:uFillTx/>
                <a:ea typeface="+mn-ea"/>
                <a:cs typeface="Arial" pitchFamily="34" charset="0"/>
              </a:endParaRPr>
            </a:p>
          </p:txBody>
        </p:sp>
        <p:sp>
          <p:nvSpPr>
            <p:cNvPr id="190" name="Oval 189">
              <a:extLst>
                <a:ext uri="{FF2B5EF4-FFF2-40B4-BE49-F238E27FC236}">
                  <a16:creationId xmlns:a16="http://schemas.microsoft.com/office/drawing/2014/main" id="{4499E357-21CB-93D4-A157-271CB17F76BF}"/>
                </a:ext>
              </a:extLst>
            </p:cNvPr>
            <p:cNvSpPr/>
            <p:nvPr/>
          </p:nvSpPr>
          <p:spPr>
            <a:xfrm>
              <a:off x="756145" y="2277419"/>
              <a:ext cx="775453" cy="775451"/>
            </a:xfrm>
            <a:prstGeom prst="ellipse">
              <a:avLst/>
            </a:prstGeom>
            <a:gradFill flip="none" rotWithShape="1">
              <a:gsLst>
                <a:gs pos="0">
                  <a:srgbClr val="009C8E">
                    <a:lumMod val="55000"/>
                  </a:srgbClr>
                </a:gs>
                <a:gs pos="100000">
                  <a:srgbClr val="009C8E">
                    <a:lumMod val="83000"/>
                    <a:lumOff val="17000"/>
                  </a:srgbClr>
                </a:gs>
              </a:gsLst>
              <a:lin ang="2700000" scaled="1"/>
              <a:tileRect/>
            </a:grad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1" b="1" i="0" u="none" strike="noStrike" kern="0" cap="none" spc="0" normalizeH="0" baseline="0" noProof="0">
                  <a:ln>
                    <a:noFill/>
                  </a:ln>
                  <a:solidFill>
                    <a:prstClr val="white"/>
                  </a:solidFill>
                  <a:effectLst/>
                  <a:uLnTx/>
                  <a:uFillTx/>
                  <a:ea typeface="+mn-ea"/>
                  <a:cs typeface="Arial" pitchFamily="34" charset="0"/>
                </a:rPr>
                <a:t>6</a:t>
              </a:r>
              <a:endParaRPr kumimoji="0" lang="en-IN" sz="2401" b="1" i="0" u="none" strike="noStrike" kern="0" cap="none" spc="0" normalizeH="0" baseline="0" noProof="0" dirty="0">
                <a:ln>
                  <a:noFill/>
                </a:ln>
                <a:solidFill>
                  <a:prstClr val="white"/>
                </a:solidFill>
                <a:effectLst/>
                <a:uLnTx/>
                <a:uFillTx/>
                <a:ea typeface="+mn-ea"/>
                <a:cs typeface="Arial" pitchFamily="34" charset="0"/>
              </a:endParaRPr>
            </a:p>
          </p:txBody>
        </p:sp>
      </p:grpSp>
      <p:sp>
        <p:nvSpPr>
          <p:cNvPr id="191" name="TextBox 190">
            <a:extLst>
              <a:ext uri="{FF2B5EF4-FFF2-40B4-BE49-F238E27FC236}">
                <a16:creationId xmlns:a16="http://schemas.microsoft.com/office/drawing/2014/main" id="{6AB289D8-A51C-4674-3EEF-4367CFC3F8EC}"/>
              </a:ext>
            </a:extLst>
          </p:cNvPr>
          <p:cNvSpPr txBox="1"/>
          <p:nvPr/>
        </p:nvSpPr>
        <p:spPr>
          <a:xfrm>
            <a:off x="3962436" y="4662637"/>
            <a:ext cx="1997486" cy="1869743"/>
          </a:xfrm>
          <a:prstGeom prst="rect">
            <a:avLst/>
          </a:prstGeom>
          <a:noFill/>
        </p:spPr>
        <p:txBody>
          <a:bodyPr wrap="square" rtlCol="0">
            <a:spAutoFit/>
          </a:bodyPr>
          <a:lstStyle/>
          <a:p>
            <a:r>
              <a:rPr lang="en-US" sz="1050" kern="0" dirty="0">
                <a:solidFill>
                  <a:schemeClr val="bg1"/>
                </a:solidFill>
                <a:cs typeface="Arial" pitchFamily="34" charset="0"/>
              </a:rPr>
              <a:t>Based on the confirmed details, the system automatically schedules the move with the movers and ensure that all necessary resources, such as trucks and equipment, are available on the scheduled date. The Move Manager confirms receipt of order and reviews plan with crew teams.</a:t>
            </a:r>
          </a:p>
        </p:txBody>
      </p:sp>
      <p:sp>
        <p:nvSpPr>
          <p:cNvPr id="192" name="TextBox 191">
            <a:extLst>
              <a:ext uri="{FF2B5EF4-FFF2-40B4-BE49-F238E27FC236}">
                <a16:creationId xmlns:a16="http://schemas.microsoft.com/office/drawing/2014/main" id="{05A4463A-BA09-B6DD-9ABF-97BDD66D95CB}"/>
              </a:ext>
            </a:extLst>
          </p:cNvPr>
          <p:cNvSpPr txBox="1"/>
          <p:nvPr/>
        </p:nvSpPr>
        <p:spPr>
          <a:xfrm>
            <a:off x="5806380" y="4662637"/>
            <a:ext cx="1865149" cy="1061829"/>
          </a:xfrm>
          <a:prstGeom prst="rect">
            <a:avLst/>
          </a:prstGeom>
          <a:noFill/>
        </p:spPr>
        <p:txBody>
          <a:bodyPr wrap="square" rtlCol="0">
            <a:spAutoFit/>
          </a:bodyPr>
          <a:lstStyle/>
          <a:p>
            <a:r>
              <a:rPr lang="en-US" sz="1050" b="0" i="0" dirty="0">
                <a:solidFill>
                  <a:schemeClr val="bg1"/>
                </a:solidFill>
                <a:effectLst/>
                <a:latin typeface="Söhne"/>
              </a:rPr>
              <a:t>The customer service team should monitor the move, ensuring that the movers are communicating with the customer and updating them on the status of the shipment.</a:t>
            </a:r>
            <a:endParaRPr lang="en-US" sz="1050" kern="0" dirty="0">
              <a:solidFill>
                <a:schemeClr val="bg1"/>
              </a:solidFill>
              <a:cs typeface="Arial" pitchFamily="34" charset="0"/>
            </a:endParaRPr>
          </a:p>
        </p:txBody>
      </p:sp>
      <p:sp>
        <p:nvSpPr>
          <p:cNvPr id="193" name="TextBox 192">
            <a:extLst>
              <a:ext uri="{FF2B5EF4-FFF2-40B4-BE49-F238E27FC236}">
                <a16:creationId xmlns:a16="http://schemas.microsoft.com/office/drawing/2014/main" id="{ECAC4C7C-56A0-2DEA-874F-2D3178D91FF3}"/>
              </a:ext>
            </a:extLst>
          </p:cNvPr>
          <p:cNvSpPr txBox="1"/>
          <p:nvPr/>
        </p:nvSpPr>
        <p:spPr>
          <a:xfrm>
            <a:off x="7606580" y="4662637"/>
            <a:ext cx="2278411" cy="1223412"/>
          </a:xfrm>
          <a:prstGeom prst="rect">
            <a:avLst/>
          </a:prstGeom>
          <a:noFill/>
        </p:spPr>
        <p:txBody>
          <a:bodyPr wrap="square" rtlCol="0">
            <a:spAutoFit/>
          </a:bodyPr>
          <a:lstStyle/>
          <a:p>
            <a:r>
              <a:rPr lang="en-US" sz="1050" kern="0" dirty="0">
                <a:solidFill>
                  <a:schemeClr val="bg1"/>
                </a:solidFill>
                <a:cs typeface="Arial" pitchFamily="34" charset="0"/>
              </a:rPr>
              <a:t>After the move is completed, the move manager follows up with the customer to ensure that they are satisfied with the service provided. They will also handle any post-move issues or complaints that may arise.</a:t>
            </a:r>
          </a:p>
        </p:txBody>
      </p:sp>
      <p:sp>
        <p:nvSpPr>
          <p:cNvPr id="194" name="TextBox 193">
            <a:extLst>
              <a:ext uri="{FF2B5EF4-FFF2-40B4-BE49-F238E27FC236}">
                <a16:creationId xmlns:a16="http://schemas.microsoft.com/office/drawing/2014/main" id="{CE58C88E-3913-8A3D-C120-F5056250F1EA}"/>
              </a:ext>
            </a:extLst>
          </p:cNvPr>
          <p:cNvSpPr txBox="1"/>
          <p:nvPr/>
        </p:nvSpPr>
        <p:spPr>
          <a:xfrm>
            <a:off x="3070076" y="1647091"/>
            <a:ext cx="1863622" cy="1061829"/>
          </a:xfrm>
          <a:prstGeom prst="rect">
            <a:avLst/>
          </a:prstGeom>
          <a:noFill/>
        </p:spPr>
        <p:txBody>
          <a:bodyPr wrap="square" rtlCol="0" anchor="b">
            <a:spAutoFit/>
          </a:bodyPr>
          <a:lstStyle/>
          <a:p>
            <a:r>
              <a:rPr lang="en-US" sz="1050" kern="0" dirty="0">
                <a:solidFill>
                  <a:schemeClr val="bg1"/>
                </a:solidFill>
                <a:cs typeface="Arial" pitchFamily="34" charset="0"/>
              </a:rPr>
              <a:t>The move manager confirms all details of the move with the customer, including the date of the move, the origin and destination addresses, and any special requests.</a:t>
            </a:r>
          </a:p>
        </p:txBody>
      </p:sp>
      <p:sp>
        <p:nvSpPr>
          <p:cNvPr id="195" name="TextBox 194">
            <a:extLst>
              <a:ext uri="{FF2B5EF4-FFF2-40B4-BE49-F238E27FC236}">
                <a16:creationId xmlns:a16="http://schemas.microsoft.com/office/drawing/2014/main" id="{4B403A1C-12DB-ADD4-5C2D-B2211B46F5CC}"/>
              </a:ext>
            </a:extLst>
          </p:cNvPr>
          <p:cNvSpPr txBox="1"/>
          <p:nvPr/>
        </p:nvSpPr>
        <p:spPr>
          <a:xfrm>
            <a:off x="4942284" y="1485508"/>
            <a:ext cx="1886414" cy="1223412"/>
          </a:xfrm>
          <a:prstGeom prst="rect">
            <a:avLst/>
          </a:prstGeom>
          <a:noFill/>
        </p:spPr>
        <p:txBody>
          <a:bodyPr wrap="square" rtlCol="0" anchor="b">
            <a:spAutoFit/>
          </a:bodyPr>
          <a:lstStyle/>
          <a:p>
            <a:r>
              <a:rPr lang="en-US" sz="1050" kern="0" dirty="0">
                <a:solidFill>
                  <a:schemeClr val="bg1"/>
                </a:solidFill>
                <a:cs typeface="Arial" pitchFamily="34" charset="0"/>
              </a:rPr>
              <a:t>The move manager provides the customer with any necessary forms and documentation, including a list of items to be moved and a detailed inventory of the shipment automatically.</a:t>
            </a:r>
          </a:p>
        </p:txBody>
      </p:sp>
      <p:grpSp>
        <p:nvGrpSpPr>
          <p:cNvPr id="196" name="Group 195">
            <a:extLst>
              <a:ext uri="{FF2B5EF4-FFF2-40B4-BE49-F238E27FC236}">
                <a16:creationId xmlns:a16="http://schemas.microsoft.com/office/drawing/2014/main" id="{544DA7C6-ED7B-66E2-DEDE-ECBCF033E6CE}"/>
              </a:ext>
            </a:extLst>
          </p:cNvPr>
          <p:cNvGrpSpPr/>
          <p:nvPr/>
        </p:nvGrpSpPr>
        <p:grpSpPr>
          <a:xfrm>
            <a:off x="1504737" y="3801596"/>
            <a:ext cx="706003" cy="779532"/>
            <a:chOff x="584543" y="3782900"/>
            <a:chExt cx="1174751" cy="1297100"/>
          </a:xfrm>
        </p:grpSpPr>
        <p:sp>
          <p:nvSpPr>
            <p:cNvPr id="197" name="Freeform: Shape 196">
              <a:extLst>
                <a:ext uri="{FF2B5EF4-FFF2-40B4-BE49-F238E27FC236}">
                  <a16:creationId xmlns:a16="http://schemas.microsoft.com/office/drawing/2014/main" id="{475A6C95-BFEC-8003-9C6E-B839F3032AB5}"/>
                </a:ext>
              </a:extLst>
            </p:cNvPr>
            <p:cNvSpPr/>
            <p:nvPr/>
          </p:nvSpPr>
          <p:spPr>
            <a:xfrm>
              <a:off x="584543" y="3867150"/>
              <a:ext cx="1098550" cy="1212850"/>
            </a:xfrm>
            <a:custGeom>
              <a:avLst/>
              <a:gdLst>
                <a:gd name="connsiteX0" fmla="*/ 1117600 w 1117600"/>
                <a:gd name="connsiteY0" fmla="*/ 0 h 1089025"/>
                <a:gd name="connsiteX1" fmla="*/ 777875 w 1117600"/>
                <a:gd name="connsiteY1" fmla="*/ 1089025 h 1089025"/>
                <a:gd name="connsiteX2" fmla="*/ 0 w 1117600"/>
                <a:gd name="connsiteY2" fmla="*/ 1089025 h 1089025"/>
              </a:gdLst>
              <a:ahLst/>
              <a:cxnLst>
                <a:cxn ang="0">
                  <a:pos x="connsiteX0" y="connsiteY0"/>
                </a:cxn>
                <a:cxn ang="0">
                  <a:pos x="connsiteX1" y="connsiteY1"/>
                </a:cxn>
                <a:cxn ang="0">
                  <a:pos x="connsiteX2" y="connsiteY2"/>
                </a:cxn>
              </a:cxnLst>
              <a:rect l="l" t="t" r="r" b="b"/>
              <a:pathLst>
                <a:path w="1117600" h="1089025">
                  <a:moveTo>
                    <a:pt x="1117600" y="0"/>
                  </a:moveTo>
                  <a:lnTo>
                    <a:pt x="777875" y="1089025"/>
                  </a:lnTo>
                  <a:lnTo>
                    <a:pt x="0" y="1089025"/>
                  </a:lnTo>
                </a:path>
              </a:pathLst>
            </a:custGeom>
            <a:noFill/>
            <a:ln w="6350" cap="flat" cmpd="sng" algn="ctr">
              <a:solidFill>
                <a:schemeClr val="tx2">
                  <a:lumMod val="20000"/>
                  <a:lumOff val="80000"/>
                </a:schemeClr>
              </a:solidFill>
              <a:prstDash val="sysDash"/>
              <a:headEnd type="none" w="sm" len="sm"/>
              <a:tailEnd type="ova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nvGrpSpPr>
            <p:cNvPr id="198" name="Group 197">
              <a:extLst>
                <a:ext uri="{FF2B5EF4-FFF2-40B4-BE49-F238E27FC236}">
                  <a16:creationId xmlns:a16="http://schemas.microsoft.com/office/drawing/2014/main" id="{2245BB8E-18C5-6056-B0BF-7CE999C12E1C}"/>
                </a:ext>
              </a:extLst>
            </p:cNvPr>
            <p:cNvGrpSpPr/>
            <p:nvPr/>
          </p:nvGrpSpPr>
          <p:grpSpPr>
            <a:xfrm>
              <a:off x="1605082" y="3782900"/>
              <a:ext cx="154212" cy="284275"/>
              <a:chOff x="1605082" y="3782900"/>
              <a:chExt cx="154212" cy="284275"/>
            </a:xfrm>
          </p:grpSpPr>
          <p:sp>
            <p:nvSpPr>
              <p:cNvPr id="199" name="Oval 198">
                <a:extLst>
                  <a:ext uri="{FF2B5EF4-FFF2-40B4-BE49-F238E27FC236}">
                    <a16:creationId xmlns:a16="http://schemas.microsoft.com/office/drawing/2014/main" id="{AF36DDDE-4935-7291-7378-A9536C87AFF5}"/>
                  </a:ext>
                </a:extLst>
              </p:cNvPr>
              <p:cNvSpPr/>
              <p:nvPr/>
            </p:nvSpPr>
            <p:spPr>
              <a:xfrm>
                <a:off x="1605082" y="3782900"/>
                <a:ext cx="154212" cy="154212"/>
              </a:xfrm>
              <a:prstGeom prst="ellipse">
                <a:avLst/>
              </a:prstGeom>
              <a:noFill/>
              <a:ln w="6350" cap="flat" cmpd="sng" algn="ctr">
                <a:solidFill>
                  <a:schemeClr val="tx2">
                    <a:lumMod val="20000"/>
                    <a:lumOff val="80000"/>
                  </a:scheme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00" name="Oval 199">
                <a:extLst>
                  <a:ext uri="{FF2B5EF4-FFF2-40B4-BE49-F238E27FC236}">
                    <a16:creationId xmlns:a16="http://schemas.microsoft.com/office/drawing/2014/main" id="{88BC4CAD-4636-E551-3CFF-41A0567311AA}"/>
                  </a:ext>
                </a:extLst>
              </p:cNvPr>
              <p:cNvSpPr/>
              <p:nvPr/>
            </p:nvSpPr>
            <p:spPr>
              <a:xfrm flipH="1">
                <a:off x="1657724" y="3841368"/>
                <a:ext cx="56326" cy="56326"/>
              </a:xfrm>
              <a:prstGeom prst="ellipse">
                <a:avLst/>
              </a:prstGeom>
              <a:solidFill>
                <a:sysClr val="window" lastClr="FFFFFF"/>
              </a:solidFill>
              <a:ln w="25400" cap="flat" cmpd="sng" algn="ctr">
                <a:solidFill>
                  <a:schemeClr val="tx2">
                    <a:lumMod val="20000"/>
                    <a:lumOff val="8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01" name="Freeform: Shape 200">
                <a:extLst>
                  <a:ext uri="{FF2B5EF4-FFF2-40B4-BE49-F238E27FC236}">
                    <a16:creationId xmlns:a16="http://schemas.microsoft.com/office/drawing/2014/main" id="{BF2DB2E8-ADD5-30C6-88A7-C62AA3E03E5A}"/>
                  </a:ext>
                </a:extLst>
              </p:cNvPr>
              <p:cNvSpPr/>
              <p:nvPr/>
            </p:nvSpPr>
            <p:spPr>
              <a:xfrm>
                <a:off x="1628775" y="3888581"/>
                <a:ext cx="52388" cy="178594"/>
              </a:xfrm>
              <a:custGeom>
                <a:avLst/>
                <a:gdLst>
                  <a:gd name="connsiteX0" fmla="*/ 52388 w 52388"/>
                  <a:gd name="connsiteY0" fmla="*/ 0 h 178594"/>
                  <a:gd name="connsiteX1" fmla="*/ 0 w 52388"/>
                  <a:gd name="connsiteY1" fmla="*/ 178594 h 178594"/>
                </a:gdLst>
                <a:ahLst/>
                <a:cxnLst>
                  <a:cxn ang="0">
                    <a:pos x="connsiteX0" y="connsiteY0"/>
                  </a:cxn>
                  <a:cxn ang="0">
                    <a:pos x="connsiteX1" y="connsiteY1"/>
                  </a:cxn>
                </a:cxnLst>
                <a:rect l="l" t="t" r="r" b="b"/>
                <a:pathLst>
                  <a:path w="52388" h="178594">
                    <a:moveTo>
                      <a:pt x="52388" y="0"/>
                    </a:moveTo>
                    <a:lnTo>
                      <a:pt x="0" y="178594"/>
                    </a:lnTo>
                  </a:path>
                </a:pathLst>
              </a:custGeom>
              <a:noFill/>
              <a:ln w="6350" cap="flat" cmpd="sng" algn="ctr">
                <a:solidFill>
                  <a:schemeClr val="tx2">
                    <a:lumMod val="20000"/>
                    <a:lumOff val="80000"/>
                  </a:schemeClr>
                </a:solidFill>
                <a:prstDash val="sysDash"/>
                <a:headEnd type="none" w="sm" len="sm"/>
                <a:tailEnd type="none"/>
              </a:ln>
              <a:effectLst/>
            </p:spPr>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grpSp>
      <p:grpSp>
        <p:nvGrpSpPr>
          <p:cNvPr id="202" name="Group 201">
            <a:extLst>
              <a:ext uri="{FF2B5EF4-FFF2-40B4-BE49-F238E27FC236}">
                <a16:creationId xmlns:a16="http://schemas.microsoft.com/office/drawing/2014/main" id="{622F886B-B6A8-EBA2-13B3-D39EFF2E1532}"/>
              </a:ext>
            </a:extLst>
          </p:cNvPr>
          <p:cNvGrpSpPr/>
          <p:nvPr/>
        </p:nvGrpSpPr>
        <p:grpSpPr>
          <a:xfrm>
            <a:off x="3315384" y="3801596"/>
            <a:ext cx="706003" cy="779532"/>
            <a:chOff x="584543" y="3782900"/>
            <a:chExt cx="1174751" cy="1297100"/>
          </a:xfrm>
        </p:grpSpPr>
        <p:sp>
          <p:nvSpPr>
            <p:cNvPr id="203" name="Freeform: Shape 202">
              <a:extLst>
                <a:ext uri="{FF2B5EF4-FFF2-40B4-BE49-F238E27FC236}">
                  <a16:creationId xmlns:a16="http://schemas.microsoft.com/office/drawing/2014/main" id="{7CA6633B-C9CF-6ADF-F846-12C629FC31DD}"/>
                </a:ext>
              </a:extLst>
            </p:cNvPr>
            <p:cNvSpPr/>
            <p:nvPr/>
          </p:nvSpPr>
          <p:spPr>
            <a:xfrm>
              <a:off x="584543" y="3867150"/>
              <a:ext cx="1098550" cy="1212850"/>
            </a:xfrm>
            <a:custGeom>
              <a:avLst/>
              <a:gdLst>
                <a:gd name="connsiteX0" fmla="*/ 1117600 w 1117600"/>
                <a:gd name="connsiteY0" fmla="*/ 0 h 1089025"/>
                <a:gd name="connsiteX1" fmla="*/ 777875 w 1117600"/>
                <a:gd name="connsiteY1" fmla="*/ 1089025 h 1089025"/>
                <a:gd name="connsiteX2" fmla="*/ 0 w 1117600"/>
                <a:gd name="connsiteY2" fmla="*/ 1089025 h 1089025"/>
              </a:gdLst>
              <a:ahLst/>
              <a:cxnLst>
                <a:cxn ang="0">
                  <a:pos x="connsiteX0" y="connsiteY0"/>
                </a:cxn>
                <a:cxn ang="0">
                  <a:pos x="connsiteX1" y="connsiteY1"/>
                </a:cxn>
                <a:cxn ang="0">
                  <a:pos x="connsiteX2" y="connsiteY2"/>
                </a:cxn>
              </a:cxnLst>
              <a:rect l="l" t="t" r="r" b="b"/>
              <a:pathLst>
                <a:path w="1117600" h="1089025">
                  <a:moveTo>
                    <a:pt x="1117600" y="0"/>
                  </a:moveTo>
                  <a:lnTo>
                    <a:pt x="777875" y="1089025"/>
                  </a:lnTo>
                  <a:lnTo>
                    <a:pt x="0" y="1089025"/>
                  </a:lnTo>
                </a:path>
              </a:pathLst>
            </a:custGeom>
            <a:noFill/>
            <a:ln w="6350" cap="flat" cmpd="sng" algn="ctr">
              <a:solidFill>
                <a:schemeClr val="accent2">
                  <a:lumMod val="60000"/>
                  <a:lumOff val="40000"/>
                </a:schemeClr>
              </a:solidFill>
              <a:prstDash val="sysDash"/>
              <a:headEnd type="none" w="sm" len="sm"/>
              <a:tailEnd type="ova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nvGrpSpPr>
            <p:cNvPr id="204" name="Group 203">
              <a:extLst>
                <a:ext uri="{FF2B5EF4-FFF2-40B4-BE49-F238E27FC236}">
                  <a16:creationId xmlns:a16="http://schemas.microsoft.com/office/drawing/2014/main" id="{B579A833-66F7-B694-FFA2-0184EF11486C}"/>
                </a:ext>
              </a:extLst>
            </p:cNvPr>
            <p:cNvGrpSpPr/>
            <p:nvPr/>
          </p:nvGrpSpPr>
          <p:grpSpPr>
            <a:xfrm>
              <a:off x="1605082" y="3782900"/>
              <a:ext cx="154212" cy="284275"/>
              <a:chOff x="1605082" y="3782900"/>
              <a:chExt cx="154212" cy="284275"/>
            </a:xfrm>
          </p:grpSpPr>
          <p:sp>
            <p:nvSpPr>
              <p:cNvPr id="205" name="Oval 204">
                <a:extLst>
                  <a:ext uri="{FF2B5EF4-FFF2-40B4-BE49-F238E27FC236}">
                    <a16:creationId xmlns:a16="http://schemas.microsoft.com/office/drawing/2014/main" id="{D18CF8E0-7441-AF34-6DA0-A7397D99430A}"/>
                  </a:ext>
                </a:extLst>
              </p:cNvPr>
              <p:cNvSpPr/>
              <p:nvPr/>
            </p:nvSpPr>
            <p:spPr>
              <a:xfrm>
                <a:off x="1605082" y="3782900"/>
                <a:ext cx="154212" cy="154212"/>
              </a:xfrm>
              <a:prstGeom prst="ellipse">
                <a:avLst/>
              </a:prstGeom>
              <a:noFill/>
              <a:ln w="6350" cap="flat" cmpd="sng" algn="ctr">
                <a:solidFill>
                  <a:schemeClr val="accent2">
                    <a:lumMod val="60000"/>
                    <a:lumOff val="40000"/>
                  </a:scheme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06" name="Oval 205">
                <a:extLst>
                  <a:ext uri="{FF2B5EF4-FFF2-40B4-BE49-F238E27FC236}">
                    <a16:creationId xmlns:a16="http://schemas.microsoft.com/office/drawing/2014/main" id="{DF6E635A-6BFA-3138-C932-4D6448DBCC1D}"/>
                  </a:ext>
                </a:extLst>
              </p:cNvPr>
              <p:cNvSpPr/>
              <p:nvPr/>
            </p:nvSpPr>
            <p:spPr>
              <a:xfrm flipH="1">
                <a:off x="1657724" y="3841368"/>
                <a:ext cx="56326" cy="56326"/>
              </a:xfrm>
              <a:prstGeom prst="ellipse">
                <a:avLst/>
              </a:prstGeom>
              <a:solidFill>
                <a:sysClr val="window" lastClr="FFFFFF"/>
              </a:solidFill>
              <a:ln w="25400" cap="flat" cmpd="sng" algn="ctr">
                <a:solidFill>
                  <a:schemeClr val="accent2">
                    <a:lumMod val="60000"/>
                    <a:lumOff val="4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07" name="Freeform: Shape 206">
                <a:extLst>
                  <a:ext uri="{FF2B5EF4-FFF2-40B4-BE49-F238E27FC236}">
                    <a16:creationId xmlns:a16="http://schemas.microsoft.com/office/drawing/2014/main" id="{E6562E44-E667-BAF7-D932-7EFA202DE2C3}"/>
                  </a:ext>
                </a:extLst>
              </p:cNvPr>
              <p:cNvSpPr/>
              <p:nvPr/>
            </p:nvSpPr>
            <p:spPr>
              <a:xfrm>
                <a:off x="1628775" y="3888581"/>
                <a:ext cx="52388" cy="178594"/>
              </a:xfrm>
              <a:custGeom>
                <a:avLst/>
                <a:gdLst>
                  <a:gd name="connsiteX0" fmla="*/ 52388 w 52388"/>
                  <a:gd name="connsiteY0" fmla="*/ 0 h 178594"/>
                  <a:gd name="connsiteX1" fmla="*/ 0 w 52388"/>
                  <a:gd name="connsiteY1" fmla="*/ 178594 h 178594"/>
                </a:gdLst>
                <a:ahLst/>
                <a:cxnLst>
                  <a:cxn ang="0">
                    <a:pos x="connsiteX0" y="connsiteY0"/>
                  </a:cxn>
                  <a:cxn ang="0">
                    <a:pos x="connsiteX1" y="connsiteY1"/>
                  </a:cxn>
                </a:cxnLst>
                <a:rect l="l" t="t" r="r" b="b"/>
                <a:pathLst>
                  <a:path w="52388" h="178594">
                    <a:moveTo>
                      <a:pt x="52388" y="0"/>
                    </a:moveTo>
                    <a:lnTo>
                      <a:pt x="0" y="178594"/>
                    </a:lnTo>
                  </a:path>
                </a:pathLst>
              </a:custGeom>
              <a:noFill/>
              <a:ln w="6350" cap="flat" cmpd="sng" algn="ctr">
                <a:solidFill>
                  <a:schemeClr val="accent2">
                    <a:lumMod val="60000"/>
                    <a:lumOff val="40000"/>
                  </a:schemeClr>
                </a:solidFill>
                <a:prstDash val="sysDash"/>
                <a:headEnd type="none" w="sm" len="sm"/>
                <a:tailEnd type="none"/>
              </a:ln>
              <a:effectLst/>
            </p:spPr>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grpSp>
      <p:grpSp>
        <p:nvGrpSpPr>
          <p:cNvPr id="208" name="Group 207">
            <a:extLst>
              <a:ext uri="{FF2B5EF4-FFF2-40B4-BE49-F238E27FC236}">
                <a16:creationId xmlns:a16="http://schemas.microsoft.com/office/drawing/2014/main" id="{14C62AC1-D7B4-2A56-1A3B-05E3445A3DE4}"/>
              </a:ext>
            </a:extLst>
          </p:cNvPr>
          <p:cNvGrpSpPr/>
          <p:nvPr/>
        </p:nvGrpSpPr>
        <p:grpSpPr>
          <a:xfrm>
            <a:off x="5116388" y="3801596"/>
            <a:ext cx="706003" cy="779532"/>
            <a:chOff x="584543" y="3782900"/>
            <a:chExt cx="1174751" cy="1297100"/>
          </a:xfrm>
        </p:grpSpPr>
        <p:sp>
          <p:nvSpPr>
            <p:cNvPr id="209" name="Freeform: Shape 208">
              <a:extLst>
                <a:ext uri="{FF2B5EF4-FFF2-40B4-BE49-F238E27FC236}">
                  <a16:creationId xmlns:a16="http://schemas.microsoft.com/office/drawing/2014/main" id="{523C021F-754F-AF3A-3773-720156787135}"/>
                </a:ext>
              </a:extLst>
            </p:cNvPr>
            <p:cNvSpPr/>
            <p:nvPr/>
          </p:nvSpPr>
          <p:spPr>
            <a:xfrm>
              <a:off x="584543" y="3867150"/>
              <a:ext cx="1098550" cy="1212850"/>
            </a:xfrm>
            <a:custGeom>
              <a:avLst/>
              <a:gdLst>
                <a:gd name="connsiteX0" fmla="*/ 1117600 w 1117600"/>
                <a:gd name="connsiteY0" fmla="*/ 0 h 1089025"/>
                <a:gd name="connsiteX1" fmla="*/ 777875 w 1117600"/>
                <a:gd name="connsiteY1" fmla="*/ 1089025 h 1089025"/>
                <a:gd name="connsiteX2" fmla="*/ 0 w 1117600"/>
                <a:gd name="connsiteY2" fmla="*/ 1089025 h 1089025"/>
              </a:gdLst>
              <a:ahLst/>
              <a:cxnLst>
                <a:cxn ang="0">
                  <a:pos x="connsiteX0" y="connsiteY0"/>
                </a:cxn>
                <a:cxn ang="0">
                  <a:pos x="connsiteX1" y="connsiteY1"/>
                </a:cxn>
                <a:cxn ang="0">
                  <a:pos x="connsiteX2" y="connsiteY2"/>
                </a:cxn>
              </a:cxnLst>
              <a:rect l="l" t="t" r="r" b="b"/>
              <a:pathLst>
                <a:path w="1117600" h="1089025">
                  <a:moveTo>
                    <a:pt x="1117600" y="0"/>
                  </a:moveTo>
                  <a:lnTo>
                    <a:pt x="777875" y="1089025"/>
                  </a:lnTo>
                  <a:lnTo>
                    <a:pt x="0" y="1089025"/>
                  </a:lnTo>
                </a:path>
              </a:pathLst>
            </a:custGeom>
            <a:noFill/>
            <a:ln w="6350" cap="flat" cmpd="sng" algn="ctr">
              <a:solidFill>
                <a:schemeClr val="accent2">
                  <a:lumMod val="50000"/>
                </a:schemeClr>
              </a:solidFill>
              <a:prstDash val="sysDash"/>
              <a:headEnd type="none" w="sm" len="sm"/>
              <a:tailEnd type="ova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nvGrpSpPr>
            <p:cNvPr id="210" name="Group 209">
              <a:extLst>
                <a:ext uri="{FF2B5EF4-FFF2-40B4-BE49-F238E27FC236}">
                  <a16:creationId xmlns:a16="http://schemas.microsoft.com/office/drawing/2014/main" id="{F0E524E3-D4FE-5F53-796A-B1EB9547AE47}"/>
                </a:ext>
              </a:extLst>
            </p:cNvPr>
            <p:cNvGrpSpPr/>
            <p:nvPr/>
          </p:nvGrpSpPr>
          <p:grpSpPr>
            <a:xfrm>
              <a:off x="1605082" y="3782900"/>
              <a:ext cx="154212" cy="284275"/>
              <a:chOff x="1605082" y="3782900"/>
              <a:chExt cx="154212" cy="284275"/>
            </a:xfrm>
          </p:grpSpPr>
          <p:sp>
            <p:nvSpPr>
              <p:cNvPr id="211" name="Oval 210">
                <a:extLst>
                  <a:ext uri="{FF2B5EF4-FFF2-40B4-BE49-F238E27FC236}">
                    <a16:creationId xmlns:a16="http://schemas.microsoft.com/office/drawing/2014/main" id="{EC932620-DCEE-FE83-D8C4-03FE5BC49BC4}"/>
                  </a:ext>
                </a:extLst>
              </p:cNvPr>
              <p:cNvSpPr/>
              <p:nvPr/>
            </p:nvSpPr>
            <p:spPr>
              <a:xfrm>
                <a:off x="1605082" y="3782900"/>
                <a:ext cx="154212" cy="154212"/>
              </a:xfrm>
              <a:prstGeom prst="ellipse">
                <a:avLst/>
              </a:prstGeom>
              <a:noFill/>
              <a:ln w="6350" cap="flat" cmpd="sng" algn="ctr">
                <a:solidFill>
                  <a:schemeClr val="accent2">
                    <a:lumMod val="50000"/>
                  </a:scheme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12" name="Oval 211">
                <a:extLst>
                  <a:ext uri="{FF2B5EF4-FFF2-40B4-BE49-F238E27FC236}">
                    <a16:creationId xmlns:a16="http://schemas.microsoft.com/office/drawing/2014/main" id="{9A5131EC-6076-F42D-7519-5194368624AF}"/>
                  </a:ext>
                </a:extLst>
              </p:cNvPr>
              <p:cNvSpPr/>
              <p:nvPr/>
            </p:nvSpPr>
            <p:spPr>
              <a:xfrm flipH="1">
                <a:off x="1657724" y="3841368"/>
                <a:ext cx="56326" cy="56326"/>
              </a:xfrm>
              <a:prstGeom prst="ellipse">
                <a:avLst/>
              </a:prstGeom>
              <a:solidFill>
                <a:sysClr val="window" lastClr="FFFFFF"/>
              </a:solidFill>
              <a:ln w="25400" cap="flat" cmpd="sng" algn="ctr">
                <a:solidFill>
                  <a:schemeClr val="accent2">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13" name="Freeform: Shape 212">
                <a:extLst>
                  <a:ext uri="{FF2B5EF4-FFF2-40B4-BE49-F238E27FC236}">
                    <a16:creationId xmlns:a16="http://schemas.microsoft.com/office/drawing/2014/main" id="{0DE037AC-D00B-63A2-9B49-7421DAF0CC3D}"/>
                  </a:ext>
                </a:extLst>
              </p:cNvPr>
              <p:cNvSpPr/>
              <p:nvPr/>
            </p:nvSpPr>
            <p:spPr>
              <a:xfrm>
                <a:off x="1628775" y="3888581"/>
                <a:ext cx="52388" cy="178594"/>
              </a:xfrm>
              <a:custGeom>
                <a:avLst/>
                <a:gdLst>
                  <a:gd name="connsiteX0" fmla="*/ 52388 w 52388"/>
                  <a:gd name="connsiteY0" fmla="*/ 0 h 178594"/>
                  <a:gd name="connsiteX1" fmla="*/ 0 w 52388"/>
                  <a:gd name="connsiteY1" fmla="*/ 178594 h 178594"/>
                </a:gdLst>
                <a:ahLst/>
                <a:cxnLst>
                  <a:cxn ang="0">
                    <a:pos x="connsiteX0" y="connsiteY0"/>
                  </a:cxn>
                  <a:cxn ang="0">
                    <a:pos x="connsiteX1" y="connsiteY1"/>
                  </a:cxn>
                </a:cxnLst>
                <a:rect l="l" t="t" r="r" b="b"/>
                <a:pathLst>
                  <a:path w="52388" h="178594">
                    <a:moveTo>
                      <a:pt x="52388" y="0"/>
                    </a:moveTo>
                    <a:lnTo>
                      <a:pt x="0" y="178594"/>
                    </a:lnTo>
                  </a:path>
                </a:pathLst>
              </a:custGeom>
              <a:noFill/>
              <a:ln w="6350" cap="flat" cmpd="sng" algn="ctr">
                <a:solidFill>
                  <a:schemeClr val="accent2">
                    <a:lumMod val="50000"/>
                  </a:schemeClr>
                </a:solidFill>
                <a:prstDash val="sysDash"/>
                <a:headEnd type="none" w="sm" len="sm"/>
                <a:tailEnd type="none"/>
              </a:ln>
              <a:effectLst/>
            </p:spPr>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grpSp>
      <p:grpSp>
        <p:nvGrpSpPr>
          <p:cNvPr id="214" name="Group 213">
            <a:extLst>
              <a:ext uri="{FF2B5EF4-FFF2-40B4-BE49-F238E27FC236}">
                <a16:creationId xmlns:a16="http://schemas.microsoft.com/office/drawing/2014/main" id="{D1CA7A71-89EB-3F70-1694-C99B384A5E16}"/>
              </a:ext>
            </a:extLst>
          </p:cNvPr>
          <p:cNvGrpSpPr/>
          <p:nvPr/>
        </p:nvGrpSpPr>
        <p:grpSpPr>
          <a:xfrm>
            <a:off x="6916777" y="3801596"/>
            <a:ext cx="706003" cy="779532"/>
            <a:chOff x="584543" y="3782900"/>
            <a:chExt cx="1174751" cy="1297100"/>
          </a:xfrm>
        </p:grpSpPr>
        <p:sp>
          <p:nvSpPr>
            <p:cNvPr id="215" name="Freeform: Shape 214">
              <a:extLst>
                <a:ext uri="{FF2B5EF4-FFF2-40B4-BE49-F238E27FC236}">
                  <a16:creationId xmlns:a16="http://schemas.microsoft.com/office/drawing/2014/main" id="{B3F01A34-00DB-0039-C174-A63D2B6743E0}"/>
                </a:ext>
              </a:extLst>
            </p:cNvPr>
            <p:cNvSpPr/>
            <p:nvPr/>
          </p:nvSpPr>
          <p:spPr>
            <a:xfrm>
              <a:off x="584543" y="3867150"/>
              <a:ext cx="1098550" cy="1212850"/>
            </a:xfrm>
            <a:custGeom>
              <a:avLst/>
              <a:gdLst>
                <a:gd name="connsiteX0" fmla="*/ 1117600 w 1117600"/>
                <a:gd name="connsiteY0" fmla="*/ 0 h 1089025"/>
                <a:gd name="connsiteX1" fmla="*/ 777875 w 1117600"/>
                <a:gd name="connsiteY1" fmla="*/ 1089025 h 1089025"/>
                <a:gd name="connsiteX2" fmla="*/ 0 w 1117600"/>
                <a:gd name="connsiteY2" fmla="*/ 1089025 h 1089025"/>
              </a:gdLst>
              <a:ahLst/>
              <a:cxnLst>
                <a:cxn ang="0">
                  <a:pos x="connsiteX0" y="connsiteY0"/>
                </a:cxn>
                <a:cxn ang="0">
                  <a:pos x="connsiteX1" y="connsiteY1"/>
                </a:cxn>
                <a:cxn ang="0">
                  <a:pos x="connsiteX2" y="connsiteY2"/>
                </a:cxn>
              </a:cxnLst>
              <a:rect l="l" t="t" r="r" b="b"/>
              <a:pathLst>
                <a:path w="1117600" h="1089025">
                  <a:moveTo>
                    <a:pt x="1117600" y="0"/>
                  </a:moveTo>
                  <a:lnTo>
                    <a:pt x="777875" y="1089025"/>
                  </a:lnTo>
                  <a:lnTo>
                    <a:pt x="0" y="1089025"/>
                  </a:lnTo>
                </a:path>
              </a:pathLst>
            </a:custGeom>
            <a:noFill/>
            <a:ln w="6350" cap="flat" cmpd="sng" algn="ctr">
              <a:solidFill>
                <a:schemeClr val="accent2"/>
              </a:solidFill>
              <a:prstDash val="sysDash"/>
              <a:headEnd type="none" w="sm" len="sm"/>
              <a:tailEnd type="ova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nvGrpSpPr>
            <p:cNvPr id="216" name="Group 215">
              <a:extLst>
                <a:ext uri="{FF2B5EF4-FFF2-40B4-BE49-F238E27FC236}">
                  <a16:creationId xmlns:a16="http://schemas.microsoft.com/office/drawing/2014/main" id="{FF817DB9-B02B-B020-3F90-6753986631B8}"/>
                </a:ext>
              </a:extLst>
            </p:cNvPr>
            <p:cNvGrpSpPr/>
            <p:nvPr/>
          </p:nvGrpSpPr>
          <p:grpSpPr>
            <a:xfrm>
              <a:off x="1605082" y="3782900"/>
              <a:ext cx="154212" cy="284275"/>
              <a:chOff x="1605082" y="3782900"/>
              <a:chExt cx="154212" cy="284275"/>
            </a:xfrm>
          </p:grpSpPr>
          <p:sp>
            <p:nvSpPr>
              <p:cNvPr id="217" name="Oval 216">
                <a:extLst>
                  <a:ext uri="{FF2B5EF4-FFF2-40B4-BE49-F238E27FC236}">
                    <a16:creationId xmlns:a16="http://schemas.microsoft.com/office/drawing/2014/main" id="{1333B213-7E90-6849-5570-D454256B4808}"/>
                  </a:ext>
                </a:extLst>
              </p:cNvPr>
              <p:cNvSpPr/>
              <p:nvPr/>
            </p:nvSpPr>
            <p:spPr>
              <a:xfrm>
                <a:off x="1605082" y="3782900"/>
                <a:ext cx="154212" cy="154212"/>
              </a:xfrm>
              <a:prstGeom prst="ellipse">
                <a:avLst/>
              </a:prstGeom>
              <a:noFill/>
              <a:ln w="6350" cap="flat" cmpd="sng" algn="ctr">
                <a:solidFill>
                  <a:schemeClr val="accent2"/>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18" name="Oval 217">
                <a:extLst>
                  <a:ext uri="{FF2B5EF4-FFF2-40B4-BE49-F238E27FC236}">
                    <a16:creationId xmlns:a16="http://schemas.microsoft.com/office/drawing/2014/main" id="{6F0A68E2-4224-DB36-D798-E0D5DDB1E26F}"/>
                  </a:ext>
                </a:extLst>
              </p:cNvPr>
              <p:cNvSpPr/>
              <p:nvPr/>
            </p:nvSpPr>
            <p:spPr>
              <a:xfrm flipH="1">
                <a:off x="1657724" y="3841368"/>
                <a:ext cx="56326" cy="56326"/>
              </a:xfrm>
              <a:prstGeom prst="ellipse">
                <a:avLst/>
              </a:prstGeom>
              <a:solidFill>
                <a:sysClr val="window" lastClr="FFFFFF"/>
              </a:solid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19" name="Freeform: Shape 218">
                <a:extLst>
                  <a:ext uri="{FF2B5EF4-FFF2-40B4-BE49-F238E27FC236}">
                    <a16:creationId xmlns:a16="http://schemas.microsoft.com/office/drawing/2014/main" id="{895DD10F-B086-2E36-D90B-738B7B087EEB}"/>
                  </a:ext>
                </a:extLst>
              </p:cNvPr>
              <p:cNvSpPr/>
              <p:nvPr/>
            </p:nvSpPr>
            <p:spPr>
              <a:xfrm>
                <a:off x="1628775" y="3888581"/>
                <a:ext cx="52388" cy="178594"/>
              </a:xfrm>
              <a:custGeom>
                <a:avLst/>
                <a:gdLst>
                  <a:gd name="connsiteX0" fmla="*/ 52388 w 52388"/>
                  <a:gd name="connsiteY0" fmla="*/ 0 h 178594"/>
                  <a:gd name="connsiteX1" fmla="*/ 0 w 52388"/>
                  <a:gd name="connsiteY1" fmla="*/ 178594 h 178594"/>
                </a:gdLst>
                <a:ahLst/>
                <a:cxnLst>
                  <a:cxn ang="0">
                    <a:pos x="connsiteX0" y="connsiteY0"/>
                  </a:cxn>
                  <a:cxn ang="0">
                    <a:pos x="connsiteX1" y="connsiteY1"/>
                  </a:cxn>
                </a:cxnLst>
                <a:rect l="l" t="t" r="r" b="b"/>
                <a:pathLst>
                  <a:path w="52388" h="178594">
                    <a:moveTo>
                      <a:pt x="52388" y="0"/>
                    </a:moveTo>
                    <a:lnTo>
                      <a:pt x="0" y="178594"/>
                    </a:lnTo>
                  </a:path>
                </a:pathLst>
              </a:custGeom>
              <a:noFill/>
              <a:ln w="6350" cap="flat" cmpd="sng" algn="ctr">
                <a:solidFill>
                  <a:schemeClr val="accent2"/>
                </a:solidFill>
                <a:prstDash val="sysDash"/>
                <a:headEnd type="none" w="sm" len="sm"/>
                <a:tailEnd type="none"/>
              </a:ln>
              <a:effectLst/>
            </p:spPr>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grpSp>
      <p:grpSp>
        <p:nvGrpSpPr>
          <p:cNvPr id="220" name="Group 219">
            <a:extLst>
              <a:ext uri="{FF2B5EF4-FFF2-40B4-BE49-F238E27FC236}">
                <a16:creationId xmlns:a16="http://schemas.microsoft.com/office/drawing/2014/main" id="{2C3F2BFE-0128-51C2-E371-90A3D3155DB9}"/>
              </a:ext>
            </a:extLst>
          </p:cNvPr>
          <p:cNvGrpSpPr/>
          <p:nvPr/>
        </p:nvGrpSpPr>
        <p:grpSpPr>
          <a:xfrm>
            <a:off x="8731383" y="3801596"/>
            <a:ext cx="706003" cy="779532"/>
            <a:chOff x="584543" y="3782900"/>
            <a:chExt cx="1174751" cy="1297100"/>
          </a:xfrm>
        </p:grpSpPr>
        <p:sp>
          <p:nvSpPr>
            <p:cNvPr id="221" name="Freeform: Shape 220">
              <a:extLst>
                <a:ext uri="{FF2B5EF4-FFF2-40B4-BE49-F238E27FC236}">
                  <a16:creationId xmlns:a16="http://schemas.microsoft.com/office/drawing/2014/main" id="{FF7A3B32-A6B0-17C0-CA10-8ADAD757A4C1}"/>
                </a:ext>
              </a:extLst>
            </p:cNvPr>
            <p:cNvSpPr/>
            <p:nvPr/>
          </p:nvSpPr>
          <p:spPr>
            <a:xfrm>
              <a:off x="584543" y="3867150"/>
              <a:ext cx="1098550" cy="1212850"/>
            </a:xfrm>
            <a:custGeom>
              <a:avLst/>
              <a:gdLst>
                <a:gd name="connsiteX0" fmla="*/ 1117600 w 1117600"/>
                <a:gd name="connsiteY0" fmla="*/ 0 h 1089025"/>
                <a:gd name="connsiteX1" fmla="*/ 777875 w 1117600"/>
                <a:gd name="connsiteY1" fmla="*/ 1089025 h 1089025"/>
                <a:gd name="connsiteX2" fmla="*/ 0 w 1117600"/>
                <a:gd name="connsiteY2" fmla="*/ 1089025 h 1089025"/>
              </a:gdLst>
              <a:ahLst/>
              <a:cxnLst>
                <a:cxn ang="0">
                  <a:pos x="connsiteX0" y="connsiteY0"/>
                </a:cxn>
                <a:cxn ang="0">
                  <a:pos x="connsiteX1" y="connsiteY1"/>
                </a:cxn>
                <a:cxn ang="0">
                  <a:pos x="connsiteX2" y="connsiteY2"/>
                </a:cxn>
              </a:cxnLst>
              <a:rect l="l" t="t" r="r" b="b"/>
              <a:pathLst>
                <a:path w="1117600" h="1089025">
                  <a:moveTo>
                    <a:pt x="1117600" y="0"/>
                  </a:moveTo>
                  <a:lnTo>
                    <a:pt x="777875" y="1089025"/>
                  </a:lnTo>
                  <a:lnTo>
                    <a:pt x="0" y="1089025"/>
                  </a:lnTo>
                </a:path>
              </a:pathLst>
            </a:custGeom>
            <a:noFill/>
            <a:ln w="6350" cap="flat" cmpd="sng" algn="ctr">
              <a:solidFill>
                <a:schemeClr val="accent2">
                  <a:lumMod val="75000"/>
                </a:schemeClr>
              </a:solidFill>
              <a:prstDash val="sysDash"/>
              <a:headEnd type="none" w="sm" len="sm"/>
              <a:tailEnd type="ova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nvGrpSpPr>
            <p:cNvPr id="222" name="Group 221">
              <a:extLst>
                <a:ext uri="{FF2B5EF4-FFF2-40B4-BE49-F238E27FC236}">
                  <a16:creationId xmlns:a16="http://schemas.microsoft.com/office/drawing/2014/main" id="{0FE395B8-DDA3-EBAE-6CC1-0F32DFF309B1}"/>
                </a:ext>
              </a:extLst>
            </p:cNvPr>
            <p:cNvGrpSpPr/>
            <p:nvPr/>
          </p:nvGrpSpPr>
          <p:grpSpPr>
            <a:xfrm>
              <a:off x="1605082" y="3782900"/>
              <a:ext cx="154212" cy="284275"/>
              <a:chOff x="1605082" y="3782900"/>
              <a:chExt cx="154212" cy="284275"/>
            </a:xfrm>
          </p:grpSpPr>
          <p:sp>
            <p:nvSpPr>
              <p:cNvPr id="223" name="Oval 222">
                <a:extLst>
                  <a:ext uri="{FF2B5EF4-FFF2-40B4-BE49-F238E27FC236}">
                    <a16:creationId xmlns:a16="http://schemas.microsoft.com/office/drawing/2014/main" id="{757F12A4-61BF-3EA7-26CF-1728A4E3D4EB}"/>
                  </a:ext>
                </a:extLst>
              </p:cNvPr>
              <p:cNvSpPr/>
              <p:nvPr/>
            </p:nvSpPr>
            <p:spPr>
              <a:xfrm>
                <a:off x="1605082" y="3782900"/>
                <a:ext cx="154212" cy="154212"/>
              </a:xfrm>
              <a:prstGeom prst="ellipse">
                <a:avLst/>
              </a:prstGeom>
              <a:noFill/>
              <a:ln w="6350" cap="flat" cmpd="sng" algn="ctr">
                <a:solidFill>
                  <a:schemeClr val="accent2">
                    <a:lumMod val="75000"/>
                  </a:scheme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24" name="Oval 223">
                <a:extLst>
                  <a:ext uri="{FF2B5EF4-FFF2-40B4-BE49-F238E27FC236}">
                    <a16:creationId xmlns:a16="http://schemas.microsoft.com/office/drawing/2014/main" id="{B38500FC-6C27-F164-2D1C-6078570E47C6}"/>
                  </a:ext>
                </a:extLst>
              </p:cNvPr>
              <p:cNvSpPr/>
              <p:nvPr/>
            </p:nvSpPr>
            <p:spPr>
              <a:xfrm flipH="1">
                <a:off x="1657724" y="3841368"/>
                <a:ext cx="56326" cy="56326"/>
              </a:xfrm>
              <a:prstGeom prst="ellipse">
                <a:avLst/>
              </a:prstGeom>
              <a:solidFill>
                <a:sysClr val="window" lastClr="FFFFFF"/>
              </a:solidFill>
              <a:ln w="25400" cap="flat" cmpd="sng" algn="ctr">
                <a:solidFill>
                  <a:schemeClr val="accent2">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25" name="Freeform: Shape 224">
                <a:extLst>
                  <a:ext uri="{FF2B5EF4-FFF2-40B4-BE49-F238E27FC236}">
                    <a16:creationId xmlns:a16="http://schemas.microsoft.com/office/drawing/2014/main" id="{9F4D5FEB-126C-D69C-B163-814365ECE1A1}"/>
                  </a:ext>
                </a:extLst>
              </p:cNvPr>
              <p:cNvSpPr/>
              <p:nvPr/>
            </p:nvSpPr>
            <p:spPr>
              <a:xfrm>
                <a:off x="1628775" y="3888581"/>
                <a:ext cx="52388" cy="178594"/>
              </a:xfrm>
              <a:custGeom>
                <a:avLst/>
                <a:gdLst>
                  <a:gd name="connsiteX0" fmla="*/ 52388 w 52388"/>
                  <a:gd name="connsiteY0" fmla="*/ 0 h 178594"/>
                  <a:gd name="connsiteX1" fmla="*/ 0 w 52388"/>
                  <a:gd name="connsiteY1" fmla="*/ 178594 h 178594"/>
                </a:gdLst>
                <a:ahLst/>
                <a:cxnLst>
                  <a:cxn ang="0">
                    <a:pos x="connsiteX0" y="connsiteY0"/>
                  </a:cxn>
                  <a:cxn ang="0">
                    <a:pos x="connsiteX1" y="connsiteY1"/>
                  </a:cxn>
                </a:cxnLst>
                <a:rect l="l" t="t" r="r" b="b"/>
                <a:pathLst>
                  <a:path w="52388" h="178594">
                    <a:moveTo>
                      <a:pt x="52388" y="0"/>
                    </a:moveTo>
                    <a:lnTo>
                      <a:pt x="0" y="178594"/>
                    </a:lnTo>
                  </a:path>
                </a:pathLst>
              </a:custGeom>
              <a:noFill/>
              <a:ln w="6350" cap="flat" cmpd="sng" algn="ctr">
                <a:solidFill>
                  <a:schemeClr val="accent2">
                    <a:lumMod val="75000"/>
                  </a:schemeClr>
                </a:solidFill>
                <a:prstDash val="sysDash"/>
                <a:headEnd type="none" w="sm" len="sm"/>
                <a:tailEnd type="none"/>
              </a:ln>
              <a:effectLst/>
            </p:spPr>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grpSp>
      <p:grpSp>
        <p:nvGrpSpPr>
          <p:cNvPr id="226" name="Group 225">
            <a:extLst>
              <a:ext uri="{FF2B5EF4-FFF2-40B4-BE49-F238E27FC236}">
                <a16:creationId xmlns:a16="http://schemas.microsoft.com/office/drawing/2014/main" id="{B60F1833-21D5-25C4-D38E-8F3B8A733FA2}"/>
              </a:ext>
            </a:extLst>
          </p:cNvPr>
          <p:cNvGrpSpPr/>
          <p:nvPr/>
        </p:nvGrpSpPr>
        <p:grpSpPr>
          <a:xfrm flipV="1">
            <a:off x="2527520" y="2794768"/>
            <a:ext cx="673110" cy="743213"/>
            <a:chOff x="584543" y="3782900"/>
            <a:chExt cx="1174751" cy="1297100"/>
          </a:xfrm>
        </p:grpSpPr>
        <p:sp>
          <p:nvSpPr>
            <p:cNvPr id="227" name="Freeform: Shape 226">
              <a:extLst>
                <a:ext uri="{FF2B5EF4-FFF2-40B4-BE49-F238E27FC236}">
                  <a16:creationId xmlns:a16="http://schemas.microsoft.com/office/drawing/2014/main" id="{8B98064B-F61D-C3BA-198A-8313D216C765}"/>
                </a:ext>
              </a:extLst>
            </p:cNvPr>
            <p:cNvSpPr/>
            <p:nvPr/>
          </p:nvSpPr>
          <p:spPr>
            <a:xfrm>
              <a:off x="584543" y="3867150"/>
              <a:ext cx="1098550" cy="1212850"/>
            </a:xfrm>
            <a:custGeom>
              <a:avLst/>
              <a:gdLst>
                <a:gd name="connsiteX0" fmla="*/ 1117600 w 1117600"/>
                <a:gd name="connsiteY0" fmla="*/ 0 h 1089025"/>
                <a:gd name="connsiteX1" fmla="*/ 777875 w 1117600"/>
                <a:gd name="connsiteY1" fmla="*/ 1089025 h 1089025"/>
                <a:gd name="connsiteX2" fmla="*/ 0 w 1117600"/>
                <a:gd name="connsiteY2" fmla="*/ 1089025 h 1089025"/>
              </a:gdLst>
              <a:ahLst/>
              <a:cxnLst>
                <a:cxn ang="0">
                  <a:pos x="connsiteX0" y="connsiteY0"/>
                </a:cxn>
                <a:cxn ang="0">
                  <a:pos x="connsiteX1" y="connsiteY1"/>
                </a:cxn>
                <a:cxn ang="0">
                  <a:pos x="connsiteX2" y="connsiteY2"/>
                </a:cxn>
              </a:cxnLst>
              <a:rect l="l" t="t" r="r" b="b"/>
              <a:pathLst>
                <a:path w="1117600" h="1089025">
                  <a:moveTo>
                    <a:pt x="1117600" y="0"/>
                  </a:moveTo>
                  <a:lnTo>
                    <a:pt x="777875" y="1089025"/>
                  </a:lnTo>
                  <a:lnTo>
                    <a:pt x="0" y="1089025"/>
                  </a:lnTo>
                </a:path>
              </a:pathLst>
            </a:custGeom>
            <a:noFill/>
            <a:ln w="6350" cap="flat" cmpd="sng" algn="ctr">
              <a:solidFill>
                <a:schemeClr val="tx2">
                  <a:lumMod val="40000"/>
                  <a:lumOff val="60000"/>
                </a:schemeClr>
              </a:solidFill>
              <a:prstDash val="sysDash"/>
              <a:headEnd type="none" w="sm" len="sm"/>
              <a:tailEnd type="ova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nvGrpSpPr>
            <p:cNvPr id="228" name="Group 227">
              <a:extLst>
                <a:ext uri="{FF2B5EF4-FFF2-40B4-BE49-F238E27FC236}">
                  <a16:creationId xmlns:a16="http://schemas.microsoft.com/office/drawing/2014/main" id="{399A404D-0F0F-BD92-2E9B-1B63B851842C}"/>
                </a:ext>
              </a:extLst>
            </p:cNvPr>
            <p:cNvGrpSpPr/>
            <p:nvPr/>
          </p:nvGrpSpPr>
          <p:grpSpPr>
            <a:xfrm>
              <a:off x="1605082" y="3782900"/>
              <a:ext cx="154212" cy="284275"/>
              <a:chOff x="1605082" y="3782900"/>
              <a:chExt cx="154212" cy="284275"/>
            </a:xfrm>
          </p:grpSpPr>
          <p:sp>
            <p:nvSpPr>
              <p:cNvPr id="229" name="Oval 228">
                <a:extLst>
                  <a:ext uri="{FF2B5EF4-FFF2-40B4-BE49-F238E27FC236}">
                    <a16:creationId xmlns:a16="http://schemas.microsoft.com/office/drawing/2014/main" id="{B6E01BC3-6F6A-029D-5C00-1586463A0AD2}"/>
                  </a:ext>
                </a:extLst>
              </p:cNvPr>
              <p:cNvSpPr/>
              <p:nvPr/>
            </p:nvSpPr>
            <p:spPr>
              <a:xfrm>
                <a:off x="1605082" y="3782900"/>
                <a:ext cx="154212" cy="154212"/>
              </a:xfrm>
              <a:prstGeom prst="ellipse">
                <a:avLst/>
              </a:prstGeom>
              <a:noFill/>
              <a:ln w="6350" cap="flat" cmpd="sng" algn="ctr">
                <a:solidFill>
                  <a:schemeClr val="tx2">
                    <a:lumMod val="40000"/>
                    <a:lumOff val="60000"/>
                  </a:scheme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30" name="Oval 229">
                <a:extLst>
                  <a:ext uri="{FF2B5EF4-FFF2-40B4-BE49-F238E27FC236}">
                    <a16:creationId xmlns:a16="http://schemas.microsoft.com/office/drawing/2014/main" id="{F021A785-4C88-AA07-5EA0-D8A70D2D1B7B}"/>
                  </a:ext>
                </a:extLst>
              </p:cNvPr>
              <p:cNvSpPr/>
              <p:nvPr/>
            </p:nvSpPr>
            <p:spPr>
              <a:xfrm flipH="1">
                <a:off x="1657724" y="3841368"/>
                <a:ext cx="56326" cy="56326"/>
              </a:xfrm>
              <a:prstGeom prst="ellipse">
                <a:avLst/>
              </a:prstGeom>
              <a:solidFill>
                <a:sysClr val="window" lastClr="FFFFFF"/>
              </a:solidFill>
              <a:ln w="25400" cap="flat" cmpd="sng" algn="ctr">
                <a:solidFill>
                  <a:schemeClr val="tx2">
                    <a:lumMod val="40000"/>
                    <a:lumOff val="6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31" name="Freeform: Shape 230">
                <a:extLst>
                  <a:ext uri="{FF2B5EF4-FFF2-40B4-BE49-F238E27FC236}">
                    <a16:creationId xmlns:a16="http://schemas.microsoft.com/office/drawing/2014/main" id="{25D531AF-B87A-9EC3-E993-1406AE9F45B3}"/>
                  </a:ext>
                </a:extLst>
              </p:cNvPr>
              <p:cNvSpPr/>
              <p:nvPr/>
            </p:nvSpPr>
            <p:spPr>
              <a:xfrm>
                <a:off x="1628775" y="3888581"/>
                <a:ext cx="52388" cy="178594"/>
              </a:xfrm>
              <a:custGeom>
                <a:avLst/>
                <a:gdLst>
                  <a:gd name="connsiteX0" fmla="*/ 52388 w 52388"/>
                  <a:gd name="connsiteY0" fmla="*/ 0 h 178594"/>
                  <a:gd name="connsiteX1" fmla="*/ 0 w 52388"/>
                  <a:gd name="connsiteY1" fmla="*/ 178594 h 178594"/>
                </a:gdLst>
                <a:ahLst/>
                <a:cxnLst>
                  <a:cxn ang="0">
                    <a:pos x="connsiteX0" y="connsiteY0"/>
                  </a:cxn>
                  <a:cxn ang="0">
                    <a:pos x="connsiteX1" y="connsiteY1"/>
                  </a:cxn>
                </a:cxnLst>
                <a:rect l="l" t="t" r="r" b="b"/>
                <a:pathLst>
                  <a:path w="52388" h="178594">
                    <a:moveTo>
                      <a:pt x="52388" y="0"/>
                    </a:moveTo>
                    <a:lnTo>
                      <a:pt x="0" y="178594"/>
                    </a:lnTo>
                  </a:path>
                </a:pathLst>
              </a:custGeom>
              <a:noFill/>
              <a:ln w="6350" cap="flat" cmpd="sng" algn="ctr">
                <a:solidFill>
                  <a:schemeClr val="tx2">
                    <a:lumMod val="40000"/>
                    <a:lumOff val="60000"/>
                  </a:schemeClr>
                </a:solidFill>
                <a:prstDash val="sysDash"/>
                <a:headEnd type="none" w="sm" len="sm"/>
                <a:tailEnd type="none"/>
              </a:ln>
              <a:effectLst/>
            </p:spPr>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grpSp>
      <p:grpSp>
        <p:nvGrpSpPr>
          <p:cNvPr id="232" name="Group 231">
            <a:extLst>
              <a:ext uri="{FF2B5EF4-FFF2-40B4-BE49-F238E27FC236}">
                <a16:creationId xmlns:a16="http://schemas.microsoft.com/office/drawing/2014/main" id="{69CE79DF-FF9A-67CA-9956-0BD7BAD19DFE}"/>
              </a:ext>
            </a:extLst>
          </p:cNvPr>
          <p:cNvGrpSpPr/>
          <p:nvPr/>
        </p:nvGrpSpPr>
        <p:grpSpPr>
          <a:xfrm flipV="1">
            <a:off x="4357978" y="2794768"/>
            <a:ext cx="673110" cy="743213"/>
            <a:chOff x="584543" y="3782900"/>
            <a:chExt cx="1174751" cy="1297100"/>
          </a:xfrm>
        </p:grpSpPr>
        <p:sp>
          <p:nvSpPr>
            <p:cNvPr id="233" name="Freeform: Shape 232">
              <a:extLst>
                <a:ext uri="{FF2B5EF4-FFF2-40B4-BE49-F238E27FC236}">
                  <a16:creationId xmlns:a16="http://schemas.microsoft.com/office/drawing/2014/main" id="{B58FCA71-6F6D-5F35-A8F2-0751F7BC4DB5}"/>
                </a:ext>
              </a:extLst>
            </p:cNvPr>
            <p:cNvSpPr/>
            <p:nvPr/>
          </p:nvSpPr>
          <p:spPr>
            <a:xfrm>
              <a:off x="584543" y="3867150"/>
              <a:ext cx="1098550" cy="1212850"/>
            </a:xfrm>
            <a:custGeom>
              <a:avLst/>
              <a:gdLst>
                <a:gd name="connsiteX0" fmla="*/ 1117600 w 1117600"/>
                <a:gd name="connsiteY0" fmla="*/ 0 h 1089025"/>
                <a:gd name="connsiteX1" fmla="*/ 777875 w 1117600"/>
                <a:gd name="connsiteY1" fmla="*/ 1089025 h 1089025"/>
                <a:gd name="connsiteX2" fmla="*/ 0 w 1117600"/>
                <a:gd name="connsiteY2" fmla="*/ 1089025 h 1089025"/>
              </a:gdLst>
              <a:ahLst/>
              <a:cxnLst>
                <a:cxn ang="0">
                  <a:pos x="connsiteX0" y="connsiteY0"/>
                </a:cxn>
                <a:cxn ang="0">
                  <a:pos x="connsiteX1" y="connsiteY1"/>
                </a:cxn>
                <a:cxn ang="0">
                  <a:pos x="connsiteX2" y="connsiteY2"/>
                </a:cxn>
              </a:cxnLst>
              <a:rect l="l" t="t" r="r" b="b"/>
              <a:pathLst>
                <a:path w="1117600" h="1089025">
                  <a:moveTo>
                    <a:pt x="1117600" y="0"/>
                  </a:moveTo>
                  <a:lnTo>
                    <a:pt x="777875" y="1089025"/>
                  </a:lnTo>
                  <a:lnTo>
                    <a:pt x="0" y="1089025"/>
                  </a:lnTo>
                </a:path>
              </a:pathLst>
            </a:custGeom>
            <a:noFill/>
            <a:ln w="6350" cap="flat" cmpd="sng" algn="ctr">
              <a:solidFill>
                <a:schemeClr val="accent2">
                  <a:lumMod val="75000"/>
                </a:schemeClr>
              </a:solidFill>
              <a:prstDash val="sysDash"/>
              <a:headEnd type="none" w="sm" len="sm"/>
              <a:tailEnd type="ova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nvGrpSpPr>
            <p:cNvPr id="234" name="Group 233">
              <a:extLst>
                <a:ext uri="{FF2B5EF4-FFF2-40B4-BE49-F238E27FC236}">
                  <a16:creationId xmlns:a16="http://schemas.microsoft.com/office/drawing/2014/main" id="{D4BB2D59-CE34-FCDD-823D-E9768513297F}"/>
                </a:ext>
              </a:extLst>
            </p:cNvPr>
            <p:cNvGrpSpPr/>
            <p:nvPr/>
          </p:nvGrpSpPr>
          <p:grpSpPr>
            <a:xfrm>
              <a:off x="1605082" y="3782900"/>
              <a:ext cx="154212" cy="284275"/>
              <a:chOff x="1605082" y="3782900"/>
              <a:chExt cx="154212" cy="284275"/>
            </a:xfrm>
          </p:grpSpPr>
          <p:sp>
            <p:nvSpPr>
              <p:cNvPr id="235" name="Oval 234">
                <a:extLst>
                  <a:ext uri="{FF2B5EF4-FFF2-40B4-BE49-F238E27FC236}">
                    <a16:creationId xmlns:a16="http://schemas.microsoft.com/office/drawing/2014/main" id="{DDA9EAC9-CD6B-1FB0-EAB4-0432D8DAED8D}"/>
                  </a:ext>
                </a:extLst>
              </p:cNvPr>
              <p:cNvSpPr/>
              <p:nvPr/>
            </p:nvSpPr>
            <p:spPr>
              <a:xfrm>
                <a:off x="1605082" y="3782900"/>
                <a:ext cx="154212" cy="154212"/>
              </a:xfrm>
              <a:prstGeom prst="ellipse">
                <a:avLst/>
              </a:prstGeom>
              <a:noFill/>
              <a:ln w="6350" cap="flat" cmpd="sng" algn="ctr">
                <a:solidFill>
                  <a:schemeClr val="accent2">
                    <a:lumMod val="75000"/>
                  </a:scheme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36" name="Oval 235">
                <a:extLst>
                  <a:ext uri="{FF2B5EF4-FFF2-40B4-BE49-F238E27FC236}">
                    <a16:creationId xmlns:a16="http://schemas.microsoft.com/office/drawing/2014/main" id="{B2107A2E-7086-D954-5005-C2344162B945}"/>
                  </a:ext>
                </a:extLst>
              </p:cNvPr>
              <p:cNvSpPr/>
              <p:nvPr/>
            </p:nvSpPr>
            <p:spPr>
              <a:xfrm flipH="1">
                <a:off x="1657724" y="3841368"/>
                <a:ext cx="56326" cy="56326"/>
              </a:xfrm>
              <a:prstGeom prst="ellipse">
                <a:avLst/>
              </a:prstGeom>
              <a:solidFill>
                <a:sysClr val="window" lastClr="FFFFFF"/>
              </a:solidFill>
              <a:ln w="25400" cap="flat" cmpd="sng" algn="ctr">
                <a:solidFill>
                  <a:schemeClr val="accent2">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37" name="Freeform: Shape 236">
                <a:extLst>
                  <a:ext uri="{FF2B5EF4-FFF2-40B4-BE49-F238E27FC236}">
                    <a16:creationId xmlns:a16="http://schemas.microsoft.com/office/drawing/2014/main" id="{A3351E29-AD27-ADB4-8B43-E5805FC6AC01}"/>
                  </a:ext>
                </a:extLst>
              </p:cNvPr>
              <p:cNvSpPr/>
              <p:nvPr/>
            </p:nvSpPr>
            <p:spPr>
              <a:xfrm>
                <a:off x="1628775" y="3888581"/>
                <a:ext cx="52388" cy="178594"/>
              </a:xfrm>
              <a:custGeom>
                <a:avLst/>
                <a:gdLst>
                  <a:gd name="connsiteX0" fmla="*/ 52388 w 52388"/>
                  <a:gd name="connsiteY0" fmla="*/ 0 h 178594"/>
                  <a:gd name="connsiteX1" fmla="*/ 0 w 52388"/>
                  <a:gd name="connsiteY1" fmla="*/ 178594 h 178594"/>
                </a:gdLst>
                <a:ahLst/>
                <a:cxnLst>
                  <a:cxn ang="0">
                    <a:pos x="connsiteX0" y="connsiteY0"/>
                  </a:cxn>
                  <a:cxn ang="0">
                    <a:pos x="connsiteX1" y="connsiteY1"/>
                  </a:cxn>
                </a:cxnLst>
                <a:rect l="l" t="t" r="r" b="b"/>
                <a:pathLst>
                  <a:path w="52388" h="178594">
                    <a:moveTo>
                      <a:pt x="52388" y="0"/>
                    </a:moveTo>
                    <a:lnTo>
                      <a:pt x="0" y="178594"/>
                    </a:lnTo>
                  </a:path>
                </a:pathLst>
              </a:custGeom>
              <a:noFill/>
              <a:ln w="6350" cap="flat" cmpd="sng" algn="ctr">
                <a:solidFill>
                  <a:schemeClr val="accent2">
                    <a:lumMod val="75000"/>
                  </a:schemeClr>
                </a:solidFill>
                <a:prstDash val="sysDash"/>
                <a:headEnd type="none" w="sm" len="sm"/>
                <a:tailEnd type="none"/>
              </a:ln>
              <a:effectLst/>
            </p:spPr>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grpSp>
      <p:grpSp>
        <p:nvGrpSpPr>
          <p:cNvPr id="238" name="Group 237">
            <a:extLst>
              <a:ext uri="{FF2B5EF4-FFF2-40B4-BE49-F238E27FC236}">
                <a16:creationId xmlns:a16="http://schemas.microsoft.com/office/drawing/2014/main" id="{82A2B6BA-7C33-BA8A-A0C8-3C97A6E17FDE}"/>
              </a:ext>
            </a:extLst>
          </p:cNvPr>
          <p:cNvGrpSpPr/>
          <p:nvPr/>
        </p:nvGrpSpPr>
        <p:grpSpPr>
          <a:xfrm flipV="1">
            <a:off x="6149972" y="2794768"/>
            <a:ext cx="673110" cy="743213"/>
            <a:chOff x="584543" y="3782900"/>
            <a:chExt cx="1174751" cy="1297100"/>
          </a:xfrm>
        </p:grpSpPr>
        <p:sp>
          <p:nvSpPr>
            <p:cNvPr id="239" name="Freeform: Shape 238">
              <a:extLst>
                <a:ext uri="{FF2B5EF4-FFF2-40B4-BE49-F238E27FC236}">
                  <a16:creationId xmlns:a16="http://schemas.microsoft.com/office/drawing/2014/main" id="{E80E8294-6B6E-A889-E537-5197D9854CBA}"/>
                </a:ext>
              </a:extLst>
            </p:cNvPr>
            <p:cNvSpPr/>
            <p:nvPr/>
          </p:nvSpPr>
          <p:spPr>
            <a:xfrm>
              <a:off x="584543" y="3867150"/>
              <a:ext cx="1098550" cy="1212850"/>
            </a:xfrm>
            <a:custGeom>
              <a:avLst/>
              <a:gdLst>
                <a:gd name="connsiteX0" fmla="*/ 1117600 w 1117600"/>
                <a:gd name="connsiteY0" fmla="*/ 0 h 1089025"/>
                <a:gd name="connsiteX1" fmla="*/ 777875 w 1117600"/>
                <a:gd name="connsiteY1" fmla="*/ 1089025 h 1089025"/>
                <a:gd name="connsiteX2" fmla="*/ 0 w 1117600"/>
                <a:gd name="connsiteY2" fmla="*/ 1089025 h 1089025"/>
              </a:gdLst>
              <a:ahLst/>
              <a:cxnLst>
                <a:cxn ang="0">
                  <a:pos x="connsiteX0" y="connsiteY0"/>
                </a:cxn>
                <a:cxn ang="0">
                  <a:pos x="connsiteX1" y="connsiteY1"/>
                </a:cxn>
                <a:cxn ang="0">
                  <a:pos x="connsiteX2" y="connsiteY2"/>
                </a:cxn>
              </a:cxnLst>
              <a:rect l="l" t="t" r="r" b="b"/>
              <a:pathLst>
                <a:path w="1117600" h="1089025">
                  <a:moveTo>
                    <a:pt x="1117600" y="0"/>
                  </a:moveTo>
                  <a:lnTo>
                    <a:pt x="777875" y="1089025"/>
                  </a:lnTo>
                  <a:lnTo>
                    <a:pt x="0" y="1089025"/>
                  </a:lnTo>
                </a:path>
              </a:pathLst>
            </a:custGeom>
            <a:noFill/>
            <a:ln w="6350" cap="flat" cmpd="sng" algn="ctr">
              <a:solidFill>
                <a:srgbClr val="009C8E"/>
              </a:solidFill>
              <a:prstDash val="sysDash"/>
              <a:headEnd type="none" w="sm" len="sm"/>
              <a:tailEnd type="ova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nvGrpSpPr>
            <p:cNvPr id="240" name="Group 239">
              <a:extLst>
                <a:ext uri="{FF2B5EF4-FFF2-40B4-BE49-F238E27FC236}">
                  <a16:creationId xmlns:a16="http://schemas.microsoft.com/office/drawing/2014/main" id="{37F16CB1-6161-E6B6-E713-EC0672AF891B}"/>
                </a:ext>
              </a:extLst>
            </p:cNvPr>
            <p:cNvGrpSpPr/>
            <p:nvPr/>
          </p:nvGrpSpPr>
          <p:grpSpPr>
            <a:xfrm>
              <a:off x="1605082" y="3782900"/>
              <a:ext cx="154212" cy="284275"/>
              <a:chOff x="1605082" y="3782900"/>
              <a:chExt cx="154212" cy="284275"/>
            </a:xfrm>
          </p:grpSpPr>
          <p:sp>
            <p:nvSpPr>
              <p:cNvPr id="241" name="Oval 240">
                <a:extLst>
                  <a:ext uri="{FF2B5EF4-FFF2-40B4-BE49-F238E27FC236}">
                    <a16:creationId xmlns:a16="http://schemas.microsoft.com/office/drawing/2014/main" id="{EB28A96C-EA13-E208-BC3F-EB813F3C1AB1}"/>
                  </a:ext>
                </a:extLst>
              </p:cNvPr>
              <p:cNvSpPr/>
              <p:nvPr/>
            </p:nvSpPr>
            <p:spPr>
              <a:xfrm>
                <a:off x="1605082" y="3782900"/>
                <a:ext cx="154212" cy="154212"/>
              </a:xfrm>
              <a:prstGeom prst="ellipse">
                <a:avLst/>
              </a:prstGeom>
              <a:noFill/>
              <a:ln w="6350" cap="flat" cmpd="sng" algn="ctr">
                <a:solidFill>
                  <a:sysClr val="window" lastClr="FFFFFF"/>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42" name="Oval 241">
                <a:extLst>
                  <a:ext uri="{FF2B5EF4-FFF2-40B4-BE49-F238E27FC236}">
                    <a16:creationId xmlns:a16="http://schemas.microsoft.com/office/drawing/2014/main" id="{E7B3E8F8-786B-A2FD-9570-53499F355C1A}"/>
                  </a:ext>
                </a:extLst>
              </p:cNvPr>
              <p:cNvSpPr/>
              <p:nvPr/>
            </p:nvSpPr>
            <p:spPr>
              <a:xfrm flipH="1">
                <a:off x="1657724" y="3841368"/>
                <a:ext cx="56326" cy="56326"/>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43" name="Freeform: Shape 242">
                <a:extLst>
                  <a:ext uri="{FF2B5EF4-FFF2-40B4-BE49-F238E27FC236}">
                    <a16:creationId xmlns:a16="http://schemas.microsoft.com/office/drawing/2014/main" id="{BD25676C-DBCD-7862-D487-C0A90A56DF72}"/>
                  </a:ext>
                </a:extLst>
              </p:cNvPr>
              <p:cNvSpPr/>
              <p:nvPr/>
            </p:nvSpPr>
            <p:spPr>
              <a:xfrm>
                <a:off x="1628775" y="3888581"/>
                <a:ext cx="52388" cy="178594"/>
              </a:xfrm>
              <a:custGeom>
                <a:avLst/>
                <a:gdLst>
                  <a:gd name="connsiteX0" fmla="*/ 52388 w 52388"/>
                  <a:gd name="connsiteY0" fmla="*/ 0 h 178594"/>
                  <a:gd name="connsiteX1" fmla="*/ 0 w 52388"/>
                  <a:gd name="connsiteY1" fmla="*/ 178594 h 178594"/>
                </a:gdLst>
                <a:ahLst/>
                <a:cxnLst>
                  <a:cxn ang="0">
                    <a:pos x="connsiteX0" y="connsiteY0"/>
                  </a:cxn>
                  <a:cxn ang="0">
                    <a:pos x="connsiteX1" y="connsiteY1"/>
                  </a:cxn>
                </a:cxnLst>
                <a:rect l="l" t="t" r="r" b="b"/>
                <a:pathLst>
                  <a:path w="52388" h="178594">
                    <a:moveTo>
                      <a:pt x="52388" y="0"/>
                    </a:moveTo>
                    <a:lnTo>
                      <a:pt x="0" y="178594"/>
                    </a:lnTo>
                  </a:path>
                </a:pathLst>
              </a:custGeom>
              <a:noFill/>
              <a:ln w="6350" cap="flat" cmpd="sng" algn="ctr">
                <a:solidFill>
                  <a:sysClr val="window" lastClr="FFFFFF"/>
                </a:solidFill>
                <a:prstDash val="sysDash"/>
                <a:headEnd type="none" w="sm" len="sm"/>
                <a:tailEnd type="none"/>
              </a:ln>
              <a:effectLst/>
            </p:spPr>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grpSp>
      <p:sp>
        <p:nvSpPr>
          <p:cNvPr id="244" name="TextBox 243">
            <a:extLst>
              <a:ext uri="{FF2B5EF4-FFF2-40B4-BE49-F238E27FC236}">
                <a16:creationId xmlns:a16="http://schemas.microsoft.com/office/drawing/2014/main" id="{25EB3381-1B5C-019D-D150-C5DAD57D3732}"/>
              </a:ext>
            </a:extLst>
          </p:cNvPr>
          <p:cNvSpPr txBox="1"/>
          <p:nvPr/>
        </p:nvSpPr>
        <p:spPr>
          <a:xfrm>
            <a:off x="6814492" y="1808674"/>
            <a:ext cx="2392478" cy="900246"/>
          </a:xfrm>
          <a:prstGeom prst="rect">
            <a:avLst/>
          </a:prstGeom>
          <a:noFill/>
        </p:spPr>
        <p:txBody>
          <a:bodyPr wrap="square" rtlCol="0" anchor="b">
            <a:spAutoFit/>
          </a:bodyPr>
          <a:lstStyle/>
          <a:p>
            <a:r>
              <a:rPr lang="en-US" sz="1050" kern="0" dirty="0">
                <a:solidFill>
                  <a:schemeClr val="bg1"/>
                </a:solidFill>
                <a:cs typeface="Arial" pitchFamily="34" charset="0"/>
              </a:rPr>
              <a:t>If any issues arise during the move, the customer service team should be available to help the customer resolve them and provide any necessary support.</a:t>
            </a:r>
          </a:p>
        </p:txBody>
      </p:sp>
      <p:grpSp>
        <p:nvGrpSpPr>
          <p:cNvPr id="245" name="Group 244">
            <a:extLst>
              <a:ext uri="{FF2B5EF4-FFF2-40B4-BE49-F238E27FC236}">
                <a16:creationId xmlns:a16="http://schemas.microsoft.com/office/drawing/2014/main" id="{E136272A-924E-C7B3-3847-8BE512FC729B}"/>
              </a:ext>
            </a:extLst>
          </p:cNvPr>
          <p:cNvGrpSpPr/>
          <p:nvPr/>
        </p:nvGrpSpPr>
        <p:grpSpPr>
          <a:xfrm flipV="1">
            <a:off x="7957992" y="2794768"/>
            <a:ext cx="673110" cy="743213"/>
            <a:chOff x="584543" y="3782900"/>
            <a:chExt cx="1174751" cy="1297100"/>
          </a:xfrm>
        </p:grpSpPr>
        <p:sp>
          <p:nvSpPr>
            <p:cNvPr id="246" name="Freeform: Shape 245">
              <a:extLst>
                <a:ext uri="{FF2B5EF4-FFF2-40B4-BE49-F238E27FC236}">
                  <a16:creationId xmlns:a16="http://schemas.microsoft.com/office/drawing/2014/main" id="{054C6C1D-67C2-51F2-1A4A-34C415F54913}"/>
                </a:ext>
              </a:extLst>
            </p:cNvPr>
            <p:cNvSpPr/>
            <p:nvPr/>
          </p:nvSpPr>
          <p:spPr>
            <a:xfrm>
              <a:off x="584543" y="3867150"/>
              <a:ext cx="1098550" cy="1212850"/>
            </a:xfrm>
            <a:custGeom>
              <a:avLst/>
              <a:gdLst>
                <a:gd name="connsiteX0" fmla="*/ 1117600 w 1117600"/>
                <a:gd name="connsiteY0" fmla="*/ 0 h 1089025"/>
                <a:gd name="connsiteX1" fmla="*/ 777875 w 1117600"/>
                <a:gd name="connsiteY1" fmla="*/ 1089025 h 1089025"/>
                <a:gd name="connsiteX2" fmla="*/ 0 w 1117600"/>
                <a:gd name="connsiteY2" fmla="*/ 1089025 h 1089025"/>
              </a:gdLst>
              <a:ahLst/>
              <a:cxnLst>
                <a:cxn ang="0">
                  <a:pos x="connsiteX0" y="connsiteY0"/>
                </a:cxn>
                <a:cxn ang="0">
                  <a:pos x="connsiteX1" y="connsiteY1"/>
                </a:cxn>
                <a:cxn ang="0">
                  <a:pos x="connsiteX2" y="connsiteY2"/>
                </a:cxn>
              </a:cxnLst>
              <a:rect l="l" t="t" r="r" b="b"/>
              <a:pathLst>
                <a:path w="1117600" h="1089025">
                  <a:moveTo>
                    <a:pt x="1117600" y="0"/>
                  </a:moveTo>
                  <a:lnTo>
                    <a:pt x="777875" y="1089025"/>
                  </a:lnTo>
                  <a:lnTo>
                    <a:pt x="0" y="1089025"/>
                  </a:lnTo>
                </a:path>
              </a:pathLst>
            </a:custGeom>
            <a:noFill/>
            <a:ln w="6350" cap="flat" cmpd="sng" algn="ctr">
              <a:solidFill>
                <a:schemeClr val="tx2"/>
              </a:solidFill>
              <a:prstDash val="sysDash"/>
              <a:headEnd type="none" w="sm" len="sm"/>
              <a:tailEnd type="ova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nvGrpSpPr>
            <p:cNvPr id="247" name="Group 246">
              <a:extLst>
                <a:ext uri="{FF2B5EF4-FFF2-40B4-BE49-F238E27FC236}">
                  <a16:creationId xmlns:a16="http://schemas.microsoft.com/office/drawing/2014/main" id="{7FF6C55C-E93F-B2C4-B499-EE5B46F2ADC1}"/>
                </a:ext>
              </a:extLst>
            </p:cNvPr>
            <p:cNvGrpSpPr/>
            <p:nvPr/>
          </p:nvGrpSpPr>
          <p:grpSpPr>
            <a:xfrm>
              <a:off x="1605082" y="3782900"/>
              <a:ext cx="154212" cy="284275"/>
              <a:chOff x="1605082" y="3782900"/>
              <a:chExt cx="154212" cy="284275"/>
            </a:xfrm>
          </p:grpSpPr>
          <p:sp>
            <p:nvSpPr>
              <p:cNvPr id="248" name="Oval 247">
                <a:extLst>
                  <a:ext uri="{FF2B5EF4-FFF2-40B4-BE49-F238E27FC236}">
                    <a16:creationId xmlns:a16="http://schemas.microsoft.com/office/drawing/2014/main" id="{E6B78BE2-F5A2-A7B7-853A-11FF2EC40AB1}"/>
                  </a:ext>
                </a:extLst>
              </p:cNvPr>
              <p:cNvSpPr/>
              <p:nvPr/>
            </p:nvSpPr>
            <p:spPr>
              <a:xfrm>
                <a:off x="1605082" y="3782900"/>
                <a:ext cx="154212" cy="154212"/>
              </a:xfrm>
              <a:prstGeom prst="ellipse">
                <a:avLst/>
              </a:prstGeom>
              <a:noFill/>
              <a:ln w="6350" cap="flat" cmpd="sng" algn="ctr">
                <a:solidFill>
                  <a:schemeClr val="tx2"/>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49" name="Oval 248">
                <a:extLst>
                  <a:ext uri="{FF2B5EF4-FFF2-40B4-BE49-F238E27FC236}">
                    <a16:creationId xmlns:a16="http://schemas.microsoft.com/office/drawing/2014/main" id="{0E9F710B-B132-7448-3469-855E2B9396CB}"/>
                  </a:ext>
                </a:extLst>
              </p:cNvPr>
              <p:cNvSpPr/>
              <p:nvPr/>
            </p:nvSpPr>
            <p:spPr>
              <a:xfrm flipH="1">
                <a:off x="1657724" y="3841368"/>
                <a:ext cx="56326" cy="56326"/>
              </a:xfrm>
              <a:prstGeom prst="ellipse">
                <a:avLst/>
              </a:prstGeom>
              <a:solidFill>
                <a:sysClr val="window" lastClr="FFFFFF"/>
              </a:solidFill>
              <a:ln w="2540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sp>
            <p:nvSpPr>
              <p:cNvPr id="250" name="Freeform: Shape 249">
                <a:extLst>
                  <a:ext uri="{FF2B5EF4-FFF2-40B4-BE49-F238E27FC236}">
                    <a16:creationId xmlns:a16="http://schemas.microsoft.com/office/drawing/2014/main" id="{AFF3D39A-4F64-3341-F24E-7220F47914CA}"/>
                  </a:ext>
                </a:extLst>
              </p:cNvPr>
              <p:cNvSpPr/>
              <p:nvPr/>
            </p:nvSpPr>
            <p:spPr>
              <a:xfrm>
                <a:off x="1628775" y="3888581"/>
                <a:ext cx="52388" cy="178594"/>
              </a:xfrm>
              <a:custGeom>
                <a:avLst/>
                <a:gdLst>
                  <a:gd name="connsiteX0" fmla="*/ 52388 w 52388"/>
                  <a:gd name="connsiteY0" fmla="*/ 0 h 178594"/>
                  <a:gd name="connsiteX1" fmla="*/ 0 w 52388"/>
                  <a:gd name="connsiteY1" fmla="*/ 178594 h 178594"/>
                </a:gdLst>
                <a:ahLst/>
                <a:cxnLst>
                  <a:cxn ang="0">
                    <a:pos x="connsiteX0" y="connsiteY0"/>
                  </a:cxn>
                  <a:cxn ang="0">
                    <a:pos x="connsiteX1" y="connsiteY1"/>
                  </a:cxn>
                </a:cxnLst>
                <a:rect l="l" t="t" r="r" b="b"/>
                <a:pathLst>
                  <a:path w="52388" h="178594">
                    <a:moveTo>
                      <a:pt x="52388" y="0"/>
                    </a:moveTo>
                    <a:lnTo>
                      <a:pt x="0" y="178594"/>
                    </a:lnTo>
                  </a:path>
                </a:pathLst>
              </a:custGeom>
              <a:noFill/>
              <a:ln w="6350" cap="flat" cmpd="sng" algn="ctr">
                <a:solidFill>
                  <a:schemeClr val="tx2"/>
                </a:solidFill>
                <a:prstDash val="sysDash"/>
                <a:headEnd type="none" w="sm" len="sm"/>
                <a:tailEnd type="none"/>
              </a:ln>
              <a:effectLst/>
            </p:spPr>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grpSp>
      </p:grpSp>
      <p:sp>
        <p:nvSpPr>
          <p:cNvPr id="251" name="TextBox 250">
            <a:extLst>
              <a:ext uri="{FF2B5EF4-FFF2-40B4-BE49-F238E27FC236}">
                <a16:creationId xmlns:a16="http://schemas.microsoft.com/office/drawing/2014/main" id="{F4EA4125-61CC-0F6A-39F8-9635B1F271E7}"/>
              </a:ext>
            </a:extLst>
          </p:cNvPr>
          <p:cNvSpPr txBox="1"/>
          <p:nvPr/>
        </p:nvSpPr>
        <p:spPr>
          <a:xfrm>
            <a:off x="45740" y="4662637"/>
            <a:ext cx="2157105" cy="1384995"/>
          </a:xfrm>
          <a:prstGeom prst="rect">
            <a:avLst/>
          </a:prstGeom>
          <a:noFill/>
        </p:spPr>
        <p:txBody>
          <a:bodyPr wrap="square" rtlCol="0">
            <a:spAutoFit/>
          </a:bodyPr>
          <a:lstStyle/>
          <a:p>
            <a:r>
              <a:rPr lang="en-US" sz="1050" kern="0" dirty="0">
                <a:solidFill>
                  <a:schemeClr val="bg1"/>
                </a:solidFill>
                <a:cs typeface="Arial" pitchFamily="34" charset="0"/>
              </a:rPr>
              <a:t>The system gathers all relevant information about the move, including the customer's name, contact information, the date of the move, the origin and destination addresses, and a detailed list of items to be moved coming from the video survey.</a:t>
            </a:r>
          </a:p>
        </p:txBody>
      </p:sp>
      <p:sp>
        <p:nvSpPr>
          <p:cNvPr id="252" name="TextBox 251">
            <a:extLst>
              <a:ext uri="{FF2B5EF4-FFF2-40B4-BE49-F238E27FC236}">
                <a16:creationId xmlns:a16="http://schemas.microsoft.com/office/drawing/2014/main" id="{FD613692-E15E-9127-E5C6-A1F5532D408B}"/>
              </a:ext>
            </a:extLst>
          </p:cNvPr>
          <p:cNvSpPr txBox="1"/>
          <p:nvPr/>
        </p:nvSpPr>
        <p:spPr>
          <a:xfrm>
            <a:off x="765820" y="1628800"/>
            <a:ext cx="2409092" cy="1061829"/>
          </a:xfrm>
          <a:prstGeom prst="rect">
            <a:avLst/>
          </a:prstGeom>
          <a:noFill/>
        </p:spPr>
        <p:txBody>
          <a:bodyPr wrap="square" rtlCol="0" anchor="b">
            <a:spAutoFit/>
          </a:bodyPr>
          <a:lstStyle/>
          <a:p>
            <a:r>
              <a:rPr lang="en-US" sz="1050" kern="0" dirty="0">
                <a:solidFill>
                  <a:schemeClr val="bg1"/>
                </a:solidFill>
                <a:cs typeface="Arial" pitchFamily="34" charset="0"/>
              </a:rPr>
              <a:t>The system assigns a move manager to act as the point of contact for the customer. Our talented team has mastered the moving process and have exceptional customer service skills.</a:t>
            </a:r>
          </a:p>
        </p:txBody>
      </p:sp>
      <p:sp>
        <p:nvSpPr>
          <p:cNvPr id="253" name="TextBox 252">
            <a:extLst>
              <a:ext uri="{FF2B5EF4-FFF2-40B4-BE49-F238E27FC236}">
                <a16:creationId xmlns:a16="http://schemas.microsoft.com/office/drawing/2014/main" id="{7DB1E8E2-43FF-40B2-946E-27DA804BAD81}"/>
              </a:ext>
            </a:extLst>
          </p:cNvPr>
          <p:cNvSpPr txBox="1"/>
          <p:nvPr/>
        </p:nvSpPr>
        <p:spPr>
          <a:xfrm>
            <a:off x="2061964" y="4662637"/>
            <a:ext cx="1944217" cy="1546577"/>
          </a:xfrm>
          <a:prstGeom prst="rect">
            <a:avLst/>
          </a:prstGeom>
          <a:noFill/>
        </p:spPr>
        <p:txBody>
          <a:bodyPr wrap="square" rtlCol="0">
            <a:spAutoFit/>
          </a:bodyPr>
          <a:lstStyle/>
          <a:p>
            <a:r>
              <a:rPr lang="en-US" sz="1050" kern="0" dirty="0">
                <a:solidFill>
                  <a:schemeClr val="bg1"/>
                </a:solidFill>
                <a:cs typeface="Arial" pitchFamily="34" charset="0"/>
              </a:rPr>
              <a:t>Based on the information gathered, the customer service team uses the system to prepare a quote for the customer, the system automatically considers the distance of the move, the size of the shipment, and any special services required.</a:t>
            </a:r>
          </a:p>
        </p:txBody>
      </p:sp>
      <p:sp>
        <p:nvSpPr>
          <p:cNvPr id="255" name="Text Placeholder 1">
            <a:extLst>
              <a:ext uri="{FF2B5EF4-FFF2-40B4-BE49-F238E27FC236}">
                <a16:creationId xmlns:a16="http://schemas.microsoft.com/office/drawing/2014/main" id="{9CADBDF5-3044-12E2-1FE5-17F154F34AB2}"/>
              </a:ext>
            </a:extLst>
          </p:cNvPr>
          <p:cNvSpPr txBox="1">
            <a:spLocks/>
          </p:cNvSpPr>
          <p:nvPr/>
        </p:nvSpPr>
        <p:spPr>
          <a:xfrm>
            <a:off x="1413892" y="908720"/>
            <a:ext cx="10177855" cy="350710"/>
          </a:xfrm>
          <a:prstGeom prst="rect">
            <a:avLst/>
          </a:prstGeom>
        </p:spPr>
        <p:txBody>
          <a:bodyPr/>
          <a:lstStyle>
            <a:lvl1pPr marL="0" indent="0" algn="l" defTabSz="1828251" rtl="0" eaLnBrk="1" latinLnBrk="0" hangingPunct="1">
              <a:spcBef>
                <a:spcPts val="0"/>
              </a:spcBef>
              <a:spcAft>
                <a:spcPts val="1999"/>
              </a:spcAft>
              <a:buFont typeface="Arial" panose="020B0604020202020204" pitchFamily="34" charset="0"/>
              <a:buNone/>
              <a:defRPr sz="3999" kern="1200">
                <a:solidFill>
                  <a:srgbClr val="003B6B"/>
                </a:solidFill>
                <a:latin typeface="+mn-lt"/>
                <a:ea typeface="+mn-ea"/>
                <a:cs typeface="+mn-cs"/>
              </a:defRPr>
            </a:lvl1pPr>
            <a:lvl2pPr marL="1615591" indent="-545936" algn="l" defTabSz="1828251" rtl="0" eaLnBrk="1" latinLnBrk="0" hangingPunct="1">
              <a:spcBef>
                <a:spcPts val="0"/>
              </a:spcBef>
              <a:spcAft>
                <a:spcPts val="1999"/>
              </a:spcAft>
              <a:buFont typeface="Arial" panose="020B0604020202020204" pitchFamily="34" charset="0"/>
              <a:buChar char="•"/>
              <a:defRPr sz="3999" kern="1200">
                <a:solidFill>
                  <a:schemeClr val="tx1"/>
                </a:solidFill>
                <a:latin typeface="+mn-lt"/>
                <a:ea typeface="+mn-ea"/>
                <a:cs typeface="+mn-cs"/>
              </a:defRPr>
            </a:lvl2pPr>
            <a:lvl3pPr marL="2161527" indent="-355493" algn="l" defTabSz="1828251" rtl="0" eaLnBrk="1" latinLnBrk="0" hangingPunct="1">
              <a:spcBef>
                <a:spcPts val="0"/>
              </a:spcBef>
              <a:spcAft>
                <a:spcPts val="1999"/>
              </a:spcAft>
              <a:buFont typeface="Arial" panose="020B0604020202020204" pitchFamily="34" charset="0"/>
              <a:buChar char="•"/>
              <a:defRPr sz="3599" kern="1200">
                <a:solidFill>
                  <a:schemeClr val="tx1"/>
                </a:solidFill>
                <a:latin typeface="+mn-lt"/>
                <a:ea typeface="+mn-ea"/>
                <a:cs typeface="+mn-cs"/>
              </a:defRPr>
            </a:lvl3pPr>
            <a:lvl4pPr marL="2872514" indent="-355493"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4pPr>
            <a:lvl5pPr marL="3586674" indent="-358668"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5pPr>
            <a:lvl6pPr marL="5027691"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6pPr>
            <a:lvl7pPr marL="5941817"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7pPr>
            <a:lvl8pPr marL="6855943"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8pPr>
            <a:lvl9pPr marL="7770068"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9pPr>
          </a:lstStyle>
          <a:p>
            <a:pPr marL="0" marR="0" lvl="0" indent="0" algn="l" defTabSz="1828251" rtl="0" eaLnBrk="1" fontAlgn="auto" latinLnBrk="0" hangingPunct="1">
              <a:lnSpc>
                <a:spcPct val="100000"/>
              </a:lnSpc>
              <a:spcBef>
                <a:spcPts val="0"/>
              </a:spcBef>
              <a:spcAft>
                <a:spcPts val="1999"/>
              </a:spcAft>
              <a:buClrTx/>
              <a:buSzTx/>
              <a:buFont typeface="Arial" panose="020B0604020202020204" pitchFamily="34" charset="0"/>
              <a:buNone/>
              <a:tabLst/>
              <a:defRPr/>
            </a:pPr>
            <a:r>
              <a:rPr kumimoji="0" lang="en-US" sz="1400" b="1" i="0" u="none" strike="noStrike" kern="1200" cap="none" spc="0" normalizeH="0" baseline="0" noProof="0" dirty="0" err="1">
                <a:ln>
                  <a:noFill/>
                </a:ln>
                <a:solidFill>
                  <a:schemeClr val="accent2">
                    <a:lumMod val="75000"/>
                  </a:schemeClr>
                </a:solidFill>
                <a:effectLst/>
                <a:uLnTx/>
                <a:uFillTx/>
                <a:ea typeface="+mn-ea"/>
                <a:cs typeface="+mn-cs"/>
              </a:rPr>
              <a:t>NexMuv</a:t>
            </a:r>
            <a:r>
              <a:rPr kumimoji="0" lang="en-US" sz="1400" b="1" i="0" u="none" strike="noStrike" kern="1200" cap="none" spc="0" normalizeH="0" baseline="0" noProof="0" dirty="0">
                <a:ln>
                  <a:noFill/>
                </a:ln>
                <a:solidFill>
                  <a:schemeClr val="accent2">
                    <a:lumMod val="75000"/>
                  </a:schemeClr>
                </a:solidFill>
                <a:effectLst/>
                <a:uLnTx/>
                <a:uFillTx/>
                <a:ea typeface="+mn-ea"/>
                <a:cs typeface="+mn-cs"/>
              </a:rPr>
              <a:t> is a tech-driven moving company that automates the move management process.</a:t>
            </a:r>
          </a:p>
        </p:txBody>
      </p:sp>
      <p:sp>
        <p:nvSpPr>
          <p:cNvPr id="256" name="Text Placeholder 1">
            <a:extLst>
              <a:ext uri="{FF2B5EF4-FFF2-40B4-BE49-F238E27FC236}">
                <a16:creationId xmlns:a16="http://schemas.microsoft.com/office/drawing/2014/main" id="{B036DA92-5891-9556-8A94-5EBFC3585356}"/>
              </a:ext>
            </a:extLst>
          </p:cNvPr>
          <p:cNvSpPr txBox="1">
            <a:spLocks/>
          </p:cNvSpPr>
          <p:nvPr/>
        </p:nvSpPr>
        <p:spPr>
          <a:xfrm>
            <a:off x="189756" y="4418704"/>
            <a:ext cx="1341445" cy="290988"/>
          </a:xfrm>
          <a:prstGeom prst="rect">
            <a:avLst/>
          </a:prstGeom>
        </p:spPr>
        <p:txBody>
          <a:bodyPr/>
          <a:lstStyle>
            <a:lvl1pPr marL="0" indent="0" algn="l" defTabSz="1828251" rtl="0" eaLnBrk="1" latinLnBrk="0" hangingPunct="1">
              <a:spcBef>
                <a:spcPts val="0"/>
              </a:spcBef>
              <a:spcAft>
                <a:spcPts val="1999"/>
              </a:spcAft>
              <a:buFont typeface="Arial" panose="020B0604020202020204" pitchFamily="34" charset="0"/>
              <a:buNone/>
              <a:defRPr sz="3999" kern="1200">
                <a:solidFill>
                  <a:srgbClr val="003B6B"/>
                </a:solidFill>
                <a:latin typeface="+mn-lt"/>
                <a:ea typeface="+mn-ea"/>
                <a:cs typeface="+mn-cs"/>
              </a:defRPr>
            </a:lvl1pPr>
            <a:lvl2pPr marL="1615591" indent="-545936" algn="l" defTabSz="1828251" rtl="0" eaLnBrk="1" latinLnBrk="0" hangingPunct="1">
              <a:spcBef>
                <a:spcPts val="0"/>
              </a:spcBef>
              <a:spcAft>
                <a:spcPts val="1999"/>
              </a:spcAft>
              <a:buFont typeface="Arial" panose="020B0604020202020204" pitchFamily="34" charset="0"/>
              <a:buChar char="•"/>
              <a:defRPr sz="3999" kern="1200">
                <a:solidFill>
                  <a:schemeClr val="tx1"/>
                </a:solidFill>
                <a:latin typeface="+mn-lt"/>
                <a:ea typeface="+mn-ea"/>
                <a:cs typeface="+mn-cs"/>
              </a:defRPr>
            </a:lvl2pPr>
            <a:lvl3pPr marL="2161527" indent="-355493" algn="l" defTabSz="1828251" rtl="0" eaLnBrk="1" latinLnBrk="0" hangingPunct="1">
              <a:spcBef>
                <a:spcPts val="0"/>
              </a:spcBef>
              <a:spcAft>
                <a:spcPts val="1999"/>
              </a:spcAft>
              <a:buFont typeface="Arial" panose="020B0604020202020204" pitchFamily="34" charset="0"/>
              <a:buChar char="•"/>
              <a:defRPr sz="3599" kern="1200">
                <a:solidFill>
                  <a:schemeClr val="tx1"/>
                </a:solidFill>
                <a:latin typeface="+mn-lt"/>
                <a:ea typeface="+mn-ea"/>
                <a:cs typeface="+mn-cs"/>
              </a:defRPr>
            </a:lvl3pPr>
            <a:lvl4pPr marL="2872514" indent="-355493"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4pPr>
            <a:lvl5pPr marL="3586674" indent="-358668"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5pPr>
            <a:lvl6pPr marL="5027691"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6pPr>
            <a:lvl7pPr marL="5941817"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7pPr>
            <a:lvl8pPr marL="6855943"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8pPr>
            <a:lvl9pPr marL="7770068"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9pPr>
          </a:lstStyle>
          <a:p>
            <a:pPr marL="0" marR="0" lvl="0" indent="0" algn="l" defTabSz="1828251" rtl="0" eaLnBrk="1" fontAlgn="auto" latinLnBrk="0" hangingPunct="1">
              <a:lnSpc>
                <a:spcPct val="100000"/>
              </a:lnSpc>
              <a:spcBef>
                <a:spcPts val="0"/>
              </a:spcBef>
              <a:spcAft>
                <a:spcPts val="1999"/>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tx2">
                    <a:lumMod val="20000"/>
                    <a:lumOff val="80000"/>
                  </a:schemeClr>
                </a:solidFill>
                <a:effectLst/>
                <a:uLnTx/>
                <a:uFillTx/>
                <a:ea typeface="+mn-ea"/>
                <a:cs typeface="+mn-cs"/>
              </a:rPr>
              <a:t>Info Gather</a:t>
            </a:r>
          </a:p>
        </p:txBody>
      </p:sp>
      <p:sp>
        <p:nvSpPr>
          <p:cNvPr id="257" name="Text Placeholder 1">
            <a:extLst>
              <a:ext uri="{FF2B5EF4-FFF2-40B4-BE49-F238E27FC236}">
                <a16:creationId xmlns:a16="http://schemas.microsoft.com/office/drawing/2014/main" id="{04AF2C55-2E0E-282A-F94C-761429E77F34}"/>
              </a:ext>
            </a:extLst>
          </p:cNvPr>
          <p:cNvSpPr txBox="1">
            <a:spLocks/>
          </p:cNvSpPr>
          <p:nvPr/>
        </p:nvSpPr>
        <p:spPr>
          <a:xfrm>
            <a:off x="909836" y="2633956"/>
            <a:ext cx="1512168" cy="290988"/>
          </a:xfrm>
          <a:prstGeom prst="rect">
            <a:avLst/>
          </a:prstGeom>
        </p:spPr>
        <p:txBody>
          <a:bodyPr/>
          <a:lstStyle>
            <a:lvl1pPr marL="0" indent="0" algn="l" defTabSz="1828251" rtl="0" eaLnBrk="1" latinLnBrk="0" hangingPunct="1">
              <a:spcBef>
                <a:spcPts val="0"/>
              </a:spcBef>
              <a:spcAft>
                <a:spcPts val="1999"/>
              </a:spcAft>
              <a:buFont typeface="Arial" panose="020B0604020202020204" pitchFamily="34" charset="0"/>
              <a:buNone/>
              <a:defRPr sz="3999" kern="1200">
                <a:solidFill>
                  <a:srgbClr val="003B6B"/>
                </a:solidFill>
                <a:latin typeface="+mn-lt"/>
                <a:ea typeface="+mn-ea"/>
                <a:cs typeface="+mn-cs"/>
              </a:defRPr>
            </a:lvl1pPr>
            <a:lvl2pPr marL="1615591" indent="-545936" algn="l" defTabSz="1828251" rtl="0" eaLnBrk="1" latinLnBrk="0" hangingPunct="1">
              <a:spcBef>
                <a:spcPts val="0"/>
              </a:spcBef>
              <a:spcAft>
                <a:spcPts val="1999"/>
              </a:spcAft>
              <a:buFont typeface="Arial" panose="020B0604020202020204" pitchFamily="34" charset="0"/>
              <a:buChar char="•"/>
              <a:defRPr sz="3999" kern="1200">
                <a:solidFill>
                  <a:schemeClr val="tx1"/>
                </a:solidFill>
                <a:latin typeface="+mn-lt"/>
                <a:ea typeface="+mn-ea"/>
                <a:cs typeface="+mn-cs"/>
              </a:defRPr>
            </a:lvl2pPr>
            <a:lvl3pPr marL="2161527" indent="-355493" algn="l" defTabSz="1828251" rtl="0" eaLnBrk="1" latinLnBrk="0" hangingPunct="1">
              <a:spcBef>
                <a:spcPts val="0"/>
              </a:spcBef>
              <a:spcAft>
                <a:spcPts val="1999"/>
              </a:spcAft>
              <a:buFont typeface="Arial" panose="020B0604020202020204" pitchFamily="34" charset="0"/>
              <a:buChar char="•"/>
              <a:defRPr sz="3599" kern="1200">
                <a:solidFill>
                  <a:schemeClr val="tx1"/>
                </a:solidFill>
                <a:latin typeface="+mn-lt"/>
                <a:ea typeface="+mn-ea"/>
                <a:cs typeface="+mn-cs"/>
              </a:defRPr>
            </a:lvl3pPr>
            <a:lvl4pPr marL="2872514" indent="-355493"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4pPr>
            <a:lvl5pPr marL="3586674" indent="-358668"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5pPr>
            <a:lvl6pPr marL="5027691"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6pPr>
            <a:lvl7pPr marL="5941817"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7pPr>
            <a:lvl8pPr marL="6855943"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8pPr>
            <a:lvl9pPr marL="7770068"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9pPr>
          </a:lstStyle>
          <a:p>
            <a:pPr marL="0" marR="0" lvl="0" indent="0" algn="l" defTabSz="1828251" rtl="0" eaLnBrk="1" fontAlgn="auto" latinLnBrk="0" hangingPunct="1">
              <a:lnSpc>
                <a:spcPct val="100000"/>
              </a:lnSpc>
              <a:spcBef>
                <a:spcPts val="0"/>
              </a:spcBef>
              <a:spcAft>
                <a:spcPts val="1999"/>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tx2">
                    <a:lumMod val="40000"/>
                    <a:lumOff val="60000"/>
                  </a:schemeClr>
                </a:solidFill>
                <a:effectLst/>
                <a:uLnTx/>
                <a:uFillTx/>
                <a:ea typeface="+mn-ea"/>
                <a:cs typeface="+mn-cs"/>
              </a:rPr>
              <a:t>Move Manager</a:t>
            </a:r>
          </a:p>
        </p:txBody>
      </p:sp>
      <p:sp>
        <p:nvSpPr>
          <p:cNvPr id="258" name="Text Placeholder 1">
            <a:extLst>
              <a:ext uri="{FF2B5EF4-FFF2-40B4-BE49-F238E27FC236}">
                <a16:creationId xmlns:a16="http://schemas.microsoft.com/office/drawing/2014/main" id="{893D582B-A6A5-A171-B057-FFF75DD14DD9}"/>
              </a:ext>
            </a:extLst>
          </p:cNvPr>
          <p:cNvSpPr txBox="1">
            <a:spLocks/>
          </p:cNvSpPr>
          <p:nvPr/>
        </p:nvSpPr>
        <p:spPr>
          <a:xfrm>
            <a:off x="2133972" y="4434156"/>
            <a:ext cx="1341445" cy="290988"/>
          </a:xfrm>
          <a:prstGeom prst="rect">
            <a:avLst/>
          </a:prstGeom>
        </p:spPr>
        <p:txBody>
          <a:bodyPr/>
          <a:lstStyle>
            <a:lvl1pPr marL="0" indent="0" algn="l" defTabSz="1828251" rtl="0" eaLnBrk="1" latinLnBrk="0" hangingPunct="1">
              <a:spcBef>
                <a:spcPts val="0"/>
              </a:spcBef>
              <a:spcAft>
                <a:spcPts val="1999"/>
              </a:spcAft>
              <a:buFont typeface="Arial" panose="020B0604020202020204" pitchFamily="34" charset="0"/>
              <a:buNone/>
              <a:defRPr sz="3999" kern="1200">
                <a:solidFill>
                  <a:srgbClr val="003B6B"/>
                </a:solidFill>
                <a:latin typeface="+mn-lt"/>
                <a:ea typeface="+mn-ea"/>
                <a:cs typeface="+mn-cs"/>
              </a:defRPr>
            </a:lvl1pPr>
            <a:lvl2pPr marL="1615591" indent="-545936" algn="l" defTabSz="1828251" rtl="0" eaLnBrk="1" latinLnBrk="0" hangingPunct="1">
              <a:spcBef>
                <a:spcPts val="0"/>
              </a:spcBef>
              <a:spcAft>
                <a:spcPts val="1999"/>
              </a:spcAft>
              <a:buFont typeface="Arial" panose="020B0604020202020204" pitchFamily="34" charset="0"/>
              <a:buChar char="•"/>
              <a:defRPr sz="3999" kern="1200">
                <a:solidFill>
                  <a:schemeClr val="tx1"/>
                </a:solidFill>
                <a:latin typeface="+mn-lt"/>
                <a:ea typeface="+mn-ea"/>
                <a:cs typeface="+mn-cs"/>
              </a:defRPr>
            </a:lvl2pPr>
            <a:lvl3pPr marL="2161527" indent="-355493" algn="l" defTabSz="1828251" rtl="0" eaLnBrk="1" latinLnBrk="0" hangingPunct="1">
              <a:spcBef>
                <a:spcPts val="0"/>
              </a:spcBef>
              <a:spcAft>
                <a:spcPts val="1999"/>
              </a:spcAft>
              <a:buFont typeface="Arial" panose="020B0604020202020204" pitchFamily="34" charset="0"/>
              <a:buChar char="•"/>
              <a:defRPr sz="3599" kern="1200">
                <a:solidFill>
                  <a:schemeClr val="tx1"/>
                </a:solidFill>
                <a:latin typeface="+mn-lt"/>
                <a:ea typeface="+mn-ea"/>
                <a:cs typeface="+mn-cs"/>
              </a:defRPr>
            </a:lvl3pPr>
            <a:lvl4pPr marL="2872514" indent="-355493"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4pPr>
            <a:lvl5pPr marL="3586674" indent="-358668"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5pPr>
            <a:lvl6pPr marL="5027691"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6pPr>
            <a:lvl7pPr marL="5941817"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7pPr>
            <a:lvl8pPr marL="6855943"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8pPr>
            <a:lvl9pPr marL="7770068"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9pPr>
          </a:lstStyle>
          <a:p>
            <a:pPr marL="0" marR="0" lvl="0" indent="0" algn="l" defTabSz="1828251" rtl="0" eaLnBrk="1" fontAlgn="auto" latinLnBrk="0" hangingPunct="1">
              <a:lnSpc>
                <a:spcPct val="100000"/>
              </a:lnSpc>
              <a:spcBef>
                <a:spcPts val="0"/>
              </a:spcBef>
              <a:spcAft>
                <a:spcPts val="1999"/>
              </a:spcAft>
              <a:buClrTx/>
              <a:buSzTx/>
              <a:buFont typeface="Arial" panose="020B0604020202020204" pitchFamily="34" charset="0"/>
              <a:buNone/>
              <a:tabLst/>
              <a:defRPr/>
            </a:pPr>
            <a:r>
              <a:rPr lang="en-US" sz="1400" b="1" dirty="0">
                <a:solidFill>
                  <a:schemeClr val="accent2">
                    <a:lumMod val="60000"/>
                    <a:lumOff val="40000"/>
                  </a:schemeClr>
                </a:solidFill>
              </a:rPr>
              <a:t>Quote Prep</a:t>
            </a:r>
            <a:endParaRPr kumimoji="0" lang="en-US" sz="1400" b="1" i="0" u="none" strike="noStrike" kern="1200" cap="none" spc="0" normalizeH="0" baseline="0" noProof="0" dirty="0">
              <a:ln>
                <a:noFill/>
              </a:ln>
              <a:solidFill>
                <a:schemeClr val="accent2">
                  <a:lumMod val="60000"/>
                  <a:lumOff val="40000"/>
                </a:schemeClr>
              </a:solidFill>
              <a:effectLst/>
              <a:uLnTx/>
              <a:uFillTx/>
              <a:ea typeface="+mn-ea"/>
              <a:cs typeface="+mn-cs"/>
            </a:endParaRPr>
          </a:p>
        </p:txBody>
      </p:sp>
      <p:sp>
        <p:nvSpPr>
          <p:cNvPr id="259" name="Text Placeholder 1">
            <a:extLst>
              <a:ext uri="{FF2B5EF4-FFF2-40B4-BE49-F238E27FC236}">
                <a16:creationId xmlns:a16="http://schemas.microsoft.com/office/drawing/2014/main" id="{2D5057E9-31A8-E6CC-248D-1B013B13BE2D}"/>
              </a:ext>
            </a:extLst>
          </p:cNvPr>
          <p:cNvSpPr txBox="1">
            <a:spLocks/>
          </p:cNvSpPr>
          <p:nvPr/>
        </p:nvSpPr>
        <p:spPr>
          <a:xfrm>
            <a:off x="3070076" y="2636912"/>
            <a:ext cx="1341445" cy="290988"/>
          </a:xfrm>
          <a:prstGeom prst="rect">
            <a:avLst/>
          </a:prstGeom>
        </p:spPr>
        <p:txBody>
          <a:bodyPr/>
          <a:lstStyle>
            <a:lvl1pPr marL="0" indent="0" algn="l" defTabSz="1828251" rtl="0" eaLnBrk="1" latinLnBrk="0" hangingPunct="1">
              <a:spcBef>
                <a:spcPts val="0"/>
              </a:spcBef>
              <a:spcAft>
                <a:spcPts val="1999"/>
              </a:spcAft>
              <a:buFont typeface="Arial" panose="020B0604020202020204" pitchFamily="34" charset="0"/>
              <a:buNone/>
              <a:defRPr sz="3999" kern="1200">
                <a:solidFill>
                  <a:srgbClr val="003B6B"/>
                </a:solidFill>
                <a:latin typeface="+mn-lt"/>
                <a:ea typeface="+mn-ea"/>
                <a:cs typeface="+mn-cs"/>
              </a:defRPr>
            </a:lvl1pPr>
            <a:lvl2pPr marL="1615591" indent="-545936" algn="l" defTabSz="1828251" rtl="0" eaLnBrk="1" latinLnBrk="0" hangingPunct="1">
              <a:spcBef>
                <a:spcPts val="0"/>
              </a:spcBef>
              <a:spcAft>
                <a:spcPts val="1999"/>
              </a:spcAft>
              <a:buFont typeface="Arial" panose="020B0604020202020204" pitchFamily="34" charset="0"/>
              <a:buChar char="•"/>
              <a:defRPr sz="3999" kern="1200">
                <a:solidFill>
                  <a:schemeClr val="tx1"/>
                </a:solidFill>
                <a:latin typeface="+mn-lt"/>
                <a:ea typeface="+mn-ea"/>
                <a:cs typeface="+mn-cs"/>
              </a:defRPr>
            </a:lvl2pPr>
            <a:lvl3pPr marL="2161527" indent="-355493" algn="l" defTabSz="1828251" rtl="0" eaLnBrk="1" latinLnBrk="0" hangingPunct="1">
              <a:spcBef>
                <a:spcPts val="0"/>
              </a:spcBef>
              <a:spcAft>
                <a:spcPts val="1999"/>
              </a:spcAft>
              <a:buFont typeface="Arial" panose="020B0604020202020204" pitchFamily="34" charset="0"/>
              <a:buChar char="•"/>
              <a:defRPr sz="3599" kern="1200">
                <a:solidFill>
                  <a:schemeClr val="tx1"/>
                </a:solidFill>
                <a:latin typeface="+mn-lt"/>
                <a:ea typeface="+mn-ea"/>
                <a:cs typeface="+mn-cs"/>
              </a:defRPr>
            </a:lvl3pPr>
            <a:lvl4pPr marL="2872514" indent="-355493"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4pPr>
            <a:lvl5pPr marL="3586674" indent="-358668"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5pPr>
            <a:lvl6pPr marL="5027691"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6pPr>
            <a:lvl7pPr marL="5941817"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7pPr>
            <a:lvl8pPr marL="6855943"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8pPr>
            <a:lvl9pPr marL="7770068"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9pPr>
          </a:lstStyle>
          <a:p>
            <a:pPr marL="0" marR="0" lvl="0" indent="0" algn="l" defTabSz="1828251" rtl="0" eaLnBrk="1" fontAlgn="auto" latinLnBrk="0" hangingPunct="1">
              <a:lnSpc>
                <a:spcPct val="100000"/>
              </a:lnSpc>
              <a:spcBef>
                <a:spcPts val="0"/>
              </a:spcBef>
              <a:spcAft>
                <a:spcPts val="1999"/>
              </a:spcAft>
              <a:buClrTx/>
              <a:buSzTx/>
              <a:buFont typeface="Arial" panose="020B0604020202020204" pitchFamily="34" charset="0"/>
              <a:buNone/>
              <a:tabLst/>
              <a:defRPr/>
            </a:pPr>
            <a:r>
              <a:rPr lang="en-US" sz="1400" b="1" dirty="0">
                <a:solidFill>
                  <a:schemeClr val="accent2">
                    <a:lumMod val="75000"/>
                  </a:schemeClr>
                </a:solidFill>
              </a:rPr>
              <a:t>Detail Review</a:t>
            </a:r>
            <a:endParaRPr kumimoji="0" lang="en-US" sz="1400" b="1" i="0" u="none" strike="noStrike" kern="1200" cap="none" spc="0" normalizeH="0" baseline="0" noProof="0" dirty="0">
              <a:ln>
                <a:noFill/>
              </a:ln>
              <a:solidFill>
                <a:schemeClr val="accent2">
                  <a:lumMod val="75000"/>
                </a:schemeClr>
              </a:solidFill>
              <a:effectLst/>
              <a:uLnTx/>
              <a:uFillTx/>
              <a:ea typeface="+mn-ea"/>
              <a:cs typeface="+mn-cs"/>
            </a:endParaRPr>
          </a:p>
        </p:txBody>
      </p:sp>
      <p:sp>
        <p:nvSpPr>
          <p:cNvPr id="260" name="Text Placeholder 1">
            <a:extLst>
              <a:ext uri="{FF2B5EF4-FFF2-40B4-BE49-F238E27FC236}">
                <a16:creationId xmlns:a16="http://schemas.microsoft.com/office/drawing/2014/main" id="{8EA4B5B1-53FD-D76E-8B50-1EE95BB71EE5}"/>
              </a:ext>
            </a:extLst>
          </p:cNvPr>
          <p:cNvSpPr txBox="1">
            <a:spLocks/>
          </p:cNvSpPr>
          <p:nvPr/>
        </p:nvSpPr>
        <p:spPr>
          <a:xfrm>
            <a:off x="3960879" y="4434156"/>
            <a:ext cx="1341445" cy="290988"/>
          </a:xfrm>
          <a:prstGeom prst="rect">
            <a:avLst/>
          </a:prstGeom>
        </p:spPr>
        <p:txBody>
          <a:bodyPr/>
          <a:lstStyle>
            <a:lvl1pPr marL="0" indent="0" algn="l" defTabSz="1828251" rtl="0" eaLnBrk="1" latinLnBrk="0" hangingPunct="1">
              <a:spcBef>
                <a:spcPts val="0"/>
              </a:spcBef>
              <a:spcAft>
                <a:spcPts val="1999"/>
              </a:spcAft>
              <a:buFont typeface="Arial" panose="020B0604020202020204" pitchFamily="34" charset="0"/>
              <a:buNone/>
              <a:defRPr sz="3999" kern="1200">
                <a:solidFill>
                  <a:srgbClr val="003B6B"/>
                </a:solidFill>
                <a:latin typeface="+mn-lt"/>
                <a:ea typeface="+mn-ea"/>
                <a:cs typeface="+mn-cs"/>
              </a:defRPr>
            </a:lvl1pPr>
            <a:lvl2pPr marL="1615591" indent="-545936" algn="l" defTabSz="1828251" rtl="0" eaLnBrk="1" latinLnBrk="0" hangingPunct="1">
              <a:spcBef>
                <a:spcPts val="0"/>
              </a:spcBef>
              <a:spcAft>
                <a:spcPts val="1999"/>
              </a:spcAft>
              <a:buFont typeface="Arial" panose="020B0604020202020204" pitchFamily="34" charset="0"/>
              <a:buChar char="•"/>
              <a:defRPr sz="3999" kern="1200">
                <a:solidFill>
                  <a:schemeClr val="tx1"/>
                </a:solidFill>
                <a:latin typeface="+mn-lt"/>
                <a:ea typeface="+mn-ea"/>
                <a:cs typeface="+mn-cs"/>
              </a:defRPr>
            </a:lvl2pPr>
            <a:lvl3pPr marL="2161527" indent="-355493" algn="l" defTabSz="1828251" rtl="0" eaLnBrk="1" latinLnBrk="0" hangingPunct="1">
              <a:spcBef>
                <a:spcPts val="0"/>
              </a:spcBef>
              <a:spcAft>
                <a:spcPts val="1999"/>
              </a:spcAft>
              <a:buFont typeface="Arial" panose="020B0604020202020204" pitchFamily="34" charset="0"/>
              <a:buChar char="•"/>
              <a:defRPr sz="3599" kern="1200">
                <a:solidFill>
                  <a:schemeClr val="tx1"/>
                </a:solidFill>
                <a:latin typeface="+mn-lt"/>
                <a:ea typeface="+mn-ea"/>
                <a:cs typeface="+mn-cs"/>
              </a:defRPr>
            </a:lvl3pPr>
            <a:lvl4pPr marL="2872514" indent="-355493"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4pPr>
            <a:lvl5pPr marL="3586674" indent="-358668"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5pPr>
            <a:lvl6pPr marL="5027691"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6pPr>
            <a:lvl7pPr marL="5941817"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7pPr>
            <a:lvl8pPr marL="6855943"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8pPr>
            <a:lvl9pPr marL="7770068"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9pPr>
          </a:lstStyle>
          <a:p>
            <a:pPr marL="0" marR="0" lvl="0" indent="0" algn="l" defTabSz="1828251" rtl="0" eaLnBrk="1" fontAlgn="auto" latinLnBrk="0" hangingPunct="1">
              <a:lnSpc>
                <a:spcPct val="100000"/>
              </a:lnSpc>
              <a:spcBef>
                <a:spcPts val="0"/>
              </a:spcBef>
              <a:spcAft>
                <a:spcPts val="1999"/>
              </a:spcAft>
              <a:buClrTx/>
              <a:buSzTx/>
              <a:buFont typeface="Arial" panose="020B0604020202020204" pitchFamily="34" charset="0"/>
              <a:buNone/>
              <a:tabLst/>
              <a:defRPr/>
            </a:pPr>
            <a:r>
              <a:rPr lang="en-US" sz="1400" b="1" dirty="0">
                <a:solidFill>
                  <a:schemeClr val="accent2">
                    <a:lumMod val="50000"/>
                  </a:schemeClr>
                </a:solidFill>
              </a:rPr>
              <a:t>Scheduling</a:t>
            </a:r>
            <a:endParaRPr kumimoji="0" lang="en-US" sz="1400" b="1" i="0" u="none" strike="noStrike" kern="1200" cap="none" spc="0" normalizeH="0" baseline="0" noProof="0" dirty="0">
              <a:ln>
                <a:noFill/>
              </a:ln>
              <a:solidFill>
                <a:schemeClr val="accent2">
                  <a:lumMod val="50000"/>
                </a:schemeClr>
              </a:solidFill>
              <a:effectLst/>
              <a:uLnTx/>
              <a:uFillTx/>
              <a:ea typeface="+mn-ea"/>
              <a:cs typeface="+mn-cs"/>
            </a:endParaRPr>
          </a:p>
        </p:txBody>
      </p:sp>
      <p:sp>
        <p:nvSpPr>
          <p:cNvPr id="261" name="Text Placeholder 1">
            <a:extLst>
              <a:ext uri="{FF2B5EF4-FFF2-40B4-BE49-F238E27FC236}">
                <a16:creationId xmlns:a16="http://schemas.microsoft.com/office/drawing/2014/main" id="{748E2EB1-275F-2A74-1E90-37F9CA4B40B2}"/>
              </a:ext>
            </a:extLst>
          </p:cNvPr>
          <p:cNvSpPr txBox="1">
            <a:spLocks/>
          </p:cNvSpPr>
          <p:nvPr/>
        </p:nvSpPr>
        <p:spPr>
          <a:xfrm>
            <a:off x="5806380" y="4437112"/>
            <a:ext cx="1341445" cy="290988"/>
          </a:xfrm>
          <a:prstGeom prst="rect">
            <a:avLst/>
          </a:prstGeom>
        </p:spPr>
        <p:txBody>
          <a:bodyPr/>
          <a:lstStyle>
            <a:lvl1pPr marL="0" indent="0" algn="l" defTabSz="1828251" rtl="0" eaLnBrk="1" latinLnBrk="0" hangingPunct="1">
              <a:spcBef>
                <a:spcPts val="0"/>
              </a:spcBef>
              <a:spcAft>
                <a:spcPts val="1999"/>
              </a:spcAft>
              <a:buFont typeface="Arial" panose="020B0604020202020204" pitchFamily="34" charset="0"/>
              <a:buNone/>
              <a:defRPr sz="3999" kern="1200">
                <a:solidFill>
                  <a:srgbClr val="003B6B"/>
                </a:solidFill>
                <a:latin typeface="+mn-lt"/>
                <a:ea typeface="+mn-ea"/>
                <a:cs typeface="+mn-cs"/>
              </a:defRPr>
            </a:lvl1pPr>
            <a:lvl2pPr marL="1615591" indent="-545936" algn="l" defTabSz="1828251" rtl="0" eaLnBrk="1" latinLnBrk="0" hangingPunct="1">
              <a:spcBef>
                <a:spcPts val="0"/>
              </a:spcBef>
              <a:spcAft>
                <a:spcPts val="1999"/>
              </a:spcAft>
              <a:buFont typeface="Arial" panose="020B0604020202020204" pitchFamily="34" charset="0"/>
              <a:buChar char="•"/>
              <a:defRPr sz="3999" kern="1200">
                <a:solidFill>
                  <a:schemeClr val="tx1"/>
                </a:solidFill>
                <a:latin typeface="+mn-lt"/>
                <a:ea typeface="+mn-ea"/>
                <a:cs typeface="+mn-cs"/>
              </a:defRPr>
            </a:lvl2pPr>
            <a:lvl3pPr marL="2161527" indent="-355493" algn="l" defTabSz="1828251" rtl="0" eaLnBrk="1" latinLnBrk="0" hangingPunct="1">
              <a:spcBef>
                <a:spcPts val="0"/>
              </a:spcBef>
              <a:spcAft>
                <a:spcPts val="1999"/>
              </a:spcAft>
              <a:buFont typeface="Arial" panose="020B0604020202020204" pitchFamily="34" charset="0"/>
              <a:buChar char="•"/>
              <a:defRPr sz="3599" kern="1200">
                <a:solidFill>
                  <a:schemeClr val="tx1"/>
                </a:solidFill>
                <a:latin typeface="+mn-lt"/>
                <a:ea typeface="+mn-ea"/>
                <a:cs typeface="+mn-cs"/>
              </a:defRPr>
            </a:lvl3pPr>
            <a:lvl4pPr marL="2872514" indent="-355493"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4pPr>
            <a:lvl5pPr marL="3586674" indent="-358668"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5pPr>
            <a:lvl6pPr marL="5027691"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6pPr>
            <a:lvl7pPr marL="5941817"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7pPr>
            <a:lvl8pPr marL="6855943"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8pPr>
            <a:lvl9pPr marL="7770068"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9pPr>
          </a:lstStyle>
          <a:p>
            <a:pPr marL="0" marR="0" lvl="0" indent="0" algn="l" defTabSz="1828251" rtl="0" eaLnBrk="1" fontAlgn="auto" latinLnBrk="0" hangingPunct="1">
              <a:lnSpc>
                <a:spcPct val="100000"/>
              </a:lnSpc>
              <a:spcBef>
                <a:spcPts val="0"/>
              </a:spcBef>
              <a:spcAft>
                <a:spcPts val="1999"/>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accent2"/>
                </a:solidFill>
                <a:effectLst/>
                <a:uLnTx/>
                <a:uFillTx/>
                <a:ea typeface="+mn-ea"/>
                <a:cs typeface="+mn-cs"/>
              </a:rPr>
              <a:t>Oversight</a:t>
            </a:r>
          </a:p>
        </p:txBody>
      </p:sp>
      <p:sp>
        <p:nvSpPr>
          <p:cNvPr id="262" name="Text Placeholder 1">
            <a:extLst>
              <a:ext uri="{FF2B5EF4-FFF2-40B4-BE49-F238E27FC236}">
                <a16:creationId xmlns:a16="http://schemas.microsoft.com/office/drawing/2014/main" id="{96000B6B-89F4-3DA8-BE5F-4EC743AED7C3}"/>
              </a:ext>
            </a:extLst>
          </p:cNvPr>
          <p:cNvSpPr txBox="1">
            <a:spLocks/>
          </p:cNvSpPr>
          <p:nvPr/>
        </p:nvSpPr>
        <p:spPr>
          <a:xfrm>
            <a:off x="7606580" y="4437112"/>
            <a:ext cx="1341445" cy="290988"/>
          </a:xfrm>
          <a:prstGeom prst="rect">
            <a:avLst/>
          </a:prstGeom>
        </p:spPr>
        <p:txBody>
          <a:bodyPr/>
          <a:lstStyle>
            <a:lvl1pPr marL="0" indent="0" algn="l" defTabSz="1828251" rtl="0" eaLnBrk="1" latinLnBrk="0" hangingPunct="1">
              <a:spcBef>
                <a:spcPts val="0"/>
              </a:spcBef>
              <a:spcAft>
                <a:spcPts val="1999"/>
              </a:spcAft>
              <a:buFont typeface="Arial" panose="020B0604020202020204" pitchFamily="34" charset="0"/>
              <a:buNone/>
              <a:defRPr sz="3999" kern="1200">
                <a:solidFill>
                  <a:srgbClr val="003B6B"/>
                </a:solidFill>
                <a:latin typeface="+mn-lt"/>
                <a:ea typeface="+mn-ea"/>
                <a:cs typeface="+mn-cs"/>
              </a:defRPr>
            </a:lvl1pPr>
            <a:lvl2pPr marL="1615591" indent="-545936" algn="l" defTabSz="1828251" rtl="0" eaLnBrk="1" latinLnBrk="0" hangingPunct="1">
              <a:spcBef>
                <a:spcPts val="0"/>
              </a:spcBef>
              <a:spcAft>
                <a:spcPts val="1999"/>
              </a:spcAft>
              <a:buFont typeface="Arial" panose="020B0604020202020204" pitchFamily="34" charset="0"/>
              <a:buChar char="•"/>
              <a:defRPr sz="3999" kern="1200">
                <a:solidFill>
                  <a:schemeClr val="tx1"/>
                </a:solidFill>
                <a:latin typeface="+mn-lt"/>
                <a:ea typeface="+mn-ea"/>
                <a:cs typeface="+mn-cs"/>
              </a:defRPr>
            </a:lvl2pPr>
            <a:lvl3pPr marL="2161527" indent="-355493" algn="l" defTabSz="1828251" rtl="0" eaLnBrk="1" latinLnBrk="0" hangingPunct="1">
              <a:spcBef>
                <a:spcPts val="0"/>
              </a:spcBef>
              <a:spcAft>
                <a:spcPts val="1999"/>
              </a:spcAft>
              <a:buFont typeface="Arial" panose="020B0604020202020204" pitchFamily="34" charset="0"/>
              <a:buChar char="•"/>
              <a:defRPr sz="3599" kern="1200">
                <a:solidFill>
                  <a:schemeClr val="tx1"/>
                </a:solidFill>
                <a:latin typeface="+mn-lt"/>
                <a:ea typeface="+mn-ea"/>
                <a:cs typeface="+mn-cs"/>
              </a:defRPr>
            </a:lvl3pPr>
            <a:lvl4pPr marL="2872514" indent="-355493"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4pPr>
            <a:lvl5pPr marL="3586674" indent="-358668"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5pPr>
            <a:lvl6pPr marL="5027691"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6pPr>
            <a:lvl7pPr marL="5941817"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7pPr>
            <a:lvl8pPr marL="6855943"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8pPr>
            <a:lvl9pPr marL="7770068"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9pPr>
          </a:lstStyle>
          <a:p>
            <a:pPr marL="0" marR="0" lvl="0" indent="0" algn="l" defTabSz="1828251" rtl="0" eaLnBrk="1" fontAlgn="auto" latinLnBrk="0" hangingPunct="1">
              <a:lnSpc>
                <a:spcPct val="100000"/>
              </a:lnSpc>
              <a:spcBef>
                <a:spcPts val="0"/>
              </a:spcBef>
              <a:spcAft>
                <a:spcPts val="1999"/>
              </a:spcAft>
              <a:buClrTx/>
              <a:buSzTx/>
              <a:buFont typeface="Arial" panose="020B0604020202020204" pitchFamily="34" charset="0"/>
              <a:buNone/>
              <a:tabLst/>
              <a:defRPr/>
            </a:pPr>
            <a:r>
              <a:rPr lang="en-US" sz="1400" b="1" dirty="0">
                <a:solidFill>
                  <a:schemeClr val="accent2">
                    <a:lumMod val="50000"/>
                  </a:schemeClr>
                </a:solidFill>
              </a:rPr>
              <a:t>Follow Up</a:t>
            </a:r>
            <a:endParaRPr kumimoji="0" lang="en-US" sz="1400" b="1" i="0" u="none" strike="noStrike" kern="1200" cap="none" spc="0" normalizeH="0" baseline="0" noProof="0" dirty="0">
              <a:ln>
                <a:noFill/>
              </a:ln>
              <a:solidFill>
                <a:schemeClr val="accent2">
                  <a:lumMod val="50000"/>
                </a:schemeClr>
              </a:solidFill>
              <a:effectLst/>
              <a:uLnTx/>
              <a:uFillTx/>
              <a:ea typeface="+mn-ea"/>
              <a:cs typeface="+mn-cs"/>
            </a:endParaRPr>
          </a:p>
        </p:txBody>
      </p:sp>
      <p:sp>
        <p:nvSpPr>
          <p:cNvPr id="263" name="Text Placeholder 1">
            <a:extLst>
              <a:ext uri="{FF2B5EF4-FFF2-40B4-BE49-F238E27FC236}">
                <a16:creationId xmlns:a16="http://schemas.microsoft.com/office/drawing/2014/main" id="{AF0A1670-DFC8-6C48-A032-B7042CD2636B}"/>
              </a:ext>
            </a:extLst>
          </p:cNvPr>
          <p:cNvSpPr txBox="1">
            <a:spLocks/>
          </p:cNvSpPr>
          <p:nvPr/>
        </p:nvSpPr>
        <p:spPr>
          <a:xfrm>
            <a:off x="6814492" y="2636912"/>
            <a:ext cx="1341445" cy="290988"/>
          </a:xfrm>
          <a:prstGeom prst="rect">
            <a:avLst/>
          </a:prstGeom>
        </p:spPr>
        <p:txBody>
          <a:bodyPr/>
          <a:lstStyle>
            <a:lvl1pPr marL="0" indent="0" algn="l" defTabSz="1828251" rtl="0" eaLnBrk="1" latinLnBrk="0" hangingPunct="1">
              <a:spcBef>
                <a:spcPts val="0"/>
              </a:spcBef>
              <a:spcAft>
                <a:spcPts val="1999"/>
              </a:spcAft>
              <a:buFont typeface="Arial" panose="020B0604020202020204" pitchFamily="34" charset="0"/>
              <a:buNone/>
              <a:defRPr sz="3999" kern="1200">
                <a:solidFill>
                  <a:srgbClr val="003B6B"/>
                </a:solidFill>
                <a:latin typeface="+mn-lt"/>
                <a:ea typeface="+mn-ea"/>
                <a:cs typeface="+mn-cs"/>
              </a:defRPr>
            </a:lvl1pPr>
            <a:lvl2pPr marL="1615591" indent="-545936" algn="l" defTabSz="1828251" rtl="0" eaLnBrk="1" latinLnBrk="0" hangingPunct="1">
              <a:spcBef>
                <a:spcPts val="0"/>
              </a:spcBef>
              <a:spcAft>
                <a:spcPts val="1999"/>
              </a:spcAft>
              <a:buFont typeface="Arial" panose="020B0604020202020204" pitchFamily="34" charset="0"/>
              <a:buChar char="•"/>
              <a:defRPr sz="3999" kern="1200">
                <a:solidFill>
                  <a:schemeClr val="tx1"/>
                </a:solidFill>
                <a:latin typeface="+mn-lt"/>
                <a:ea typeface="+mn-ea"/>
                <a:cs typeface="+mn-cs"/>
              </a:defRPr>
            </a:lvl2pPr>
            <a:lvl3pPr marL="2161527" indent="-355493" algn="l" defTabSz="1828251" rtl="0" eaLnBrk="1" latinLnBrk="0" hangingPunct="1">
              <a:spcBef>
                <a:spcPts val="0"/>
              </a:spcBef>
              <a:spcAft>
                <a:spcPts val="1999"/>
              </a:spcAft>
              <a:buFont typeface="Arial" panose="020B0604020202020204" pitchFamily="34" charset="0"/>
              <a:buChar char="•"/>
              <a:defRPr sz="3599" kern="1200">
                <a:solidFill>
                  <a:schemeClr val="tx1"/>
                </a:solidFill>
                <a:latin typeface="+mn-lt"/>
                <a:ea typeface="+mn-ea"/>
                <a:cs typeface="+mn-cs"/>
              </a:defRPr>
            </a:lvl3pPr>
            <a:lvl4pPr marL="2872514" indent="-355493"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4pPr>
            <a:lvl5pPr marL="3586674" indent="-358668"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5pPr>
            <a:lvl6pPr marL="5027691"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6pPr>
            <a:lvl7pPr marL="5941817"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7pPr>
            <a:lvl8pPr marL="6855943"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8pPr>
            <a:lvl9pPr marL="7770068"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9pPr>
          </a:lstStyle>
          <a:p>
            <a:pPr marL="0" marR="0" lvl="0" indent="0" algn="l" defTabSz="1828251" rtl="0" eaLnBrk="1" fontAlgn="auto" latinLnBrk="0" hangingPunct="1">
              <a:lnSpc>
                <a:spcPct val="100000"/>
              </a:lnSpc>
              <a:spcBef>
                <a:spcPts val="0"/>
              </a:spcBef>
              <a:spcAft>
                <a:spcPts val="1999"/>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accent5">
                    <a:lumMod val="75000"/>
                  </a:schemeClr>
                </a:solidFill>
                <a:effectLst/>
                <a:uLnTx/>
                <a:uFillTx/>
                <a:ea typeface="+mn-ea"/>
                <a:cs typeface="+mn-cs"/>
              </a:rPr>
              <a:t>Issue Mgmt.</a:t>
            </a:r>
          </a:p>
        </p:txBody>
      </p:sp>
      <p:sp>
        <p:nvSpPr>
          <p:cNvPr id="264" name="Text Placeholder 1">
            <a:extLst>
              <a:ext uri="{FF2B5EF4-FFF2-40B4-BE49-F238E27FC236}">
                <a16:creationId xmlns:a16="http://schemas.microsoft.com/office/drawing/2014/main" id="{B190AD7E-CB6C-1531-6026-A52D7D0FA606}"/>
              </a:ext>
            </a:extLst>
          </p:cNvPr>
          <p:cNvSpPr txBox="1">
            <a:spLocks/>
          </p:cNvSpPr>
          <p:nvPr/>
        </p:nvSpPr>
        <p:spPr>
          <a:xfrm>
            <a:off x="4896983" y="2636912"/>
            <a:ext cx="1341445" cy="290988"/>
          </a:xfrm>
          <a:prstGeom prst="rect">
            <a:avLst/>
          </a:prstGeom>
        </p:spPr>
        <p:txBody>
          <a:bodyPr/>
          <a:lstStyle>
            <a:lvl1pPr marL="0" indent="0" algn="l" defTabSz="1828251" rtl="0" eaLnBrk="1" latinLnBrk="0" hangingPunct="1">
              <a:spcBef>
                <a:spcPts val="0"/>
              </a:spcBef>
              <a:spcAft>
                <a:spcPts val="1999"/>
              </a:spcAft>
              <a:buFont typeface="Arial" panose="020B0604020202020204" pitchFamily="34" charset="0"/>
              <a:buNone/>
              <a:defRPr sz="3999" kern="1200">
                <a:solidFill>
                  <a:srgbClr val="003B6B"/>
                </a:solidFill>
                <a:latin typeface="+mn-lt"/>
                <a:ea typeface="+mn-ea"/>
                <a:cs typeface="+mn-cs"/>
              </a:defRPr>
            </a:lvl1pPr>
            <a:lvl2pPr marL="1615591" indent="-545936" algn="l" defTabSz="1828251" rtl="0" eaLnBrk="1" latinLnBrk="0" hangingPunct="1">
              <a:spcBef>
                <a:spcPts val="0"/>
              </a:spcBef>
              <a:spcAft>
                <a:spcPts val="1999"/>
              </a:spcAft>
              <a:buFont typeface="Arial" panose="020B0604020202020204" pitchFamily="34" charset="0"/>
              <a:buChar char="•"/>
              <a:defRPr sz="3999" kern="1200">
                <a:solidFill>
                  <a:schemeClr val="tx1"/>
                </a:solidFill>
                <a:latin typeface="+mn-lt"/>
                <a:ea typeface="+mn-ea"/>
                <a:cs typeface="+mn-cs"/>
              </a:defRPr>
            </a:lvl2pPr>
            <a:lvl3pPr marL="2161527" indent="-355493" algn="l" defTabSz="1828251" rtl="0" eaLnBrk="1" latinLnBrk="0" hangingPunct="1">
              <a:spcBef>
                <a:spcPts val="0"/>
              </a:spcBef>
              <a:spcAft>
                <a:spcPts val="1999"/>
              </a:spcAft>
              <a:buFont typeface="Arial" panose="020B0604020202020204" pitchFamily="34" charset="0"/>
              <a:buChar char="•"/>
              <a:defRPr sz="3599" kern="1200">
                <a:solidFill>
                  <a:schemeClr val="tx1"/>
                </a:solidFill>
                <a:latin typeface="+mn-lt"/>
                <a:ea typeface="+mn-ea"/>
                <a:cs typeface="+mn-cs"/>
              </a:defRPr>
            </a:lvl3pPr>
            <a:lvl4pPr marL="2872514" indent="-355493"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4pPr>
            <a:lvl5pPr marL="3586674" indent="-358668"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5pPr>
            <a:lvl6pPr marL="5027691"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6pPr>
            <a:lvl7pPr marL="5941817"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7pPr>
            <a:lvl8pPr marL="6855943"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8pPr>
            <a:lvl9pPr marL="7770068"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9pPr>
          </a:lstStyle>
          <a:p>
            <a:pPr marL="0" marR="0" lvl="0" indent="0" algn="l" defTabSz="1828251" rtl="0" eaLnBrk="1" fontAlgn="auto" latinLnBrk="0" hangingPunct="1">
              <a:lnSpc>
                <a:spcPct val="100000"/>
              </a:lnSpc>
              <a:spcBef>
                <a:spcPts val="0"/>
              </a:spcBef>
              <a:spcAft>
                <a:spcPts val="1999"/>
              </a:spcAft>
              <a:buClrTx/>
              <a:buSzTx/>
              <a:buFont typeface="Arial" panose="020B0604020202020204" pitchFamily="34" charset="0"/>
              <a:buNone/>
              <a:tabLst/>
              <a:defRPr/>
            </a:pPr>
            <a:r>
              <a:rPr lang="en-US" sz="1400" b="1" dirty="0">
                <a:solidFill>
                  <a:srgbClr val="009999"/>
                </a:solidFill>
              </a:rPr>
              <a:t>Move Prep</a:t>
            </a:r>
            <a:endParaRPr kumimoji="0" lang="en-US" sz="1400" b="1" i="0" u="none" strike="noStrike" kern="1200" cap="none" spc="0" normalizeH="0" baseline="0" noProof="0" dirty="0">
              <a:ln>
                <a:noFill/>
              </a:ln>
              <a:solidFill>
                <a:srgbClr val="009999"/>
              </a:solidFill>
              <a:effectLst/>
              <a:uLnTx/>
              <a:uFillTx/>
              <a:ea typeface="+mn-ea"/>
              <a:cs typeface="+mn-cs"/>
            </a:endParaRPr>
          </a:p>
        </p:txBody>
      </p:sp>
      <p:sp>
        <p:nvSpPr>
          <p:cNvPr id="265" name="Text Placeholder 1">
            <a:extLst>
              <a:ext uri="{FF2B5EF4-FFF2-40B4-BE49-F238E27FC236}">
                <a16:creationId xmlns:a16="http://schemas.microsoft.com/office/drawing/2014/main" id="{C8A9E28B-A237-0B3B-14F0-3D64F7264E93}"/>
              </a:ext>
            </a:extLst>
          </p:cNvPr>
          <p:cNvSpPr txBox="1">
            <a:spLocks/>
          </p:cNvSpPr>
          <p:nvPr/>
        </p:nvSpPr>
        <p:spPr>
          <a:xfrm>
            <a:off x="6094412" y="5871704"/>
            <a:ext cx="5893573" cy="509624"/>
          </a:xfrm>
          <a:prstGeom prst="rect">
            <a:avLst/>
          </a:prstGeom>
        </p:spPr>
        <p:txBody>
          <a:bodyPr/>
          <a:lstStyle>
            <a:lvl1pPr marL="0" indent="0" algn="l" defTabSz="1828251" rtl="0" eaLnBrk="1" latinLnBrk="0" hangingPunct="1">
              <a:spcBef>
                <a:spcPts val="0"/>
              </a:spcBef>
              <a:spcAft>
                <a:spcPts val="1999"/>
              </a:spcAft>
              <a:buFont typeface="Arial" panose="020B0604020202020204" pitchFamily="34" charset="0"/>
              <a:buNone/>
              <a:defRPr sz="3999" kern="1200">
                <a:solidFill>
                  <a:srgbClr val="003B6B"/>
                </a:solidFill>
                <a:latin typeface="+mn-lt"/>
                <a:ea typeface="+mn-ea"/>
                <a:cs typeface="+mn-cs"/>
              </a:defRPr>
            </a:lvl1pPr>
            <a:lvl2pPr marL="1615591" indent="-545936" algn="l" defTabSz="1828251" rtl="0" eaLnBrk="1" latinLnBrk="0" hangingPunct="1">
              <a:spcBef>
                <a:spcPts val="0"/>
              </a:spcBef>
              <a:spcAft>
                <a:spcPts val="1999"/>
              </a:spcAft>
              <a:buFont typeface="Arial" panose="020B0604020202020204" pitchFamily="34" charset="0"/>
              <a:buChar char="•"/>
              <a:defRPr sz="3999" kern="1200">
                <a:solidFill>
                  <a:schemeClr val="tx1"/>
                </a:solidFill>
                <a:latin typeface="+mn-lt"/>
                <a:ea typeface="+mn-ea"/>
                <a:cs typeface="+mn-cs"/>
              </a:defRPr>
            </a:lvl2pPr>
            <a:lvl3pPr marL="2161527" indent="-355493" algn="l" defTabSz="1828251" rtl="0" eaLnBrk="1" latinLnBrk="0" hangingPunct="1">
              <a:spcBef>
                <a:spcPts val="0"/>
              </a:spcBef>
              <a:spcAft>
                <a:spcPts val="1999"/>
              </a:spcAft>
              <a:buFont typeface="Arial" panose="020B0604020202020204" pitchFamily="34" charset="0"/>
              <a:buChar char="•"/>
              <a:defRPr sz="3599" kern="1200">
                <a:solidFill>
                  <a:schemeClr val="tx1"/>
                </a:solidFill>
                <a:latin typeface="+mn-lt"/>
                <a:ea typeface="+mn-ea"/>
                <a:cs typeface="+mn-cs"/>
              </a:defRPr>
            </a:lvl3pPr>
            <a:lvl4pPr marL="2872514" indent="-355493"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4pPr>
            <a:lvl5pPr marL="3586674" indent="-358668"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5pPr>
            <a:lvl6pPr marL="5027691"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6pPr>
            <a:lvl7pPr marL="5941817"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7pPr>
            <a:lvl8pPr marL="6855943"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8pPr>
            <a:lvl9pPr marL="7770068"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9pPr>
          </a:lstStyle>
          <a:p>
            <a:pPr marL="0" marR="0" lvl="0" indent="0" algn="l" defTabSz="1828251" rtl="0" eaLnBrk="1" fontAlgn="auto" latinLnBrk="0" hangingPunct="1">
              <a:lnSpc>
                <a:spcPct val="100000"/>
              </a:lnSpc>
              <a:spcBef>
                <a:spcPts val="0"/>
              </a:spcBef>
              <a:spcAft>
                <a:spcPts val="1999"/>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accent2">
                    <a:lumMod val="75000"/>
                  </a:schemeClr>
                </a:solidFill>
                <a:effectLst/>
                <a:uLnTx/>
                <a:uFillTx/>
                <a:ea typeface="+mn-ea"/>
                <a:cs typeface="+mn-cs"/>
              </a:rPr>
              <a:t>Our proprietary technology streamlines the process, offering customers a seamless experience and peace of mind. </a:t>
            </a:r>
            <a:r>
              <a:rPr lang="en-US" sz="1400" b="1" dirty="0">
                <a:solidFill>
                  <a:schemeClr val="accent2">
                    <a:lumMod val="75000"/>
                  </a:schemeClr>
                </a:solidFill>
              </a:rPr>
              <a:t>We have</a:t>
            </a:r>
            <a:r>
              <a:rPr kumimoji="0" lang="en-US" sz="1400" b="1" i="0" u="none" strike="noStrike" kern="1200" cap="none" spc="0" normalizeH="0" baseline="0" noProof="0" dirty="0">
                <a:ln>
                  <a:noFill/>
                </a:ln>
                <a:solidFill>
                  <a:schemeClr val="accent2">
                    <a:lumMod val="75000"/>
                  </a:schemeClr>
                </a:solidFill>
                <a:effectLst/>
                <a:uLnTx/>
                <a:uFillTx/>
                <a:ea typeface="+mn-ea"/>
                <a:cs typeface="+mn-cs"/>
              </a:rPr>
              <a:t> simplified the complex and often stressful task of moving.</a:t>
            </a:r>
          </a:p>
        </p:txBody>
      </p:sp>
      <p:sp>
        <p:nvSpPr>
          <p:cNvPr id="276" name="Oval 275">
            <a:extLst>
              <a:ext uri="{FF2B5EF4-FFF2-40B4-BE49-F238E27FC236}">
                <a16:creationId xmlns:a16="http://schemas.microsoft.com/office/drawing/2014/main" id="{37915F62-0F93-A7C2-B0DC-A11046B1342E}"/>
              </a:ext>
            </a:extLst>
          </p:cNvPr>
          <p:cNvSpPr/>
          <p:nvPr/>
        </p:nvSpPr>
        <p:spPr>
          <a:xfrm>
            <a:off x="9694812" y="1628800"/>
            <a:ext cx="2318060" cy="2318060"/>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736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5706B-A4FD-DF74-4A56-985F0FA48D82}"/>
              </a:ext>
            </a:extLst>
          </p:cNvPr>
          <p:cNvSpPr>
            <a:spLocks noGrp="1"/>
          </p:cNvSpPr>
          <p:nvPr>
            <p:ph type="title"/>
          </p:nvPr>
        </p:nvSpPr>
        <p:spPr/>
        <p:txBody>
          <a:bodyPr/>
          <a:lstStyle/>
          <a:p>
            <a:r>
              <a:rPr lang="en-US" dirty="0" err="1"/>
              <a:t>NexMuv</a:t>
            </a:r>
            <a:r>
              <a:rPr lang="en-US" dirty="0"/>
              <a:t> White Label</a:t>
            </a:r>
          </a:p>
        </p:txBody>
      </p:sp>
      <p:sp>
        <p:nvSpPr>
          <p:cNvPr id="36" name="Slide Number Placeholder 3">
            <a:extLst>
              <a:ext uri="{FF2B5EF4-FFF2-40B4-BE49-F238E27FC236}">
                <a16:creationId xmlns:a16="http://schemas.microsoft.com/office/drawing/2014/main" id="{DB6653AE-A9DE-AA73-99AF-AB9115F5D213}"/>
              </a:ext>
            </a:extLst>
          </p:cNvPr>
          <p:cNvSpPr>
            <a:spLocks noGrp="1"/>
          </p:cNvSpPr>
          <p:nvPr>
            <p:ph type="sldNum" sz="quarter" idx="12"/>
          </p:nvPr>
        </p:nvSpPr>
        <p:spPr>
          <a:xfrm>
            <a:off x="609441" y="6126164"/>
            <a:ext cx="732443" cy="365125"/>
          </a:xfrm>
          <a:noFill/>
        </p:spPr>
        <p:txBody>
          <a:bodyPr/>
          <a:lstStyle/>
          <a:p>
            <a:fld id="{96E69268-9C8B-4EBF-A9EE-DC5DC2D48DC3}" type="slidenum">
              <a:rPr lang="en-US" smtClean="0">
                <a:solidFill>
                  <a:schemeClr val="accent1"/>
                </a:solidFill>
              </a:rPr>
              <a:pPr/>
              <a:t>11</a:t>
            </a:fld>
            <a:endParaRPr lang="en-US" dirty="0">
              <a:solidFill>
                <a:schemeClr val="accent1"/>
              </a:solidFill>
            </a:endParaRPr>
          </a:p>
        </p:txBody>
      </p:sp>
      <p:sp>
        <p:nvSpPr>
          <p:cNvPr id="37" name="Text Placeholder 1">
            <a:extLst>
              <a:ext uri="{FF2B5EF4-FFF2-40B4-BE49-F238E27FC236}">
                <a16:creationId xmlns:a16="http://schemas.microsoft.com/office/drawing/2014/main" id="{EA460C36-898A-33BE-EBA5-91115C058517}"/>
              </a:ext>
            </a:extLst>
          </p:cNvPr>
          <p:cNvSpPr txBox="1">
            <a:spLocks/>
          </p:cNvSpPr>
          <p:nvPr/>
        </p:nvSpPr>
        <p:spPr>
          <a:xfrm>
            <a:off x="1413892" y="764704"/>
            <a:ext cx="10657184" cy="350710"/>
          </a:xfrm>
          <a:prstGeom prst="rect">
            <a:avLst/>
          </a:prstGeom>
        </p:spPr>
        <p:txBody>
          <a:bodyPr/>
          <a:lstStyle>
            <a:lvl1pPr marL="0" indent="0" algn="l" defTabSz="1828251" rtl="0" eaLnBrk="1" latinLnBrk="0" hangingPunct="1">
              <a:spcBef>
                <a:spcPts val="0"/>
              </a:spcBef>
              <a:spcAft>
                <a:spcPts val="1999"/>
              </a:spcAft>
              <a:buFont typeface="Arial" panose="020B0604020202020204" pitchFamily="34" charset="0"/>
              <a:buNone/>
              <a:defRPr sz="3999" kern="1200">
                <a:solidFill>
                  <a:srgbClr val="003B6B"/>
                </a:solidFill>
                <a:latin typeface="+mn-lt"/>
                <a:ea typeface="+mn-ea"/>
                <a:cs typeface="+mn-cs"/>
              </a:defRPr>
            </a:lvl1pPr>
            <a:lvl2pPr marL="1615591" indent="-545936" algn="l" defTabSz="1828251" rtl="0" eaLnBrk="1" latinLnBrk="0" hangingPunct="1">
              <a:spcBef>
                <a:spcPts val="0"/>
              </a:spcBef>
              <a:spcAft>
                <a:spcPts val="1999"/>
              </a:spcAft>
              <a:buFont typeface="Arial" panose="020B0604020202020204" pitchFamily="34" charset="0"/>
              <a:buChar char="•"/>
              <a:defRPr sz="3999" kern="1200">
                <a:solidFill>
                  <a:schemeClr val="tx1"/>
                </a:solidFill>
                <a:latin typeface="+mn-lt"/>
                <a:ea typeface="+mn-ea"/>
                <a:cs typeface="+mn-cs"/>
              </a:defRPr>
            </a:lvl2pPr>
            <a:lvl3pPr marL="2161527" indent="-355493" algn="l" defTabSz="1828251" rtl="0" eaLnBrk="1" latinLnBrk="0" hangingPunct="1">
              <a:spcBef>
                <a:spcPts val="0"/>
              </a:spcBef>
              <a:spcAft>
                <a:spcPts val="1999"/>
              </a:spcAft>
              <a:buFont typeface="Arial" panose="020B0604020202020204" pitchFamily="34" charset="0"/>
              <a:buChar char="•"/>
              <a:defRPr sz="3599" kern="1200">
                <a:solidFill>
                  <a:schemeClr val="tx1"/>
                </a:solidFill>
                <a:latin typeface="+mn-lt"/>
                <a:ea typeface="+mn-ea"/>
                <a:cs typeface="+mn-cs"/>
              </a:defRPr>
            </a:lvl3pPr>
            <a:lvl4pPr marL="2872514" indent="-355493"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4pPr>
            <a:lvl5pPr marL="3586674" indent="-358668" algn="l" defTabSz="1828251" rtl="0" eaLnBrk="1" latinLnBrk="0" hangingPunct="1">
              <a:spcBef>
                <a:spcPts val="0"/>
              </a:spcBef>
              <a:spcAft>
                <a:spcPts val="1999"/>
              </a:spcAft>
              <a:buFont typeface="Arial" panose="020B0604020202020204" pitchFamily="34" charset="0"/>
              <a:buChar char="•"/>
              <a:defRPr sz="3199" kern="1200">
                <a:solidFill>
                  <a:schemeClr val="tx1"/>
                </a:solidFill>
                <a:latin typeface="+mn-lt"/>
                <a:ea typeface="+mn-ea"/>
                <a:cs typeface="+mn-cs"/>
              </a:defRPr>
            </a:lvl5pPr>
            <a:lvl6pPr marL="5027691"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6pPr>
            <a:lvl7pPr marL="5941817"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7pPr>
            <a:lvl8pPr marL="6855943"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8pPr>
            <a:lvl9pPr marL="7770068" indent="-457063" algn="l" defTabSz="1828251" rtl="0" eaLnBrk="1" latinLnBrk="0" hangingPunct="1">
              <a:spcBef>
                <a:spcPct val="20000"/>
              </a:spcBef>
              <a:buFont typeface="Arial" panose="020B0604020202020204" pitchFamily="34" charset="0"/>
              <a:buChar char="•"/>
              <a:defRPr sz="3999" kern="1200">
                <a:solidFill>
                  <a:schemeClr val="tx1"/>
                </a:solidFill>
                <a:latin typeface="+mn-lt"/>
                <a:ea typeface="+mn-ea"/>
                <a:cs typeface="+mn-cs"/>
              </a:defRPr>
            </a:lvl9pPr>
          </a:lstStyle>
          <a:p>
            <a:pPr marL="0" marR="0" lvl="0" indent="0" algn="l" defTabSz="1828251" rtl="0" eaLnBrk="1" fontAlgn="auto" latinLnBrk="0" hangingPunct="1">
              <a:lnSpc>
                <a:spcPct val="100000"/>
              </a:lnSpc>
              <a:spcBef>
                <a:spcPts val="0"/>
              </a:spcBef>
              <a:spcAft>
                <a:spcPts val="1999"/>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FFCF01"/>
                </a:solidFill>
                <a:effectLst/>
                <a:uLnTx/>
                <a:uFillTx/>
                <a:latin typeface="Century Gothic" panose="020B0502020202020204" pitchFamily="34" charset="0"/>
              </a:rPr>
              <a:t>Partner with </a:t>
            </a:r>
            <a:r>
              <a:rPr kumimoji="0" lang="en-US" sz="1400" b="1" i="0" u="none" strike="noStrike" kern="1200" cap="none" spc="0" normalizeH="0" baseline="0" noProof="0" dirty="0" err="1">
                <a:ln>
                  <a:noFill/>
                </a:ln>
                <a:solidFill>
                  <a:srgbClr val="FFCF01"/>
                </a:solidFill>
                <a:effectLst/>
                <a:uLnTx/>
                <a:uFillTx/>
                <a:latin typeface="Century Gothic" panose="020B0502020202020204" pitchFamily="34" charset="0"/>
              </a:rPr>
              <a:t>NexMuv</a:t>
            </a:r>
            <a:r>
              <a:rPr kumimoji="0" lang="en-US" sz="1400" b="1" i="0" u="none" strike="noStrike" kern="1200" cap="none" spc="0" normalizeH="0" baseline="0" noProof="0" dirty="0">
                <a:ln>
                  <a:noFill/>
                </a:ln>
                <a:solidFill>
                  <a:srgbClr val="FFCF01"/>
                </a:solidFill>
                <a:effectLst/>
                <a:uLnTx/>
                <a:uFillTx/>
                <a:latin typeface="Century Gothic" panose="020B0502020202020204" pitchFamily="34" charset="0"/>
              </a:rPr>
              <a:t> and take advantage of our cutting-edge technology to gain a competitive edge in the industry.</a:t>
            </a:r>
          </a:p>
        </p:txBody>
      </p:sp>
      <p:grpSp>
        <p:nvGrpSpPr>
          <p:cNvPr id="41" name="Group 40">
            <a:extLst>
              <a:ext uri="{FF2B5EF4-FFF2-40B4-BE49-F238E27FC236}">
                <a16:creationId xmlns:a16="http://schemas.microsoft.com/office/drawing/2014/main" id="{39985DEF-92F2-8AC0-5984-6554B82C5D67}"/>
              </a:ext>
            </a:extLst>
          </p:cNvPr>
          <p:cNvGrpSpPr/>
          <p:nvPr/>
        </p:nvGrpSpPr>
        <p:grpSpPr>
          <a:xfrm>
            <a:off x="5411067" y="1541101"/>
            <a:ext cx="5939929" cy="4480187"/>
            <a:chOff x="3296202" y="833015"/>
            <a:chExt cx="5596420" cy="4221096"/>
          </a:xfrm>
        </p:grpSpPr>
        <p:grpSp>
          <p:nvGrpSpPr>
            <p:cNvPr id="73" name="Group 72">
              <a:extLst>
                <a:ext uri="{FF2B5EF4-FFF2-40B4-BE49-F238E27FC236}">
                  <a16:creationId xmlns:a16="http://schemas.microsoft.com/office/drawing/2014/main" id="{0D9123E3-4E18-B182-0829-99CAA57945DB}"/>
                </a:ext>
              </a:extLst>
            </p:cNvPr>
            <p:cNvGrpSpPr/>
            <p:nvPr/>
          </p:nvGrpSpPr>
          <p:grpSpPr>
            <a:xfrm>
              <a:off x="3296202" y="833015"/>
              <a:ext cx="5596420" cy="4221096"/>
              <a:chOff x="3732212" y="1908867"/>
              <a:chExt cx="3419706" cy="2579313"/>
            </a:xfrm>
          </p:grpSpPr>
          <p:grpSp>
            <p:nvGrpSpPr>
              <p:cNvPr id="79" name="Group 78">
                <a:extLst>
                  <a:ext uri="{FF2B5EF4-FFF2-40B4-BE49-F238E27FC236}">
                    <a16:creationId xmlns:a16="http://schemas.microsoft.com/office/drawing/2014/main" id="{2B0D097B-CD70-9A15-F598-702AB09960A4}"/>
                  </a:ext>
                </a:extLst>
              </p:cNvPr>
              <p:cNvGrpSpPr/>
              <p:nvPr/>
            </p:nvGrpSpPr>
            <p:grpSpPr>
              <a:xfrm>
                <a:off x="4661027" y="3962401"/>
                <a:ext cx="1524000" cy="525779"/>
                <a:chOff x="4661027" y="3962401"/>
                <a:chExt cx="1524000" cy="525779"/>
              </a:xfrm>
            </p:grpSpPr>
            <p:sp>
              <p:nvSpPr>
                <p:cNvPr id="82" name="Freeform 78">
                  <a:extLst>
                    <a:ext uri="{FF2B5EF4-FFF2-40B4-BE49-F238E27FC236}">
                      <a16:creationId xmlns:a16="http://schemas.microsoft.com/office/drawing/2014/main" id="{EA9FE71A-98C3-A606-AC5F-FB15B410CF35}"/>
                    </a:ext>
                  </a:extLst>
                </p:cNvPr>
                <p:cNvSpPr/>
                <p:nvPr/>
              </p:nvSpPr>
              <p:spPr>
                <a:xfrm>
                  <a:off x="5003189" y="3962401"/>
                  <a:ext cx="839677" cy="457200"/>
                </a:xfrm>
                <a:custGeom>
                  <a:avLst/>
                  <a:gdLst>
                    <a:gd name="connsiteX0" fmla="*/ 0 w 1600200"/>
                    <a:gd name="connsiteY0" fmla="*/ 0 h 914400"/>
                    <a:gd name="connsiteX1" fmla="*/ 1600200 w 1600200"/>
                    <a:gd name="connsiteY1" fmla="*/ 0 h 914400"/>
                    <a:gd name="connsiteX2" fmla="*/ 1600200 w 1600200"/>
                    <a:gd name="connsiteY2" fmla="*/ 914400 h 914400"/>
                    <a:gd name="connsiteX3" fmla="*/ 0 w 1600200"/>
                    <a:gd name="connsiteY3" fmla="*/ 914400 h 914400"/>
                    <a:gd name="connsiteX4" fmla="*/ 0 w 1600200"/>
                    <a:gd name="connsiteY4" fmla="*/ 0 h 914400"/>
                    <a:gd name="connsiteX0" fmla="*/ 3325 w 1603525"/>
                    <a:gd name="connsiteY0" fmla="*/ 0 h 914400"/>
                    <a:gd name="connsiteX1" fmla="*/ 1603525 w 1603525"/>
                    <a:gd name="connsiteY1" fmla="*/ 0 h 914400"/>
                    <a:gd name="connsiteX2" fmla="*/ 1603525 w 1603525"/>
                    <a:gd name="connsiteY2" fmla="*/ 914400 h 914400"/>
                    <a:gd name="connsiteX3" fmla="*/ 3325 w 1603525"/>
                    <a:gd name="connsiteY3" fmla="*/ 914400 h 914400"/>
                    <a:gd name="connsiteX4" fmla="*/ 0 w 1603525"/>
                    <a:gd name="connsiteY4" fmla="*/ 441406 h 914400"/>
                    <a:gd name="connsiteX5" fmla="*/ 3325 w 1603525"/>
                    <a:gd name="connsiteY5" fmla="*/ 0 h 914400"/>
                    <a:gd name="connsiteX0" fmla="*/ 1108 w 1601308"/>
                    <a:gd name="connsiteY0" fmla="*/ 0 h 914400"/>
                    <a:gd name="connsiteX1" fmla="*/ 1601308 w 1601308"/>
                    <a:gd name="connsiteY1" fmla="*/ 0 h 914400"/>
                    <a:gd name="connsiteX2" fmla="*/ 1601308 w 1601308"/>
                    <a:gd name="connsiteY2" fmla="*/ 914400 h 914400"/>
                    <a:gd name="connsiteX3" fmla="*/ 1108 w 1601308"/>
                    <a:gd name="connsiteY3" fmla="*/ 914400 h 914400"/>
                    <a:gd name="connsiteX4" fmla="*/ 150183 w 1601308"/>
                    <a:gd name="connsiteY4" fmla="*/ 441406 h 914400"/>
                    <a:gd name="connsiteX5" fmla="*/ 1108 w 1601308"/>
                    <a:gd name="connsiteY5" fmla="*/ 0 h 914400"/>
                    <a:gd name="connsiteX0" fmla="*/ 1108 w 1601308"/>
                    <a:gd name="connsiteY0" fmla="*/ 0 h 914400"/>
                    <a:gd name="connsiteX1" fmla="*/ 1601308 w 1601308"/>
                    <a:gd name="connsiteY1" fmla="*/ 0 h 914400"/>
                    <a:gd name="connsiteX2" fmla="*/ 1601308 w 1601308"/>
                    <a:gd name="connsiteY2" fmla="*/ 914400 h 914400"/>
                    <a:gd name="connsiteX3" fmla="*/ 1108 w 1601308"/>
                    <a:gd name="connsiteY3" fmla="*/ 914400 h 914400"/>
                    <a:gd name="connsiteX4" fmla="*/ 73983 w 1601308"/>
                    <a:gd name="connsiteY4" fmla="*/ 441406 h 914400"/>
                    <a:gd name="connsiteX5" fmla="*/ 1108 w 1601308"/>
                    <a:gd name="connsiteY5" fmla="*/ 0 h 914400"/>
                    <a:gd name="connsiteX0" fmla="*/ 1108 w 1601308"/>
                    <a:gd name="connsiteY0" fmla="*/ 0 h 914400"/>
                    <a:gd name="connsiteX1" fmla="*/ 1601308 w 1601308"/>
                    <a:gd name="connsiteY1" fmla="*/ 0 h 914400"/>
                    <a:gd name="connsiteX2" fmla="*/ 1601308 w 1601308"/>
                    <a:gd name="connsiteY2" fmla="*/ 914400 h 914400"/>
                    <a:gd name="connsiteX3" fmla="*/ 1108 w 1601308"/>
                    <a:gd name="connsiteY3" fmla="*/ 914400 h 914400"/>
                    <a:gd name="connsiteX4" fmla="*/ 73983 w 1601308"/>
                    <a:gd name="connsiteY4" fmla="*/ 441406 h 914400"/>
                    <a:gd name="connsiteX5" fmla="*/ 1108 w 1601308"/>
                    <a:gd name="connsiteY5" fmla="*/ 0 h 914400"/>
                    <a:gd name="connsiteX0" fmla="*/ 1108 w 1601308"/>
                    <a:gd name="connsiteY0" fmla="*/ 0 h 914400"/>
                    <a:gd name="connsiteX1" fmla="*/ 1601308 w 1601308"/>
                    <a:gd name="connsiteY1" fmla="*/ 0 h 914400"/>
                    <a:gd name="connsiteX2" fmla="*/ 1601308 w 1601308"/>
                    <a:gd name="connsiteY2" fmla="*/ 914400 h 914400"/>
                    <a:gd name="connsiteX3" fmla="*/ 1108 w 1601308"/>
                    <a:gd name="connsiteY3" fmla="*/ 914400 h 914400"/>
                    <a:gd name="connsiteX4" fmla="*/ 73983 w 1601308"/>
                    <a:gd name="connsiteY4" fmla="*/ 441406 h 914400"/>
                    <a:gd name="connsiteX5" fmla="*/ 1108 w 1601308"/>
                    <a:gd name="connsiteY5" fmla="*/ 0 h 914400"/>
                    <a:gd name="connsiteX0" fmla="*/ 0 w 1600200"/>
                    <a:gd name="connsiteY0" fmla="*/ 0 h 914400"/>
                    <a:gd name="connsiteX1" fmla="*/ 1600200 w 1600200"/>
                    <a:gd name="connsiteY1" fmla="*/ 0 h 914400"/>
                    <a:gd name="connsiteX2" fmla="*/ 1600200 w 1600200"/>
                    <a:gd name="connsiteY2" fmla="*/ 914400 h 914400"/>
                    <a:gd name="connsiteX3" fmla="*/ 0 w 1600200"/>
                    <a:gd name="connsiteY3" fmla="*/ 914400 h 914400"/>
                    <a:gd name="connsiteX4" fmla="*/ 72875 w 1600200"/>
                    <a:gd name="connsiteY4" fmla="*/ 441406 h 914400"/>
                    <a:gd name="connsiteX5" fmla="*/ 0 w 1600200"/>
                    <a:gd name="connsiteY5" fmla="*/ 0 h 914400"/>
                    <a:gd name="connsiteX0" fmla="*/ 0 w 1600200"/>
                    <a:gd name="connsiteY0" fmla="*/ 0 h 914400"/>
                    <a:gd name="connsiteX1" fmla="*/ 1600200 w 1600200"/>
                    <a:gd name="connsiteY1" fmla="*/ 0 h 914400"/>
                    <a:gd name="connsiteX2" fmla="*/ 1596044 w 1600200"/>
                    <a:gd name="connsiteY2" fmla="*/ 454706 h 914400"/>
                    <a:gd name="connsiteX3" fmla="*/ 1600200 w 1600200"/>
                    <a:gd name="connsiteY3" fmla="*/ 914400 h 914400"/>
                    <a:gd name="connsiteX4" fmla="*/ 0 w 1600200"/>
                    <a:gd name="connsiteY4" fmla="*/ 914400 h 914400"/>
                    <a:gd name="connsiteX5" fmla="*/ 72875 w 1600200"/>
                    <a:gd name="connsiteY5" fmla="*/ 441406 h 914400"/>
                    <a:gd name="connsiteX6" fmla="*/ 0 w 1600200"/>
                    <a:gd name="connsiteY6" fmla="*/ 0 h 914400"/>
                    <a:gd name="connsiteX0" fmla="*/ 0 w 1600200"/>
                    <a:gd name="connsiteY0" fmla="*/ 0 h 914400"/>
                    <a:gd name="connsiteX1" fmla="*/ 1600200 w 1600200"/>
                    <a:gd name="connsiteY1" fmla="*/ 0 h 914400"/>
                    <a:gd name="connsiteX2" fmla="*/ 1519844 w 1600200"/>
                    <a:gd name="connsiteY2" fmla="*/ 454706 h 914400"/>
                    <a:gd name="connsiteX3" fmla="*/ 1600200 w 1600200"/>
                    <a:gd name="connsiteY3" fmla="*/ 914400 h 914400"/>
                    <a:gd name="connsiteX4" fmla="*/ 0 w 1600200"/>
                    <a:gd name="connsiteY4" fmla="*/ 914400 h 914400"/>
                    <a:gd name="connsiteX5" fmla="*/ 72875 w 1600200"/>
                    <a:gd name="connsiteY5" fmla="*/ 441406 h 914400"/>
                    <a:gd name="connsiteX6" fmla="*/ 0 w 1600200"/>
                    <a:gd name="connsiteY6" fmla="*/ 0 h 914400"/>
                    <a:gd name="connsiteX0" fmla="*/ 0 w 1600200"/>
                    <a:gd name="connsiteY0" fmla="*/ 0 h 914400"/>
                    <a:gd name="connsiteX1" fmla="*/ 1600200 w 1600200"/>
                    <a:gd name="connsiteY1" fmla="*/ 0 h 914400"/>
                    <a:gd name="connsiteX2" fmla="*/ 1519844 w 1600200"/>
                    <a:gd name="connsiteY2" fmla="*/ 454706 h 914400"/>
                    <a:gd name="connsiteX3" fmla="*/ 1600200 w 1600200"/>
                    <a:gd name="connsiteY3" fmla="*/ 914400 h 914400"/>
                    <a:gd name="connsiteX4" fmla="*/ 0 w 1600200"/>
                    <a:gd name="connsiteY4" fmla="*/ 914400 h 914400"/>
                    <a:gd name="connsiteX5" fmla="*/ 72875 w 1600200"/>
                    <a:gd name="connsiteY5" fmla="*/ 441406 h 914400"/>
                    <a:gd name="connsiteX6" fmla="*/ 0 w 1600200"/>
                    <a:gd name="connsiteY6" fmla="*/ 0 h 914400"/>
                    <a:gd name="connsiteX0" fmla="*/ 0 w 1600200"/>
                    <a:gd name="connsiteY0" fmla="*/ 0 h 914400"/>
                    <a:gd name="connsiteX1" fmla="*/ 1600200 w 1600200"/>
                    <a:gd name="connsiteY1" fmla="*/ 0 h 914400"/>
                    <a:gd name="connsiteX2" fmla="*/ 1519844 w 1600200"/>
                    <a:gd name="connsiteY2" fmla="*/ 454706 h 914400"/>
                    <a:gd name="connsiteX3" fmla="*/ 1600200 w 1600200"/>
                    <a:gd name="connsiteY3" fmla="*/ 914400 h 914400"/>
                    <a:gd name="connsiteX4" fmla="*/ 0 w 1600200"/>
                    <a:gd name="connsiteY4" fmla="*/ 914400 h 914400"/>
                    <a:gd name="connsiteX5" fmla="*/ 72875 w 1600200"/>
                    <a:gd name="connsiteY5" fmla="*/ 441406 h 914400"/>
                    <a:gd name="connsiteX6" fmla="*/ 0 w 1600200"/>
                    <a:gd name="connsiteY6" fmla="*/ 0 h 914400"/>
                    <a:gd name="connsiteX0" fmla="*/ 0 w 1600200"/>
                    <a:gd name="connsiteY0" fmla="*/ 0 h 914400"/>
                    <a:gd name="connsiteX1" fmla="*/ 1600200 w 1600200"/>
                    <a:gd name="connsiteY1" fmla="*/ 0 h 914400"/>
                    <a:gd name="connsiteX2" fmla="*/ 1519844 w 1600200"/>
                    <a:gd name="connsiteY2" fmla="*/ 454706 h 914400"/>
                    <a:gd name="connsiteX3" fmla="*/ 1600200 w 1600200"/>
                    <a:gd name="connsiteY3" fmla="*/ 914400 h 914400"/>
                    <a:gd name="connsiteX4" fmla="*/ 0 w 1600200"/>
                    <a:gd name="connsiteY4" fmla="*/ 914400 h 914400"/>
                    <a:gd name="connsiteX5" fmla="*/ 72875 w 1600200"/>
                    <a:gd name="connsiteY5" fmla="*/ 441406 h 914400"/>
                    <a:gd name="connsiteX6" fmla="*/ 0 w 1600200"/>
                    <a:gd name="connsiteY6" fmla="*/ 0 h 914400"/>
                    <a:gd name="connsiteX0" fmla="*/ 0 w 1600200"/>
                    <a:gd name="connsiteY0" fmla="*/ 0 h 914400"/>
                    <a:gd name="connsiteX1" fmla="*/ 1600200 w 1600200"/>
                    <a:gd name="connsiteY1" fmla="*/ 0 h 914400"/>
                    <a:gd name="connsiteX2" fmla="*/ 1519844 w 1600200"/>
                    <a:gd name="connsiteY2" fmla="*/ 454706 h 914400"/>
                    <a:gd name="connsiteX3" fmla="*/ 1600200 w 1600200"/>
                    <a:gd name="connsiteY3" fmla="*/ 914400 h 914400"/>
                    <a:gd name="connsiteX4" fmla="*/ 0 w 1600200"/>
                    <a:gd name="connsiteY4" fmla="*/ 914400 h 914400"/>
                    <a:gd name="connsiteX5" fmla="*/ 72875 w 1600200"/>
                    <a:gd name="connsiteY5" fmla="*/ 441406 h 914400"/>
                    <a:gd name="connsiteX6" fmla="*/ 0 w 1600200"/>
                    <a:gd name="connsiteY6" fmla="*/ 0 h 914400"/>
                    <a:gd name="connsiteX0" fmla="*/ 0 w 1600200"/>
                    <a:gd name="connsiteY0" fmla="*/ 0 h 914400"/>
                    <a:gd name="connsiteX1" fmla="*/ 1600200 w 1600200"/>
                    <a:gd name="connsiteY1" fmla="*/ 0 h 914400"/>
                    <a:gd name="connsiteX2" fmla="*/ 1519844 w 1600200"/>
                    <a:gd name="connsiteY2" fmla="*/ 454706 h 914400"/>
                    <a:gd name="connsiteX3" fmla="*/ 1600200 w 1600200"/>
                    <a:gd name="connsiteY3" fmla="*/ 914400 h 914400"/>
                    <a:gd name="connsiteX4" fmla="*/ 0 w 1600200"/>
                    <a:gd name="connsiteY4" fmla="*/ 914400 h 914400"/>
                    <a:gd name="connsiteX5" fmla="*/ 72875 w 1600200"/>
                    <a:gd name="connsiteY5" fmla="*/ 441406 h 914400"/>
                    <a:gd name="connsiteX6" fmla="*/ 0 w 1600200"/>
                    <a:gd name="connsiteY6" fmla="*/ 0 h 914400"/>
                    <a:gd name="connsiteX0" fmla="*/ 0 w 1600200"/>
                    <a:gd name="connsiteY0" fmla="*/ 0 h 914400"/>
                    <a:gd name="connsiteX1" fmla="*/ 1600200 w 1600200"/>
                    <a:gd name="connsiteY1" fmla="*/ 0 h 914400"/>
                    <a:gd name="connsiteX2" fmla="*/ 1519844 w 1600200"/>
                    <a:gd name="connsiteY2" fmla="*/ 454706 h 914400"/>
                    <a:gd name="connsiteX3" fmla="*/ 1600200 w 1600200"/>
                    <a:gd name="connsiteY3" fmla="*/ 914400 h 914400"/>
                    <a:gd name="connsiteX4" fmla="*/ 0 w 1600200"/>
                    <a:gd name="connsiteY4" fmla="*/ 914400 h 914400"/>
                    <a:gd name="connsiteX5" fmla="*/ 149075 w 1600200"/>
                    <a:gd name="connsiteY5" fmla="*/ 441406 h 914400"/>
                    <a:gd name="connsiteX6" fmla="*/ 0 w 1600200"/>
                    <a:gd name="connsiteY6" fmla="*/ 0 h 914400"/>
                    <a:gd name="connsiteX0" fmla="*/ 0 w 1600200"/>
                    <a:gd name="connsiteY0" fmla="*/ 0 h 914400"/>
                    <a:gd name="connsiteX1" fmla="*/ 1600200 w 1600200"/>
                    <a:gd name="connsiteY1" fmla="*/ 0 h 914400"/>
                    <a:gd name="connsiteX2" fmla="*/ 1519844 w 1600200"/>
                    <a:gd name="connsiteY2" fmla="*/ 454706 h 914400"/>
                    <a:gd name="connsiteX3" fmla="*/ 1600200 w 1600200"/>
                    <a:gd name="connsiteY3" fmla="*/ 914400 h 914400"/>
                    <a:gd name="connsiteX4" fmla="*/ 0 w 1600200"/>
                    <a:gd name="connsiteY4" fmla="*/ 914400 h 914400"/>
                    <a:gd name="connsiteX5" fmla="*/ 72875 w 1600200"/>
                    <a:gd name="connsiteY5" fmla="*/ 441406 h 914400"/>
                    <a:gd name="connsiteX6" fmla="*/ 0 w 1600200"/>
                    <a:gd name="connsiteY6" fmla="*/ 0 h 914400"/>
                    <a:gd name="connsiteX0" fmla="*/ 0 w 1600200"/>
                    <a:gd name="connsiteY0" fmla="*/ 0 h 914400"/>
                    <a:gd name="connsiteX1" fmla="*/ 1600200 w 1600200"/>
                    <a:gd name="connsiteY1" fmla="*/ 0 h 914400"/>
                    <a:gd name="connsiteX2" fmla="*/ 1519844 w 1600200"/>
                    <a:gd name="connsiteY2" fmla="*/ 454706 h 914400"/>
                    <a:gd name="connsiteX3" fmla="*/ 1600200 w 1600200"/>
                    <a:gd name="connsiteY3" fmla="*/ 914400 h 914400"/>
                    <a:gd name="connsiteX4" fmla="*/ 0 w 1600200"/>
                    <a:gd name="connsiteY4" fmla="*/ 914400 h 914400"/>
                    <a:gd name="connsiteX5" fmla="*/ 149075 w 1600200"/>
                    <a:gd name="connsiteY5" fmla="*/ 441406 h 914400"/>
                    <a:gd name="connsiteX6" fmla="*/ 0 w 1600200"/>
                    <a:gd name="connsiteY6" fmla="*/ 0 h 914400"/>
                    <a:gd name="connsiteX0" fmla="*/ 0 w 1600200"/>
                    <a:gd name="connsiteY0" fmla="*/ 0 h 914400"/>
                    <a:gd name="connsiteX1" fmla="*/ 1600200 w 1600200"/>
                    <a:gd name="connsiteY1" fmla="*/ 0 h 914400"/>
                    <a:gd name="connsiteX2" fmla="*/ 1519844 w 1600200"/>
                    <a:gd name="connsiteY2" fmla="*/ 454706 h 914400"/>
                    <a:gd name="connsiteX3" fmla="*/ 1600200 w 1600200"/>
                    <a:gd name="connsiteY3" fmla="*/ 914400 h 914400"/>
                    <a:gd name="connsiteX4" fmla="*/ 0 w 1600200"/>
                    <a:gd name="connsiteY4" fmla="*/ 914400 h 914400"/>
                    <a:gd name="connsiteX5" fmla="*/ 72875 w 1600200"/>
                    <a:gd name="connsiteY5" fmla="*/ 441406 h 914400"/>
                    <a:gd name="connsiteX6" fmla="*/ 0 w 1600200"/>
                    <a:gd name="connsiteY6" fmla="*/ 0 h 914400"/>
                    <a:gd name="connsiteX0" fmla="*/ 0 w 1600200"/>
                    <a:gd name="connsiteY0" fmla="*/ 0 h 914400"/>
                    <a:gd name="connsiteX1" fmla="*/ 1600200 w 1600200"/>
                    <a:gd name="connsiteY1" fmla="*/ 0 h 914400"/>
                    <a:gd name="connsiteX2" fmla="*/ 1519844 w 1600200"/>
                    <a:gd name="connsiteY2" fmla="*/ 454706 h 914400"/>
                    <a:gd name="connsiteX3" fmla="*/ 1600200 w 1600200"/>
                    <a:gd name="connsiteY3" fmla="*/ 914400 h 914400"/>
                    <a:gd name="connsiteX4" fmla="*/ 0 w 1600200"/>
                    <a:gd name="connsiteY4" fmla="*/ 914400 h 914400"/>
                    <a:gd name="connsiteX5" fmla="*/ 72875 w 1600200"/>
                    <a:gd name="connsiteY5" fmla="*/ 441406 h 914400"/>
                    <a:gd name="connsiteX6" fmla="*/ 0 w 1600200"/>
                    <a:gd name="connsiteY6" fmla="*/ 0 h 914400"/>
                    <a:gd name="connsiteX0" fmla="*/ 0 w 1600200"/>
                    <a:gd name="connsiteY0" fmla="*/ 0 h 914400"/>
                    <a:gd name="connsiteX1" fmla="*/ 1600200 w 1600200"/>
                    <a:gd name="connsiteY1" fmla="*/ 0 h 914400"/>
                    <a:gd name="connsiteX2" fmla="*/ 1519844 w 1600200"/>
                    <a:gd name="connsiteY2" fmla="*/ 454706 h 914400"/>
                    <a:gd name="connsiteX3" fmla="*/ 1600200 w 1600200"/>
                    <a:gd name="connsiteY3" fmla="*/ 914400 h 914400"/>
                    <a:gd name="connsiteX4" fmla="*/ 0 w 1600200"/>
                    <a:gd name="connsiteY4" fmla="*/ 914400 h 914400"/>
                    <a:gd name="connsiteX5" fmla="*/ 72875 w 1600200"/>
                    <a:gd name="connsiteY5" fmla="*/ 441406 h 914400"/>
                    <a:gd name="connsiteX6" fmla="*/ 0 w 1600200"/>
                    <a:gd name="connsiteY6" fmla="*/ 0 h 914400"/>
                    <a:gd name="connsiteX0" fmla="*/ 0 w 1600200"/>
                    <a:gd name="connsiteY0" fmla="*/ 0 h 914400"/>
                    <a:gd name="connsiteX1" fmla="*/ 1600200 w 1600200"/>
                    <a:gd name="connsiteY1" fmla="*/ 0 h 914400"/>
                    <a:gd name="connsiteX2" fmla="*/ 1519844 w 1600200"/>
                    <a:gd name="connsiteY2" fmla="*/ 454706 h 914400"/>
                    <a:gd name="connsiteX3" fmla="*/ 1600200 w 1600200"/>
                    <a:gd name="connsiteY3" fmla="*/ 914400 h 914400"/>
                    <a:gd name="connsiteX4" fmla="*/ 0 w 1600200"/>
                    <a:gd name="connsiteY4" fmla="*/ 914400 h 914400"/>
                    <a:gd name="connsiteX5" fmla="*/ 72875 w 1600200"/>
                    <a:gd name="connsiteY5" fmla="*/ 441406 h 914400"/>
                    <a:gd name="connsiteX6" fmla="*/ 0 w 1600200"/>
                    <a:gd name="connsiteY6" fmla="*/ 0 h 914400"/>
                    <a:gd name="connsiteX0" fmla="*/ 266699 w 2035185"/>
                    <a:gd name="connsiteY0" fmla="*/ 443622 h 916616"/>
                    <a:gd name="connsiteX1" fmla="*/ 1794024 w 2035185"/>
                    <a:gd name="connsiteY1" fmla="*/ 2216 h 916616"/>
                    <a:gd name="connsiteX2" fmla="*/ 1713668 w 2035185"/>
                    <a:gd name="connsiteY2" fmla="*/ 456922 h 916616"/>
                    <a:gd name="connsiteX3" fmla="*/ 1794024 w 2035185"/>
                    <a:gd name="connsiteY3" fmla="*/ 916616 h 916616"/>
                    <a:gd name="connsiteX4" fmla="*/ 193824 w 2035185"/>
                    <a:gd name="connsiteY4" fmla="*/ 916616 h 916616"/>
                    <a:gd name="connsiteX5" fmla="*/ 266699 w 2035185"/>
                    <a:gd name="connsiteY5" fmla="*/ 443622 h 916616"/>
                    <a:gd name="connsiteX0" fmla="*/ 253307 w 1780633"/>
                    <a:gd name="connsiteY0" fmla="*/ 76617 h 549611"/>
                    <a:gd name="connsiteX1" fmla="*/ 1700276 w 1780633"/>
                    <a:gd name="connsiteY1" fmla="*/ 89917 h 549611"/>
                    <a:gd name="connsiteX2" fmla="*/ 1780632 w 1780633"/>
                    <a:gd name="connsiteY2" fmla="*/ 549611 h 549611"/>
                    <a:gd name="connsiteX3" fmla="*/ 180432 w 1780633"/>
                    <a:gd name="connsiteY3" fmla="*/ 549611 h 549611"/>
                    <a:gd name="connsiteX4" fmla="*/ 253307 w 1780633"/>
                    <a:gd name="connsiteY4" fmla="*/ 76617 h 549611"/>
                    <a:gd name="connsiteX0" fmla="*/ 72874 w 1600198"/>
                    <a:gd name="connsiteY0" fmla="*/ 76615 h 549609"/>
                    <a:gd name="connsiteX1" fmla="*/ 1519843 w 1600198"/>
                    <a:gd name="connsiteY1" fmla="*/ 89915 h 549609"/>
                    <a:gd name="connsiteX2" fmla="*/ 1600199 w 1600198"/>
                    <a:gd name="connsiteY2" fmla="*/ 549609 h 549609"/>
                    <a:gd name="connsiteX3" fmla="*/ -1 w 1600198"/>
                    <a:gd name="connsiteY3" fmla="*/ 549609 h 549609"/>
                    <a:gd name="connsiteX4" fmla="*/ 72874 w 1600198"/>
                    <a:gd name="connsiteY4" fmla="*/ 76615 h 549609"/>
                    <a:gd name="connsiteX0" fmla="*/ 72876 w 1600202"/>
                    <a:gd name="connsiteY0" fmla="*/ 76617 h 549611"/>
                    <a:gd name="connsiteX1" fmla="*/ 1519845 w 1600202"/>
                    <a:gd name="connsiteY1" fmla="*/ 89917 h 549611"/>
                    <a:gd name="connsiteX2" fmla="*/ 1600201 w 1600202"/>
                    <a:gd name="connsiteY2" fmla="*/ 549611 h 549611"/>
                    <a:gd name="connsiteX3" fmla="*/ 1 w 1600202"/>
                    <a:gd name="connsiteY3" fmla="*/ 549611 h 549611"/>
                    <a:gd name="connsiteX4" fmla="*/ 72876 w 1600202"/>
                    <a:gd name="connsiteY4" fmla="*/ 76617 h 549611"/>
                    <a:gd name="connsiteX0" fmla="*/ 72874 w 1600198"/>
                    <a:gd name="connsiteY0" fmla="*/ 1 h 472995"/>
                    <a:gd name="connsiteX1" fmla="*/ 1519843 w 1600198"/>
                    <a:gd name="connsiteY1" fmla="*/ 13301 h 472995"/>
                    <a:gd name="connsiteX2" fmla="*/ 1600199 w 1600198"/>
                    <a:gd name="connsiteY2" fmla="*/ 472995 h 472995"/>
                    <a:gd name="connsiteX3" fmla="*/ -1 w 1600198"/>
                    <a:gd name="connsiteY3" fmla="*/ 472995 h 472995"/>
                    <a:gd name="connsiteX4" fmla="*/ 72874 w 1600198"/>
                    <a:gd name="connsiteY4" fmla="*/ 1 h 472995"/>
                    <a:gd name="connsiteX0" fmla="*/ 148512 w 1600202"/>
                    <a:gd name="connsiteY0" fmla="*/ 15745 h 459695"/>
                    <a:gd name="connsiteX1" fmla="*/ 1519845 w 1600202"/>
                    <a:gd name="connsiteY1" fmla="*/ 1 h 459695"/>
                    <a:gd name="connsiteX2" fmla="*/ 1600201 w 1600202"/>
                    <a:gd name="connsiteY2" fmla="*/ 459695 h 459695"/>
                    <a:gd name="connsiteX3" fmla="*/ 1 w 1600202"/>
                    <a:gd name="connsiteY3" fmla="*/ 459695 h 459695"/>
                    <a:gd name="connsiteX4" fmla="*/ 148512 w 1600202"/>
                    <a:gd name="connsiteY4" fmla="*/ 15745 h 459695"/>
                    <a:gd name="connsiteX0" fmla="*/ 148510 w 1600198"/>
                    <a:gd name="connsiteY0" fmla="*/ 1221 h 445171"/>
                    <a:gd name="connsiteX1" fmla="*/ 1447235 w 1600198"/>
                    <a:gd name="connsiteY1" fmla="*/ 0 h 445171"/>
                    <a:gd name="connsiteX2" fmla="*/ 1600199 w 1600198"/>
                    <a:gd name="connsiteY2" fmla="*/ 445171 h 445171"/>
                    <a:gd name="connsiteX3" fmla="*/ -1 w 1600198"/>
                    <a:gd name="connsiteY3" fmla="*/ 445171 h 445171"/>
                    <a:gd name="connsiteX4" fmla="*/ 148510 w 1600198"/>
                    <a:gd name="connsiteY4" fmla="*/ 1221 h 445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198" h="445171">
                      <a:moveTo>
                        <a:pt x="148510" y="1221"/>
                      </a:moveTo>
                      <a:lnTo>
                        <a:pt x="1447235" y="0"/>
                      </a:lnTo>
                      <a:lnTo>
                        <a:pt x="1600199" y="445171"/>
                      </a:lnTo>
                      <a:lnTo>
                        <a:pt x="-1" y="445171"/>
                      </a:lnTo>
                      <a:lnTo>
                        <a:pt x="148510" y="1221"/>
                      </a:lnTo>
                      <a:close/>
                    </a:path>
                  </a:pathLst>
                </a:custGeom>
                <a:solidFill>
                  <a:sysClr val="window" lastClr="FFFFFF">
                    <a:lumMod val="65000"/>
                  </a:sysClr>
                </a:solidFill>
                <a:ln w="25400" cap="flat" cmpd="sng" algn="ctr">
                  <a:noFill/>
                  <a:prstDash val="solid"/>
                </a:ln>
                <a:effectLst/>
              </p:spPr>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83" name="Rectangle 82">
                  <a:extLst>
                    <a:ext uri="{FF2B5EF4-FFF2-40B4-BE49-F238E27FC236}">
                      <a16:creationId xmlns:a16="http://schemas.microsoft.com/office/drawing/2014/main" id="{3BA0B9B1-ADCD-4B04-14EA-435334FAF1B7}"/>
                    </a:ext>
                  </a:extLst>
                </p:cNvPr>
                <p:cNvSpPr/>
                <p:nvPr/>
              </p:nvSpPr>
              <p:spPr>
                <a:xfrm>
                  <a:off x="4661027" y="4411980"/>
                  <a:ext cx="1524000" cy="76200"/>
                </a:xfrm>
                <a:prstGeom prst="rect">
                  <a:avLst/>
                </a:prstGeom>
                <a:solidFill>
                  <a:sysClr val="window" lastClr="FFFFFF">
                    <a:lumMod val="85000"/>
                  </a:sysClr>
                </a:solidFill>
                <a:ln w="25400" cap="flat" cmpd="sng" algn="ctr">
                  <a:noFill/>
                  <a:prstDash val="solid"/>
                </a:ln>
                <a:effectLst/>
              </p:spPr>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grpSp>
          <p:sp>
            <p:nvSpPr>
              <p:cNvPr id="80" name="Rounded Rectangle 76">
                <a:extLst>
                  <a:ext uri="{FF2B5EF4-FFF2-40B4-BE49-F238E27FC236}">
                    <a16:creationId xmlns:a16="http://schemas.microsoft.com/office/drawing/2014/main" id="{0D7FED4F-262C-A80E-C24B-7825BF3CCD06}"/>
                  </a:ext>
                </a:extLst>
              </p:cNvPr>
              <p:cNvSpPr/>
              <p:nvPr/>
            </p:nvSpPr>
            <p:spPr>
              <a:xfrm>
                <a:off x="3732212" y="1908867"/>
                <a:ext cx="3419706" cy="2087497"/>
              </a:xfrm>
              <a:prstGeom prst="roundRect">
                <a:avLst>
                  <a:gd name="adj" fmla="val 0"/>
                </a:avLst>
              </a:prstGeom>
              <a:solidFill>
                <a:sysClr val="window" lastClr="FFFFFF">
                  <a:lumMod val="85000"/>
                </a:sysClr>
              </a:solidFill>
              <a:ln w="25400" cap="flat" cmpd="sng" algn="ctr">
                <a:noFill/>
                <a:prstDash val="solid"/>
              </a:ln>
              <a:effectLst/>
            </p:spPr>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81" name="Rectangle 80">
                <a:extLst>
                  <a:ext uri="{FF2B5EF4-FFF2-40B4-BE49-F238E27FC236}">
                    <a16:creationId xmlns:a16="http://schemas.microsoft.com/office/drawing/2014/main" id="{67460663-FA10-AD80-0A08-CCC3A1AC7BFD}"/>
                  </a:ext>
                </a:extLst>
              </p:cNvPr>
              <p:cNvSpPr/>
              <p:nvPr/>
            </p:nvSpPr>
            <p:spPr>
              <a:xfrm>
                <a:off x="3860353" y="2046442"/>
                <a:ext cx="3153240" cy="1818288"/>
              </a:xfrm>
              <a:prstGeom prst="rect">
                <a:avLst/>
              </a:prstGeom>
              <a:solidFill>
                <a:srgbClr val="363E62">
                  <a:lumMod val="75000"/>
                </a:srgbClr>
              </a:solidFill>
              <a:ln w="25400" cap="flat" cmpd="sng" algn="ctr">
                <a:noFill/>
                <a:prstDash val="solid"/>
              </a:ln>
              <a:effectLst/>
            </p:spPr>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74" name="Group 73">
              <a:extLst>
                <a:ext uri="{FF2B5EF4-FFF2-40B4-BE49-F238E27FC236}">
                  <a16:creationId xmlns:a16="http://schemas.microsoft.com/office/drawing/2014/main" id="{B1819621-860F-15C2-776A-F778A9666775}"/>
                </a:ext>
              </a:extLst>
            </p:cNvPr>
            <p:cNvGrpSpPr/>
            <p:nvPr/>
          </p:nvGrpSpPr>
          <p:grpSpPr>
            <a:xfrm>
              <a:off x="3875674" y="1275971"/>
              <a:ext cx="4437476" cy="2554299"/>
              <a:chOff x="3803837" y="1411720"/>
              <a:chExt cx="4437476" cy="2554299"/>
            </a:xfrm>
          </p:grpSpPr>
          <p:pic>
            <p:nvPicPr>
              <p:cNvPr id="75" name="Picture 74">
                <a:extLst>
                  <a:ext uri="{FF2B5EF4-FFF2-40B4-BE49-F238E27FC236}">
                    <a16:creationId xmlns:a16="http://schemas.microsoft.com/office/drawing/2014/main" id="{9E0B4C65-8814-B36C-C28F-8B4F99EB0E5B}"/>
                  </a:ext>
                </a:extLst>
              </p:cNvPr>
              <p:cNvPicPr>
                <a:picLocks noChangeAspect="1"/>
              </p:cNvPicPr>
              <p:nvPr/>
            </p:nvPicPr>
            <p:blipFill>
              <a:blip r:embed="rId2" cstate="print"/>
              <a:stretch>
                <a:fillRect/>
              </a:stretch>
            </p:blipFill>
            <p:spPr>
              <a:xfrm>
                <a:off x="3803837" y="1411720"/>
                <a:ext cx="2149782" cy="1208662"/>
              </a:xfrm>
              <a:prstGeom prst="rect">
                <a:avLst/>
              </a:prstGeom>
            </p:spPr>
          </p:pic>
          <p:pic>
            <p:nvPicPr>
              <p:cNvPr id="76" name="Picture 75">
                <a:extLst>
                  <a:ext uri="{FF2B5EF4-FFF2-40B4-BE49-F238E27FC236}">
                    <a16:creationId xmlns:a16="http://schemas.microsoft.com/office/drawing/2014/main" id="{0E321490-88F0-F2B3-32FA-ABE32115C508}"/>
                  </a:ext>
                </a:extLst>
              </p:cNvPr>
              <p:cNvPicPr>
                <a:picLocks noChangeAspect="1"/>
              </p:cNvPicPr>
              <p:nvPr/>
            </p:nvPicPr>
            <p:blipFill>
              <a:blip r:embed="rId3" cstate="print"/>
              <a:stretch>
                <a:fillRect/>
              </a:stretch>
            </p:blipFill>
            <p:spPr>
              <a:xfrm>
                <a:off x="6102803" y="1418057"/>
                <a:ext cx="2138510" cy="1202325"/>
              </a:xfrm>
              <a:prstGeom prst="rect">
                <a:avLst/>
              </a:prstGeom>
            </p:spPr>
          </p:pic>
          <p:pic>
            <p:nvPicPr>
              <p:cNvPr id="77" name="Picture 76">
                <a:extLst>
                  <a:ext uri="{FF2B5EF4-FFF2-40B4-BE49-F238E27FC236}">
                    <a16:creationId xmlns:a16="http://schemas.microsoft.com/office/drawing/2014/main" id="{9AFE3E9F-FBB8-D7AE-FFDB-DE145AC7F8BC}"/>
                  </a:ext>
                </a:extLst>
              </p:cNvPr>
              <p:cNvPicPr>
                <a:picLocks noChangeAspect="1"/>
              </p:cNvPicPr>
              <p:nvPr/>
            </p:nvPicPr>
            <p:blipFill>
              <a:blip r:embed="rId4" cstate="print"/>
              <a:stretch>
                <a:fillRect/>
              </a:stretch>
            </p:blipFill>
            <p:spPr>
              <a:xfrm>
                <a:off x="3803837" y="2757357"/>
                <a:ext cx="2149782" cy="1208662"/>
              </a:xfrm>
              <a:prstGeom prst="rect">
                <a:avLst/>
              </a:prstGeom>
            </p:spPr>
          </p:pic>
          <p:pic>
            <p:nvPicPr>
              <p:cNvPr id="78" name="Picture 77">
                <a:extLst>
                  <a:ext uri="{FF2B5EF4-FFF2-40B4-BE49-F238E27FC236}">
                    <a16:creationId xmlns:a16="http://schemas.microsoft.com/office/drawing/2014/main" id="{5278A328-EA3E-8281-035C-3148777CA680}"/>
                  </a:ext>
                </a:extLst>
              </p:cNvPr>
              <p:cNvPicPr>
                <a:picLocks noChangeAspect="1"/>
              </p:cNvPicPr>
              <p:nvPr/>
            </p:nvPicPr>
            <p:blipFill>
              <a:blip r:embed="rId5" cstate="print"/>
              <a:stretch>
                <a:fillRect/>
              </a:stretch>
            </p:blipFill>
            <p:spPr>
              <a:xfrm>
                <a:off x="6101958" y="2758912"/>
                <a:ext cx="2138416" cy="1202272"/>
              </a:xfrm>
              <a:prstGeom prst="rect">
                <a:avLst/>
              </a:prstGeom>
            </p:spPr>
          </p:pic>
        </p:grpSp>
      </p:grpSp>
      <p:pic>
        <p:nvPicPr>
          <p:cNvPr id="85" name="Picture 84">
            <a:extLst>
              <a:ext uri="{FF2B5EF4-FFF2-40B4-BE49-F238E27FC236}">
                <a16:creationId xmlns:a16="http://schemas.microsoft.com/office/drawing/2014/main" id="{BA8492ED-F8B2-F2B2-AA4D-F518B2D97BFA}"/>
              </a:ext>
            </a:extLst>
          </p:cNvPr>
          <p:cNvPicPr>
            <a:picLocks noChangeAspect="1"/>
          </p:cNvPicPr>
          <p:nvPr/>
        </p:nvPicPr>
        <p:blipFill rotWithShape="1">
          <a:blip r:embed="rId6"/>
          <a:srcRect l="78214" t="4821" r="4439" b="63005"/>
          <a:stretch/>
        </p:blipFill>
        <p:spPr>
          <a:xfrm>
            <a:off x="5633644" y="1772815"/>
            <a:ext cx="5477085" cy="3174087"/>
          </a:xfrm>
          <a:prstGeom prst="rect">
            <a:avLst/>
          </a:prstGeom>
        </p:spPr>
      </p:pic>
      <p:sp>
        <p:nvSpPr>
          <p:cNvPr id="86" name="Rectangle 85">
            <a:extLst>
              <a:ext uri="{FF2B5EF4-FFF2-40B4-BE49-F238E27FC236}">
                <a16:creationId xmlns:a16="http://schemas.microsoft.com/office/drawing/2014/main" id="{4D94D569-CDAC-7F47-56CB-C4EE7AB17E49}"/>
              </a:ext>
            </a:extLst>
          </p:cNvPr>
          <p:cNvSpPr/>
          <p:nvPr/>
        </p:nvSpPr>
        <p:spPr>
          <a:xfrm>
            <a:off x="477788" y="1628220"/>
            <a:ext cx="4464496" cy="3539430"/>
          </a:xfrm>
          <a:prstGeom prst="rect">
            <a:avLst/>
          </a:prstGeom>
        </p:spPr>
        <p:txBody>
          <a:bodyPr wrap="square" lIns="0" rIns="0" anchor="ctr">
            <a:spAutoFit/>
          </a:bodyPr>
          <a:lstStyle/>
          <a:p>
            <a:r>
              <a:rPr lang="en-US" sz="1600" b="1" dirty="0" err="1">
                <a:solidFill>
                  <a:schemeClr val="bg1"/>
                </a:solidFill>
                <a:latin typeface="Century Gothic" panose="020B0502020202020204" pitchFamily="34" charset="0"/>
                <a:ea typeface="Open Sans" panose="020B0606030504020204" pitchFamily="34" charset="0"/>
                <a:cs typeface="Open Sans" panose="020B0606030504020204" pitchFamily="34" charset="0"/>
              </a:rPr>
              <a:t>NexMuv</a:t>
            </a:r>
            <a:r>
              <a:rPr lang="en-US" sz="1600" b="1" dirty="0">
                <a:solidFill>
                  <a:schemeClr val="bg1"/>
                </a:solidFill>
                <a:latin typeface="Century Gothic" panose="020B0502020202020204" pitchFamily="34" charset="0"/>
                <a:ea typeface="Open Sans" panose="020B0606030504020204" pitchFamily="34" charset="0"/>
                <a:cs typeface="Open Sans" panose="020B0606030504020204" pitchFamily="34" charset="0"/>
              </a:rPr>
              <a:t> offers a white labeling solution for companies looking to capture lump sum and consumer direct moves. Our technology platform can be customized with your branding to provide a seamless integration with your existing systems and processes. This allows you to offer a top-notch moving experience to your customers, while leveraging the power of </a:t>
            </a:r>
            <a:r>
              <a:rPr lang="en-US" sz="1600" b="1" dirty="0" err="1">
                <a:solidFill>
                  <a:schemeClr val="bg1"/>
                </a:solidFill>
                <a:latin typeface="Century Gothic" panose="020B0502020202020204" pitchFamily="34" charset="0"/>
                <a:ea typeface="Open Sans" panose="020B0606030504020204" pitchFamily="34" charset="0"/>
                <a:cs typeface="Open Sans" panose="020B0606030504020204" pitchFamily="34" charset="0"/>
              </a:rPr>
              <a:t>NexMuv's</a:t>
            </a:r>
            <a:r>
              <a:rPr lang="en-US" sz="1600" b="1" dirty="0">
                <a:solidFill>
                  <a:schemeClr val="bg1"/>
                </a:solidFill>
                <a:latin typeface="Century Gothic" panose="020B0502020202020204" pitchFamily="34" charset="0"/>
                <a:ea typeface="Open Sans" panose="020B0606030504020204" pitchFamily="34" charset="0"/>
                <a:cs typeface="Open Sans" panose="020B0606030504020204" pitchFamily="34" charset="0"/>
              </a:rPr>
              <a:t> proven technology. With this solution, you can streamline your operations, increase customer satisfaction, and capture more business in the growing market of long-distance moves. </a:t>
            </a:r>
            <a:endParaRPr lang="en-IN" sz="1600" b="1" dirty="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24643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3431571-22B6-4F10-94E2-57402750B824}"/>
              </a:ext>
            </a:extLst>
          </p:cNvPr>
          <p:cNvSpPr/>
          <p:nvPr/>
        </p:nvSpPr>
        <p:spPr>
          <a:xfrm rot="2700000">
            <a:off x="4778271" y="1144973"/>
            <a:ext cx="2621327" cy="2620811"/>
          </a:xfrm>
          <a:prstGeom prst="rect">
            <a:avLst/>
          </a:prstGeom>
          <a:solidFill>
            <a:schemeClr val="accent1"/>
          </a:solidFill>
          <a:ln>
            <a:noFill/>
          </a:ln>
          <a:effectLst>
            <a:outerShdw blurRad="774700" dist="647700" dir="318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a:extLst>
              <a:ext uri="{FF2B5EF4-FFF2-40B4-BE49-F238E27FC236}">
                <a16:creationId xmlns:a16="http://schemas.microsoft.com/office/drawing/2014/main" id="{9EC441E2-6DC6-4DFE-A386-F2EE18D8E526}"/>
              </a:ext>
            </a:extLst>
          </p:cNvPr>
          <p:cNvSpPr txBox="1"/>
          <p:nvPr/>
        </p:nvSpPr>
        <p:spPr>
          <a:xfrm>
            <a:off x="5152813" y="1346744"/>
            <a:ext cx="1872208" cy="2215991"/>
          </a:xfrm>
          <a:prstGeom prst="rect">
            <a:avLst/>
          </a:prstGeom>
          <a:noFill/>
        </p:spPr>
        <p:txBody>
          <a:bodyPr wrap="square" rtlCol="0">
            <a:spAutoFit/>
          </a:bodyPr>
          <a:lstStyle/>
          <a:p>
            <a:pPr algn="ctr"/>
            <a:r>
              <a:rPr lang="en-IN" sz="13800" b="1" dirty="0">
                <a:solidFill>
                  <a:schemeClr val="accent2"/>
                </a:solidFill>
              </a:rPr>
              <a:t>?</a:t>
            </a:r>
          </a:p>
        </p:txBody>
      </p:sp>
      <p:sp>
        <p:nvSpPr>
          <p:cNvPr id="6" name="Text Placeholder 10">
            <a:extLst>
              <a:ext uri="{FF2B5EF4-FFF2-40B4-BE49-F238E27FC236}">
                <a16:creationId xmlns:a16="http://schemas.microsoft.com/office/drawing/2014/main" id="{9D692BB3-1DE3-46FD-83DC-85DB55870AAA}"/>
              </a:ext>
            </a:extLst>
          </p:cNvPr>
          <p:cNvSpPr txBox="1">
            <a:spLocks/>
          </p:cNvSpPr>
          <p:nvPr/>
        </p:nvSpPr>
        <p:spPr>
          <a:xfrm>
            <a:off x="1197868" y="3949268"/>
            <a:ext cx="4104456" cy="1350976"/>
          </a:xfrm>
          <a:prstGeom prst="rect">
            <a:avLst/>
          </a:prstGeom>
        </p:spPr>
        <p:txBody>
          <a:bodyPr anchor="ctr"/>
          <a:lstStyle>
            <a:lvl1pPr marL="457120" indent="-457120" algn="l" defTabSz="1218987"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gn="r">
              <a:lnSpc>
                <a:spcPct val="90000"/>
              </a:lnSpc>
              <a:buNone/>
            </a:pPr>
            <a:r>
              <a:rPr lang="en-IN" sz="4000" b="1" dirty="0">
                <a:solidFill>
                  <a:schemeClr val="bg1"/>
                </a:solidFill>
              </a:rPr>
              <a:t>Do you have any questions?</a:t>
            </a:r>
          </a:p>
        </p:txBody>
      </p:sp>
      <p:sp>
        <p:nvSpPr>
          <p:cNvPr id="7" name="Footer Placeholder 6">
            <a:extLst>
              <a:ext uri="{FF2B5EF4-FFF2-40B4-BE49-F238E27FC236}">
                <a16:creationId xmlns:a16="http://schemas.microsoft.com/office/drawing/2014/main" id="{34863349-E8F3-4AAC-9D39-58FCDB9CD20B}"/>
              </a:ext>
            </a:extLst>
          </p:cNvPr>
          <p:cNvSpPr>
            <a:spLocks noGrp="1"/>
          </p:cNvSpPr>
          <p:nvPr>
            <p:ph type="ftr" sz="quarter" idx="11"/>
          </p:nvPr>
        </p:nvSpPr>
        <p:spPr/>
        <p:txBody>
          <a:bodyPr/>
          <a:lstStyle/>
          <a:p>
            <a:r>
              <a:rPr lang="en-US" dirty="0"/>
              <a:t>nexmuv.com</a:t>
            </a:r>
          </a:p>
        </p:txBody>
      </p:sp>
      <p:sp>
        <p:nvSpPr>
          <p:cNvPr id="8" name="Slide Number Placeholder 7">
            <a:extLst>
              <a:ext uri="{FF2B5EF4-FFF2-40B4-BE49-F238E27FC236}">
                <a16:creationId xmlns:a16="http://schemas.microsoft.com/office/drawing/2014/main" id="{5DE24D23-65DD-480E-9BF5-0E1498E8E420}"/>
              </a:ext>
            </a:extLst>
          </p:cNvPr>
          <p:cNvSpPr>
            <a:spLocks noGrp="1"/>
          </p:cNvSpPr>
          <p:nvPr>
            <p:ph type="sldNum" sz="quarter" idx="12"/>
          </p:nvPr>
        </p:nvSpPr>
        <p:spPr/>
        <p:txBody>
          <a:bodyPr/>
          <a:lstStyle/>
          <a:p>
            <a:fld id="{96E69268-9C8B-4EBF-A9EE-DC5DC2D48DC3}" type="slidenum">
              <a:rPr lang="en-US" smtClean="0"/>
              <a:pPr/>
              <a:t>12</a:t>
            </a:fld>
            <a:endParaRPr lang="en-US" dirty="0"/>
          </a:p>
        </p:txBody>
      </p:sp>
      <p:pic>
        <p:nvPicPr>
          <p:cNvPr id="2" name="Google Shape;38;p6">
            <a:extLst>
              <a:ext uri="{FF2B5EF4-FFF2-40B4-BE49-F238E27FC236}">
                <a16:creationId xmlns:a16="http://schemas.microsoft.com/office/drawing/2014/main" id="{BAF87051-7BD6-F6FD-3380-845EF956DEAE}"/>
              </a:ext>
            </a:extLst>
          </p:cNvPr>
          <p:cNvPicPr preferRelativeResize="0"/>
          <p:nvPr/>
        </p:nvPicPr>
        <p:blipFill rotWithShape="1">
          <a:blip r:embed="rId2">
            <a:alphaModFix/>
            <a:duotone>
              <a:schemeClr val="accent1">
                <a:shade val="45000"/>
                <a:satMod val="135000"/>
              </a:schemeClr>
              <a:prstClr val="white"/>
            </a:duotone>
          </a:blip>
          <a:srcRect r="77797" b="-8124"/>
          <a:stretch/>
        </p:blipFill>
        <p:spPr>
          <a:xfrm>
            <a:off x="333772" y="332656"/>
            <a:ext cx="576064" cy="608068"/>
          </a:xfrm>
          <a:prstGeom prst="rect">
            <a:avLst/>
          </a:prstGeom>
          <a:noFill/>
          <a:ln>
            <a:noFill/>
          </a:ln>
        </p:spPr>
      </p:pic>
    </p:spTree>
    <p:extLst>
      <p:ext uri="{BB962C8B-B14F-4D97-AF65-F5344CB8AC3E}">
        <p14:creationId xmlns:p14="http://schemas.microsoft.com/office/powerpoint/2010/main" val="116807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67CBB41-3117-4E57-940E-56B4507D313F}"/>
              </a:ext>
            </a:extLst>
          </p:cNvPr>
          <p:cNvSpPr/>
          <p:nvPr/>
        </p:nvSpPr>
        <p:spPr>
          <a:xfrm>
            <a:off x="1185956" y="1484784"/>
            <a:ext cx="2612625" cy="584775"/>
          </a:xfrm>
          <a:prstGeom prst="rect">
            <a:avLst/>
          </a:prstGeom>
        </p:spPr>
        <p:txBody>
          <a:bodyPr wrap="square" anchor="ctr">
            <a:spAutoFit/>
          </a:bodyPr>
          <a:lstStyle/>
          <a:p>
            <a:pPr>
              <a:defRPr/>
            </a:pPr>
            <a:r>
              <a:rPr lang="en-US" sz="1600" kern="0" dirty="0">
                <a:solidFill>
                  <a:schemeClr val="bg1"/>
                </a:solidFill>
                <a:cs typeface="Arial" panose="020B0604020202020204" pitchFamily="34" charset="0"/>
              </a:rPr>
              <a:t>619 W. Main Street</a:t>
            </a:r>
          </a:p>
          <a:p>
            <a:pPr>
              <a:defRPr/>
            </a:pPr>
            <a:r>
              <a:rPr lang="en-US" sz="1600" kern="0" dirty="0">
                <a:solidFill>
                  <a:schemeClr val="bg1"/>
                </a:solidFill>
                <a:cs typeface="Arial" panose="020B0604020202020204" pitchFamily="34" charset="0"/>
              </a:rPr>
              <a:t>Oklahoma City, OK 73102 </a:t>
            </a:r>
          </a:p>
        </p:txBody>
      </p:sp>
      <p:grpSp>
        <p:nvGrpSpPr>
          <p:cNvPr id="4" name="Group 3">
            <a:extLst>
              <a:ext uri="{FF2B5EF4-FFF2-40B4-BE49-F238E27FC236}">
                <a16:creationId xmlns:a16="http://schemas.microsoft.com/office/drawing/2014/main" id="{D6501367-4A2D-4A1F-B16E-88D4663A41D0}"/>
              </a:ext>
            </a:extLst>
          </p:cNvPr>
          <p:cNvGrpSpPr/>
          <p:nvPr/>
        </p:nvGrpSpPr>
        <p:grpSpPr>
          <a:xfrm>
            <a:off x="679140" y="1623775"/>
            <a:ext cx="216451" cy="306793"/>
            <a:chOff x="-2689225" y="1136650"/>
            <a:chExt cx="3708401" cy="5256212"/>
          </a:xfrm>
          <a:solidFill>
            <a:schemeClr val="bg1"/>
          </a:solidFill>
        </p:grpSpPr>
        <p:sp>
          <p:nvSpPr>
            <p:cNvPr id="5" name="Freeform 5">
              <a:extLst>
                <a:ext uri="{FF2B5EF4-FFF2-40B4-BE49-F238E27FC236}">
                  <a16:creationId xmlns:a16="http://schemas.microsoft.com/office/drawing/2014/main" id="{6C435B63-A759-4B05-B185-37FA9C6CAE7C}"/>
                </a:ext>
              </a:extLst>
            </p:cNvPr>
            <p:cNvSpPr>
              <a:spLocks noEditPoints="1"/>
            </p:cNvSpPr>
            <p:nvPr/>
          </p:nvSpPr>
          <p:spPr bwMode="auto">
            <a:xfrm>
              <a:off x="-2689225" y="1136650"/>
              <a:ext cx="3708401" cy="5256212"/>
            </a:xfrm>
            <a:custGeom>
              <a:avLst/>
              <a:gdLst>
                <a:gd name="T0" fmla="*/ 861 w 1722"/>
                <a:gd name="T1" fmla="*/ 0 h 2448"/>
                <a:gd name="T2" fmla="*/ 0 w 1722"/>
                <a:gd name="T3" fmla="*/ 861 h 2448"/>
                <a:gd name="T4" fmla="*/ 129 w 1722"/>
                <a:gd name="T5" fmla="*/ 1313 h 2448"/>
                <a:gd name="T6" fmla="*/ 812 w 1722"/>
                <a:gd name="T7" fmla="*/ 2414 h 2448"/>
                <a:gd name="T8" fmla="*/ 873 w 1722"/>
                <a:gd name="T9" fmla="*/ 2448 h 2448"/>
                <a:gd name="T10" fmla="*/ 874 w 1722"/>
                <a:gd name="T11" fmla="*/ 2448 h 2448"/>
                <a:gd name="T12" fmla="*/ 934 w 1722"/>
                <a:gd name="T13" fmla="*/ 2413 h 2448"/>
                <a:gd name="T14" fmla="*/ 1600 w 1722"/>
                <a:gd name="T15" fmla="*/ 1302 h 2448"/>
                <a:gd name="T16" fmla="*/ 1722 w 1722"/>
                <a:gd name="T17" fmla="*/ 861 h 2448"/>
                <a:gd name="T18" fmla="*/ 861 w 1722"/>
                <a:gd name="T19" fmla="*/ 0 h 2448"/>
                <a:gd name="T20" fmla="*/ 1477 w 1722"/>
                <a:gd name="T21" fmla="*/ 1228 h 2448"/>
                <a:gd name="T22" fmla="*/ 872 w 1722"/>
                <a:gd name="T23" fmla="*/ 2239 h 2448"/>
                <a:gd name="T24" fmla="*/ 251 w 1722"/>
                <a:gd name="T25" fmla="*/ 1238 h 2448"/>
                <a:gd name="T26" fmla="*/ 143 w 1722"/>
                <a:gd name="T27" fmla="*/ 861 h 2448"/>
                <a:gd name="T28" fmla="*/ 861 w 1722"/>
                <a:gd name="T29" fmla="*/ 142 h 2448"/>
                <a:gd name="T30" fmla="*/ 1579 w 1722"/>
                <a:gd name="T31" fmla="*/ 861 h 2448"/>
                <a:gd name="T32" fmla="*/ 1477 w 1722"/>
                <a:gd name="T33" fmla="*/ 1228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22" h="2448">
                  <a:moveTo>
                    <a:pt x="861" y="0"/>
                  </a:moveTo>
                  <a:cubicBezTo>
                    <a:pt x="386" y="0"/>
                    <a:pt x="0" y="386"/>
                    <a:pt x="0" y="861"/>
                  </a:cubicBezTo>
                  <a:cubicBezTo>
                    <a:pt x="0" y="1021"/>
                    <a:pt x="45" y="1177"/>
                    <a:pt x="129" y="1313"/>
                  </a:cubicBezTo>
                  <a:cubicBezTo>
                    <a:pt x="812" y="2414"/>
                    <a:pt x="812" y="2414"/>
                    <a:pt x="812" y="2414"/>
                  </a:cubicBezTo>
                  <a:cubicBezTo>
                    <a:pt x="825" y="2435"/>
                    <a:pt x="848" y="2448"/>
                    <a:pt x="873" y="2448"/>
                  </a:cubicBezTo>
                  <a:cubicBezTo>
                    <a:pt x="873" y="2448"/>
                    <a:pt x="873" y="2448"/>
                    <a:pt x="874" y="2448"/>
                  </a:cubicBezTo>
                  <a:cubicBezTo>
                    <a:pt x="899" y="2448"/>
                    <a:pt x="922" y="2435"/>
                    <a:pt x="934" y="2413"/>
                  </a:cubicBezTo>
                  <a:cubicBezTo>
                    <a:pt x="1600" y="1302"/>
                    <a:pt x="1600" y="1302"/>
                    <a:pt x="1600" y="1302"/>
                  </a:cubicBezTo>
                  <a:cubicBezTo>
                    <a:pt x="1680" y="1169"/>
                    <a:pt x="1722" y="1016"/>
                    <a:pt x="1722" y="861"/>
                  </a:cubicBezTo>
                  <a:cubicBezTo>
                    <a:pt x="1722" y="386"/>
                    <a:pt x="1336" y="0"/>
                    <a:pt x="861" y="0"/>
                  </a:cubicBezTo>
                  <a:close/>
                  <a:moveTo>
                    <a:pt x="1477" y="1228"/>
                  </a:moveTo>
                  <a:cubicBezTo>
                    <a:pt x="872" y="2239"/>
                    <a:pt x="872" y="2239"/>
                    <a:pt x="872" y="2239"/>
                  </a:cubicBezTo>
                  <a:cubicBezTo>
                    <a:pt x="251" y="1238"/>
                    <a:pt x="251" y="1238"/>
                    <a:pt x="251" y="1238"/>
                  </a:cubicBezTo>
                  <a:cubicBezTo>
                    <a:pt x="181" y="1125"/>
                    <a:pt x="143" y="994"/>
                    <a:pt x="143" y="861"/>
                  </a:cubicBezTo>
                  <a:cubicBezTo>
                    <a:pt x="143" y="465"/>
                    <a:pt x="466" y="142"/>
                    <a:pt x="861" y="142"/>
                  </a:cubicBezTo>
                  <a:cubicBezTo>
                    <a:pt x="1256" y="142"/>
                    <a:pt x="1579" y="465"/>
                    <a:pt x="1579" y="861"/>
                  </a:cubicBezTo>
                  <a:cubicBezTo>
                    <a:pt x="1579" y="990"/>
                    <a:pt x="1543" y="1117"/>
                    <a:pt x="1477" y="12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2000">
                <a:solidFill>
                  <a:schemeClr val="tx1">
                    <a:lumMod val="50000"/>
                    <a:lumOff val="50000"/>
                  </a:schemeClr>
                </a:solidFill>
              </a:endParaRPr>
            </a:p>
          </p:txBody>
        </p:sp>
        <p:sp>
          <p:nvSpPr>
            <p:cNvPr id="6" name="Freeform 6">
              <a:extLst>
                <a:ext uri="{FF2B5EF4-FFF2-40B4-BE49-F238E27FC236}">
                  <a16:creationId xmlns:a16="http://schemas.microsoft.com/office/drawing/2014/main" id="{16819A9F-7472-4CDA-8075-17E994FA1AD8}"/>
                </a:ext>
              </a:extLst>
            </p:cNvPr>
            <p:cNvSpPr>
              <a:spLocks noEditPoints="1"/>
            </p:cNvSpPr>
            <p:nvPr/>
          </p:nvSpPr>
          <p:spPr bwMode="auto">
            <a:xfrm>
              <a:off x="-1760538" y="2060575"/>
              <a:ext cx="1852613" cy="1849437"/>
            </a:xfrm>
            <a:custGeom>
              <a:avLst/>
              <a:gdLst>
                <a:gd name="T0" fmla="*/ 430 w 860"/>
                <a:gd name="T1" fmla="*/ 0 h 861"/>
                <a:gd name="T2" fmla="*/ 0 w 860"/>
                <a:gd name="T3" fmla="*/ 431 h 861"/>
                <a:gd name="T4" fmla="*/ 430 w 860"/>
                <a:gd name="T5" fmla="*/ 861 h 861"/>
                <a:gd name="T6" fmla="*/ 860 w 860"/>
                <a:gd name="T7" fmla="*/ 431 h 861"/>
                <a:gd name="T8" fmla="*/ 430 w 860"/>
                <a:gd name="T9" fmla="*/ 0 h 861"/>
                <a:gd name="T10" fmla="*/ 430 w 860"/>
                <a:gd name="T11" fmla="*/ 718 h 861"/>
                <a:gd name="T12" fmla="*/ 142 w 860"/>
                <a:gd name="T13" fmla="*/ 431 h 861"/>
                <a:gd name="T14" fmla="*/ 430 w 860"/>
                <a:gd name="T15" fmla="*/ 143 h 861"/>
                <a:gd name="T16" fmla="*/ 717 w 860"/>
                <a:gd name="T17" fmla="*/ 431 h 861"/>
                <a:gd name="T18" fmla="*/ 430 w 860"/>
                <a:gd name="T19" fmla="*/ 718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0" h="861">
                  <a:moveTo>
                    <a:pt x="430" y="0"/>
                  </a:moveTo>
                  <a:cubicBezTo>
                    <a:pt x="193" y="0"/>
                    <a:pt x="0" y="193"/>
                    <a:pt x="0" y="431"/>
                  </a:cubicBezTo>
                  <a:cubicBezTo>
                    <a:pt x="0" y="666"/>
                    <a:pt x="190" y="861"/>
                    <a:pt x="430" y="861"/>
                  </a:cubicBezTo>
                  <a:cubicBezTo>
                    <a:pt x="673" y="861"/>
                    <a:pt x="860" y="664"/>
                    <a:pt x="860" y="431"/>
                  </a:cubicBezTo>
                  <a:cubicBezTo>
                    <a:pt x="860" y="193"/>
                    <a:pt x="667" y="0"/>
                    <a:pt x="430" y="0"/>
                  </a:cubicBezTo>
                  <a:close/>
                  <a:moveTo>
                    <a:pt x="430" y="718"/>
                  </a:moveTo>
                  <a:cubicBezTo>
                    <a:pt x="271" y="718"/>
                    <a:pt x="142" y="589"/>
                    <a:pt x="142" y="431"/>
                  </a:cubicBezTo>
                  <a:cubicBezTo>
                    <a:pt x="142" y="272"/>
                    <a:pt x="272" y="143"/>
                    <a:pt x="430" y="143"/>
                  </a:cubicBezTo>
                  <a:cubicBezTo>
                    <a:pt x="588" y="143"/>
                    <a:pt x="717" y="272"/>
                    <a:pt x="717" y="431"/>
                  </a:cubicBezTo>
                  <a:cubicBezTo>
                    <a:pt x="717" y="587"/>
                    <a:pt x="592" y="718"/>
                    <a:pt x="430" y="7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2000">
                <a:solidFill>
                  <a:schemeClr val="tx1">
                    <a:lumMod val="50000"/>
                    <a:lumOff val="50000"/>
                  </a:schemeClr>
                </a:solidFill>
              </a:endParaRPr>
            </a:p>
          </p:txBody>
        </p:sp>
      </p:grpSp>
      <p:sp>
        <p:nvSpPr>
          <p:cNvPr id="7" name="Rectangle 6">
            <a:extLst>
              <a:ext uri="{FF2B5EF4-FFF2-40B4-BE49-F238E27FC236}">
                <a16:creationId xmlns:a16="http://schemas.microsoft.com/office/drawing/2014/main" id="{78620567-5CBB-4342-A5ED-C8543AE6EDE7}"/>
              </a:ext>
            </a:extLst>
          </p:cNvPr>
          <p:cNvSpPr/>
          <p:nvPr/>
        </p:nvSpPr>
        <p:spPr>
          <a:xfrm>
            <a:off x="1161308" y="2559282"/>
            <a:ext cx="2637273" cy="400110"/>
          </a:xfrm>
          <a:prstGeom prst="rect">
            <a:avLst/>
          </a:prstGeom>
        </p:spPr>
        <p:txBody>
          <a:bodyPr wrap="square" anchor="ctr">
            <a:spAutoFit/>
          </a:bodyPr>
          <a:lstStyle/>
          <a:p>
            <a:pPr>
              <a:defRPr/>
            </a:pPr>
            <a:r>
              <a:rPr lang="en-US" sz="2000" kern="0" dirty="0">
                <a:solidFill>
                  <a:schemeClr val="bg1"/>
                </a:solidFill>
                <a:cs typeface="Arial" panose="020B0604020202020204" pitchFamily="34" charset="0"/>
              </a:rPr>
              <a:t>(800) 338-3803</a:t>
            </a:r>
          </a:p>
        </p:txBody>
      </p:sp>
      <p:grpSp>
        <p:nvGrpSpPr>
          <p:cNvPr id="8" name="Group 7">
            <a:extLst>
              <a:ext uri="{FF2B5EF4-FFF2-40B4-BE49-F238E27FC236}">
                <a16:creationId xmlns:a16="http://schemas.microsoft.com/office/drawing/2014/main" id="{F416D192-F90F-41D0-8D7A-75453D8011DA}"/>
              </a:ext>
            </a:extLst>
          </p:cNvPr>
          <p:cNvGrpSpPr/>
          <p:nvPr/>
        </p:nvGrpSpPr>
        <p:grpSpPr>
          <a:xfrm>
            <a:off x="679140" y="2626149"/>
            <a:ext cx="267741" cy="266376"/>
            <a:chOff x="-4170363" y="1123951"/>
            <a:chExt cx="5295900" cy="5268911"/>
          </a:xfrm>
          <a:solidFill>
            <a:schemeClr val="bg1"/>
          </a:solidFill>
        </p:grpSpPr>
        <p:sp>
          <p:nvSpPr>
            <p:cNvPr id="9" name="Freeform 10">
              <a:extLst>
                <a:ext uri="{FF2B5EF4-FFF2-40B4-BE49-F238E27FC236}">
                  <a16:creationId xmlns:a16="http://schemas.microsoft.com/office/drawing/2014/main" id="{6B7D253D-DF71-4A7B-8335-C72FE3B2B638}"/>
                </a:ext>
              </a:extLst>
            </p:cNvPr>
            <p:cNvSpPr>
              <a:spLocks noEditPoints="1"/>
            </p:cNvSpPr>
            <p:nvPr/>
          </p:nvSpPr>
          <p:spPr bwMode="auto">
            <a:xfrm>
              <a:off x="-4170363" y="1441450"/>
              <a:ext cx="4964113" cy="4951412"/>
            </a:xfrm>
            <a:custGeom>
              <a:avLst/>
              <a:gdLst>
                <a:gd name="T0" fmla="*/ 1768 w 2306"/>
                <a:gd name="T1" fmla="*/ 1294 h 2306"/>
                <a:gd name="T2" fmla="*/ 1428 w 2306"/>
                <a:gd name="T3" fmla="*/ 1537 h 2306"/>
                <a:gd name="T4" fmla="*/ 1337 w 2306"/>
                <a:gd name="T5" fmla="*/ 1489 h 2306"/>
                <a:gd name="T6" fmla="*/ 772 w 2306"/>
                <a:gd name="T7" fmla="*/ 881 h 2306"/>
                <a:gd name="T8" fmla="*/ 936 w 2306"/>
                <a:gd name="T9" fmla="*/ 719 h 2306"/>
                <a:gd name="T10" fmla="*/ 795 w 2306"/>
                <a:gd name="T11" fmla="*/ 221 h 2306"/>
                <a:gd name="T12" fmla="*/ 649 w 2306"/>
                <a:gd name="T13" fmla="*/ 76 h 2306"/>
                <a:gd name="T14" fmla="*/ 301 w 2306"/>
                <a:gd name="T15" fmla="*/ 76 h 2306"/>
                <a:gd name="T16" fmla="*/ 124 w 2306"/>
                <a:gd name="T17" fmla="*/ 254 h 2306"/>
                <a:gd name="T18" fmla="*/ 78 w 2306"/>
                <a:gd name="T19" fmla="*/ 877 h 2306"/>
                <a:gd name="T20" fmla="*/ 1283 w 2306"/>
                <a:gd name="T21" fmla="*/ 2171 h 2306"/>
                <a:gd name="T22" fmla="*/ 1770 w 2306"/>
                <a:gd name="T23" fmla="*/ 2306 h 2306"/>
                <a:gd name="T24" fmla="*/ 2070 w 2306"/>
                <a:gd name="T25" fmla="*/ 2175 h 2306"/>
                <a:gd name="T26" fmla="*/ 2228 w 2306"/>
                <a:gd name="T27" fmla="*/ 2015 h 2306"/>
                <a:gd name="T28" fmla="*/ 2226 w 2306"/>
                <a:gd name="T29" fmla="*/ 1659 h 2306"/>
                <a:gd name="T30" fmla="*/ 2128 w 2306"/>
                <a:gd name="T31" fmla="*/ 1918 h 2306"/>
                <a:gd name="T32" fmla="*/ 2065 w 2306"/>
                <a:gd name="T33" fmla="*/ 1982 h 2306"/>
                <a:gd name="T34" fmla="*/ 1771 w 2306"/>
                <a:gd name="T35" fmla="*/ 2167 h 2306"/>
                <a:gd name="T36" fmla="*/ 1344 w 2306"/>
                <a:gd name="T37" fmla="*/ 2046 h 2306"/>
                <a:gd name="T38" fmla="*/ 209 w 2306"/>
                <a:gd name="T39" fmla="*/ 829 h 2306"/>
                <a:gd name="T40" fmla="*/ 223 w 2306"/>
                <a:gd name="T41" fmla="*/ 352 h 2306"/>
                <a:gd name="T42" fmla="*/ 477 w 2306"/>
                <a:gd name="T43" fmla="*/ 139 h 2306"/>
                <a:gd name="T44" fmla="*/ 554 w 2306"/>
                <a:gd name="T45" fmla="*/ 177 h 2306"/>
                <a:gd name="T46" fmla="*/ 696 w 2306"/>
                <a:gd name="T47" fmla="*/ 319 h 2306"/>
                <a:gd name="T48" fmla="*/ 838 w 2306"/>
                <a:gd name="T49" fmla="*/ 621 h 2306"/>
                <a:gd name="T50" fmla="*/ 663 w 2306"/>
                <a:gd name="T51" fmla="*/ 791 h 2306"/>
                <a:gd name="T52" fmla="*/ 634 w 2306"/>
                <a:gd name="T53" fmla="*/ 911 h 2306"/>
                <a:gd name="T54" fmla="*/ 802 w 2306"/>
                <a:gd name="T55" fmla="*/ 1188 h 2306"/>
                <a:gd name="T56" fmla="*/ 1262 w 2306"/>
                <a:gd name="T57" fmla="*/ 1606 h 2306"/>
                <a:gd name="T58" fmla="*/ 1376 w 2306"/>
                <a:gd name="T59" fmla="*/ 1668 h 2306"/>
                <a:gd name="T60" fmla="*/ 1434 w 2306"/>
                <a:gd name="T61" fmla="*/ 1684 h 2306"/>
                <a:gd name="T62" fmla="*/ 1689 w 2306"/>
                <a:gd name="T63" fmla="*/ 1472 h 2306"/>
                <a:gd name="T64" fmla="*/ 1841 w 2306"/>
                <a:gd name="T65" fmla="*/ 1471 h 2306"/>
                <a:gd name="T66" fmla="*/ 2127 w 2306"/>
                <a:gd name="T67" fmla="*/ 1757 h 2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06" h="2306">
                  <a:moveTo>
                    <a:pt x="1943" y="1374"/>
                  </a:moveTo>
                  <a:cubicBezTo>
                    <a:pt x="1893" y="1322"/>
                    <a:pt x="1832" y="1294"/>
                    <a:pt x="1768" y="1294"/>
                  </a:cubicBezTo>
                  <a:cubicBezTo>
                    <a:pt x="1705" y="1294"/>
                    <a:pt x="1644" y="1322"/>
                    <a:pt x="1591" y="1374"/>
                  </a:cubicBezTo>
                  <a:cubicBezTo>
                    <a:pt x="1428" y="1537"/>
                    <a:pt x="1428" y="1537"/>
                    <a:pt x="1428" y="1537"/>
                  </a:cubicBezTo>
                  <a:cubicBezTo>
                    <a:pt x="1415" y="1529"/>
                    <a:pt x="1401" y="1523"/>
                    <a:pt x="1388" y="1516"/>
                  </a:cubicBezTo>
                  <a:cubicBezTo>
                    <a:pt x="1370" y="1507"/>
                    <a:pt x="1352" y="1498"/>
                    <a:pt x="1337" y="1489"/>
                  </a:cubicBezTo>
                  <a:cubicBezTo>
                    <a:pt x="1184" y="1391"/>
                    <a:pt x="1045" y="1265"/>
                    <a:pt x="912" y="1101"/>
                  </a:cubicBezTo>
                  <a:cubicBezTo>
                    <a:pt x="847" y="1019"/>
                    <a:pt x="804" y="951"/>
                    <a:pt x="772" y="881"/>
                  </a:cubicBezTo>
                  <a:cubicBezTo>
                    <a:pt x="815" y="842"/>
                    <a:pt x="854" y="802"/>
                    <a:pt x="892" y="763"/>
                  </a:cubicBezTo>
                  <a:cubicBezTo>
                    <a:pt x="907" y="749"/>
                    <a:pt x="921" y="734"/>
                    <a:pt x="936" y="719"/>
                  </a:cubicBezTo>
                  <a:cubicBezTo>
                    <a:pt x="1044" y="611"/>
                    <a:pt x="1044" y="470"/>
                    <a:pt x="936" y="362"/>
                  </a:cubicBezTo>
                  <a:cubicBezTo>
                    <a:pt x="795" y="221"/>
                    <a:pt x="795" y="221"/>
                    <a:pt x="795" y="221"/>
                  </a:cubicBezTo>
                  <a:cubicBezTo>
                    <a:pt x="779" y="205"/>
                    <a:pt x="762" y="188"/>
                    <a:pt x="747" y="172"/>
                  </a:cubicBezTo>
                  <a:cubicBezTo>
                    <a:pt x="716" y="140"/>
                    <a:pt x="683" y="107"/>
                    <a:pt x="649" y="76"/>
                  </a:cubicBezTo>
                  <a:cubicBezTo>
                    <a:pt x="599" y="26"/>
                    <a:pt x="539" y="0"/>
                    <a:pt x="476" y="0"/>
                  </a:cubicBezTo>
                  <a:cubicBezTo>
                    <a:pt x="413" y="0"/>
                    <a:pt x="352" y="26"/>
                    <a:pt x="301" y="76"/>
                  </a:cubicBezTo>
                  <a:cubicBezTo>
                    <a:pt x="300" y="76"/>
                    <a:pt x="300" y="76"/>
                    <a:pt x="300" y="77"/>
                  </a:cubicBezTo>
                  <a:cubicBezTo>
                    <a:pt x="124" y="254"/>
                    <a:pt x="124" y="254"/>
                    <a:pt x="124" y="254"/>
                  </a:cubicBezTo>
                  <a:cubicBezTo>
                    <a:pt x="58" y="320"/>
                    <a:pt x="20" y="401"/>
                    <a:pt x="12" y="494"/>
                  </a:cubicBezTo>
                  <a:cubicBezTo>
                    <a:pt x="0" y="645"/>
                    <a:pt x="44" y="785"/>
                    <a:pt x="78" y="877"/>
                  </a:cubicBezTo>
                  <a:cubicBezTo>
                    <a:pt x="162" y="1103"/>
                    <a:pt x="287" y="1312"/>
                    <a:pt x="473" y="1537"/>
                  </a:cubicBezTo>
                  <a:cubicBezTo>
                    <a:pt x="700" y="1807"/>
                    <a:pt x="972" y="2020"/>
                    <a:pt x="1283" y="2171"/>
                  </a:cubicBezTo>
                  <a:cubicBezTo>
                    <a:pt x="1402" y="2227"/>
                    <a:pt x="1560" y="2294"/>
                    <a:pt x="1738" y="2305"/>
                  </a:cubicBezTo>
                  <a:cubicBezTo>
                    <a:pt x="1748" y="2305"/>
                    <a:pt x="1760" y="2306"/>
                    <a:pt x="1770" y="2306"/>
                  </a:cubicBezTo>
                  <a:cubicBezTo>
                    <a:pt x="1889" y="2306"/>
                    <a:pt x="1990" y="2263"/>
                    <a:pt x="2068" y="2178"/>
                  </a:cubicBezTo>
                  <a:cubicBezTo>
                    <a:pt x="2069" y="2177"/>
                    <a:pt x="2070" y="2176"/>
                    <a:pt x="2070" y="2175"/>
                  </a:cubicBezTo>
                  <a:cubicBezTo>
                    <a:pt x="2097" y="2143"/>
                    <a:pt x="2128" y="2113"/>
                    <a:pt x="2161" y="2082"/>
                  </a:cubicBezTo>
                  <a:cubicBezTo>
                    <a:pt x="2183" y="2061"/>
                    <a:pt x="2206" y="2038"/>
                    <a:pt x="2228" y="2015"/>
                  </a:cubicBezTo>
                  <a:cubicBezTo>
                    <a:pt x="2279" y="1962"/>
                    <a:pt x="2306" y="1900"/>
                    <a:pt x="2306" y="1836"/>
                  </a:cubicBezTo>
                  <a:cubicBezTo>
                    <a:pt x="2306" y="1772"/>
                    <a:pt x="2279" y="1711"/>
                    <a:pt x="2226" y="1659"/>
                  </a:cubicBezTo>
                  <a:lnTo>
                    <a:pt x="1943" y="1374"/>
                  </a:lnTo>
                  <a:close/>
                  <a:moveTo>
                    <a:pt x="2128" y="1918"/>
                  </a:moveTo>
                  <a:cubicBezTo>
                    <a:pt x="2127" y="1918"/>
                    <a:pt x="2127" y="1919"/>
                    <a:pt x="2128" y="1918"/>
                  </a:cubicBezTo>
                  <a:cubicBezTo>
                    <a:pt x="2108" y="1940"/>
                    <a:pt x="2087" y="1960"/>
                    <a:pt x="2065" y="1982"/>
                  </a:cubicBezTo>
                  <a:cubicBezTo>
                    <a:pt x="2031" y="2014"/>
                    <a:pt x="1997" y="2047"/>
                    <a:pt x="1965" y="2085"/>
                  </a:cubicBezTo>
                  <a:cubicBezTo>
                    <a:pt x="1913" y="2141"/>
                    <a:pt x="1851" y="2167"/>
                    <a:pt x="1771" y="2167"/>
                  </a:cubicBezTo>
                  <a:cubicBezTo>
                    <a:pt x="1763" y="2167"/>
                    <a:pt x="1755" y="2167"/>
                    <a:pt x="1747" y="2166"/>
                  </a:cubicBezTo>
                  <a:cubicBezTo>
                    <a:pt x="1593" y="2157"/>
                    <a:pt x="1451" y="2097"/>
                    <a:pt x="1344" y="2046"/>
                  </a:cubicBezTo>
                  <a:cubicBezTo>
                    <a:pt x="1051" y="1904"/>
                    <a:pt x="795" y="1703"/>
                    <a:pt x="581" y="1448"/>
                  </a:cubicBezTo>
                  <a:cubicBezTo>
                    <a:pt x="405" y="1236"/>
                    <a:pt x="287" y="1040"/>
                    <a:pt x="209" y="829"/>
                  </a:cubicBezTo>
                  <a:cubicBezTo>
                    <a:pt x="161" y="700"/>
                    <a:pt x="144" y="600"/>
                    <a:pt x="151" y="505"/>
                  </a:cubicBezTo>
                  <a:cubicBezTo>
                    <a:pt x="157" y="445"/>
                    <a:pt x="180" y="395"/>
                    <a:pt x="223" y="352"/>
                  </a:cubicBezTo>
                  <a:cubicBezTo>
                    <a:pt x="399" y="176"/>
                    <a:pt x="399" y="176"/>
                    <a:pt x="399" y="176"/>
                  </a:cubicBezTo>
                  <a:cubicBezTo>
                    <a:pt x="424" y="152"/>
                    <a:pt x="451" y="139"/>
                    <a:pt x="477" y="139"/>
                  </a:cubicBezTo>
                  <a:cubicBezTo>
                    <a:pt x="510" y="139"/>
                    <a:pt x="536" y="159"/>
                    <a:pt x="553" y="175"/>
                  </a:cubicBezTo>
                  <a:cubicBezTo>
                    <a:pt x="553" y="176"/>
                    <a:pt x="554" y="176"/>
                    <a:pt x="554" y="177"/>
                  </a:cubicBezTo>
                  <a:cubicBezTo>
                    <a:pt x="586" y="206"/>
                    <a:pt x="616" y="237"/>
                    <a:pt x="647" y="269"/>
                  </a:cubicBezTo>
                  <a:cubicBezTo>
                    <a:pt x="663" y="286"/>
                    <a:pt x="680" y="302"/>
                    <a:pt x="696" y="319"/>
                  </a:cubicBezTo>
                  <a:cubicBezTo>
                    <a:pt x="838" y="460"/>
                    <a:pt x="838" y="460"/>
                    <a:pt x="838" y="460"/>
                  </a:cubicBezTo>
                  <a:cubicBezTo>
                    <a:pt x="892" y="515"/>
                    <a:pt x="892" y="566"/>
                    <a:pt x="838" y="621"/>
                  </a:cubicBezTo>
                  <a:cubicBezTo>
                    <a:pt x="823" y="636"/>
                    <a:pt x="808" y="651"/>
                    <a:pt x="793" y="665"/>
                  </a:cubicBezTo>
                  <a:cubicBezTo>
                    <a:pt x="750" y="709"/>
                    <a:pt x="708" y="751"/>
                    <a:pt x="663" y="791"/>
                  </a:cubicBezTo>
                  <a:cubicBezTo>
                    <a:pt x="662" y="792"/>
                    <a:pt x="661" y="793"/>
                    <a:pt x="661" y="794"/>
                  </a:cubicBezTo>
                  <a:cubicBezTo>
                    <a:pt x="616" y="838"/>
                    <a:pt x="625" y="882"/>
                    <a:pt x="634" y="911"/>
                  </a:cubicBezTo>
                  <a:cubicBezTo>
                    <a:pt x="634" y="913"/>
                    <a:pt x="635" y="914"/>
                    <a:pt x="636" y="916"/>
                  </a:cubicBezTo>
                  <a:cubicBezTo>
                    <a:pt x="672" y="1005"/>
                    <a:pt x="724" y="1088"/>
                    <a:pt x="802" y="1188"/>
                  </a:cubicBezTo>
                  <a:cubicBezTo>
                    <a:pt x="803" y="1188"/>
                    <a:pt x="803" y="1188"/>
                    <a:pt x="803" y="1188"/>
                  </a:cubicBezTo>
                  <a:cubicBezTo>
                    <a:pt x="946" y="1364"/>
                    <a:pt x="1096" y="1501"/>
                    <a:pt x="1262" y="1606"/>
                  </a:cubicBezTo>
                  <a:cubicBezTo>
                    <a:pt x="1283" y="1619"/>
                    <a:pt x="1305" y="1630"/>
                    <a:pt x="1325" y="1641"/>
                  </a:cubicBezTo>
                  <a:cubicBezTo>
                    <a:pt x="1344" y="1650"/>
                    <a:pt x="1361" y="1659"/>
                    <a:pt x="1376" y="1668"/>
                  </a:cubicBezTo>
                  <a:cubicBezTo>
                    <a:pt x="1378" y="1669"/>
                    <a:pt x="1381" y="1670"/>
                    <a:pt x="1383" y="1672"/>
                  </a:cubicBezTo>
                  <a:cubicBezTo>
                    <a:pt x="1400" y="1680"/>
                    <a:pt x="1417" y="1684"/>
                    <a:pt x="1434" y="1684"/>
                  </a:cubicBezTo>
                  <a:cubicBezTo>
                    <a:pt x="1477" y="1684"/>
                    <a:pt x="1504" y="1658"/>
                    <a:pt x="1512" y="1649"/>
                  </a:cubicBezTo>
                  <a:cubicBezTo>
                    <a:pt x="1689" y="1472"/>
                    <a:pt x="1689" y="1472"/>
                    <a:pt x="1689" y="1472"/>
                  </a:cubicBezTo>
                  <a:cubicBezTo>
                    <a:pt x="1707" y="1455"/>
                    <a:pt x="1734" y="1433"/>
                    <a:pt x="1767" y="1433"/>
                  </a:cubicBezTo>
                  <a:cubicBezTo>
                    <a:pt x="1799" y="1433"/>
                    <a:pt x="1825" y="1453"/>
                    <a:pt x="1841" y="1471"/>
                  </a:cubicBezTo>
                  <a:cubicBezTo>
                    <a:pt x="1842" y="1472"/>
                    <a:pt x="1842" y="1472"/>
                    <a:pt x="1842" y="1472"/>
                  </a:cubicBezTo>
                  <a:cubicBezTo>
                    <a:pt x="2127" y="1757"/>
                    <a:pt x="2127" y="1757"/>
                    <a:pt x="2127" y="1757"/>
                  </a:cubicBezTo>
                  <a:cubicBezTo>
                    <a:pt x="2180" y="1809"/>
                    <a:pt x="2180" y="1864"/>
                    <a:pt x="2128" y="19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2000">
                <a:solidFill>
                  <a:schemeClr val="tx1">
                    <a:lumMod val="50000"/>
                    <a:lumOff val="50000"/>
                  </a:schemeClr>
                </a:solidFill>
              </a:endParaRPr>
            </a:p>
          </p:txBody>
        </p:sp>
        <p:sp>
          <p:nvSpPr>
            <p:cNvPr id="10" name="Freeform 11">
              <a:extLst>
                <a:ext uri="{FF2B5EF4-FFF2-40B4-BE49-F238E27FC236}">
                  <a16:creationId xmlns:a16="http://schemas.microsoft.com/office/drawing/2014/main" id="{95658902-4491-4CE1-ACA0-45996B07FC95}"/>
                </a:ext>
              </a:extLst>
            </p:cNvPr>
            <p:cNvSpPr>
              <a:spLocks/>
            </p:cNvSpPr>
            <p:nvPr/>
          </p:nvSpPr>
          <p:spPr bwMode="auto">
            <a:xfrm>
              <a:off x="-1441450" y="2079625"/>
              <a:ext cx="1612900" cy="1595437"/>
            </a:xfrm>
            <a:custGeom>
              <a:avLst/>
              <a:gdLst>
                <a:gd name="T0" fmla="*/ 63 w 749"/>
                <a:gd name="T1" fmla="*/ 143 h 743"/>
                <a:gd name="T2" fmla="*/ 419 w 749"/>
                <a:gd name="T3" fmla="*/ 328 h 743"/>
                <a:gd name="T4" fmla="*/ 604 w 749"/>
                <a:gd name="T5" fmla="*/ 685 h 743"/>
                <a:gd name="T6" fmla="*/ 673 w 749"/>
                <a:gd name="T7" fmla="*/ 743 h 743"/>
                <a:gd name="T8" fmla="*/ 685 w 749"/>
                <a:gd name="T9" fmla="*/ 742 h 743"/>
                <a:gd name="T10" fmla="*/ 742 w 749"/>
                <a:gd name="T11" fmla="*/ 661 h 743"/>
                <a:gd name="T12" fmla="*/ 519 w 749"/>
                <a:gd name="T13" fmla="*/ 230 h 743"/>
                <a:gd name="T14" fmla="*/ 87 w 749"/>
                <a:gd name="T15" fmla="*/ 6 h 743"/>
                <a:gd name="T16" fmla="*/ 7 w 749"/>
                <a:gd name="T17" fmla="*/ 63 h 743"/>
                <a:gd name="T18" fmla="*/ 63 w 749"/>
                <a:gd name="T19" fmla="*/ 143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9" h="743">
                  <a:moveTo>
                    <a:pt x="63" y="143"/>
                  </a:moveTo>
                  <a:cubicBezTo>
                    <a:pt x="198" y="166"/>
                    <a:pt x="321" y="230"/>
                    <a:pt x="419" y="328"/>
                  </a:cubicBezTo>
                  <a:cubicBezTo>
                    <a:pt x="518" y="426"/>
                    <a:pt x="581" y="549"/>
                    <a:pt x="604" y="685"/>
                  </a:cubicBezTo>
                  <a:cubicBezTo>
                    <a:pt x="610" y="719"/>
                    <a:pt x="640" y="743"/>
                    <a:pt x="673" y="743"/>
                  </a:cubicBezTo>
                  <a:cubicBezTo>
                    <a:pt x="677" y="743"/>
                    <a:pt x="681" y="742"/>
                    <a:pt x="685" y="742"/>
                  </a:cubicBezTo>
                  <a:cubicBezTo>
                    <a:pt x="723" y="735"/>
                    <a:pt x="749" y="699"/>
                    <a:pt x="742" y="661"/>
                  </a:cubicBezTo>
                  <a:cubicBezTo>
                    <a:pt x="714" y="497"/>
                    <a:pt x="637" y="348"/>
                    <a:pt x="519" y="230"/>
                  </a:cubicBezTo>
                  <a:cubicBezTo>
                    <a:pt x="400" y="111"/>
                    <a:pt x="251" y="34"/>
                    <a:pt x="87" y="6"/>
                  </a:cubicBezTo>
                  <a:cubicBezTo>
                    <a:pt x="49" y="0"/>
                    <a:pt x="13" y="25"/>
                    <a:pt x="7" y="63"/>
                  </a:cubicBezTo>
                  <a:cubicBezTo>
                    <a:pt x="0" y="100"/>
                    <a:pt x="25" y="137"/>
                    <a:pt x="63"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2000">
                <a:solidFill>
                  <a:schemeClr val="tx1">
                    <a:lumMod val="50000"/>
                    <a:lumOff val="50000"/>
                  </a:schemeClr>
                </a:solidFill>
              </a:endParaRPr>
            </a:p>
          </p:txBody>
        </p:sp>
        <p:sp>
          <p:nvSpPr>
            <p:cNvPr id="11" name="Freeform 12">
              <a:extLst>
                <a:ext uri="{FF2B5EF4-FFF2-40B4-BE49-F238E27FC236}">
                  <a16:creationId xmlns:a16="http://schemas.microsoft.com/office/drawing/2014/main" id="{95006A37-017D-480B-A660-18BD617729A0}"/>
                </a:ext>
              </a:extLst>
            </p:cNvPr>
            <p:cNvSpPr>
              <a:spLocks/>
            </p:cNvSpPr>
            <p:nvPr/>
          </p:nvSpPr>
          <p:spPr bwMode="auto">
            <a:xfrm>
              <a:off x="-1398588" y="1123951"/>
              <a:ext cx="2524125" cy="2503487"/>
            </a:xfrm>
            <a:custGeom>
              <a:avLst/>
              <a:gdLst>
                <a:gd name="T0" fmla="*/ 1165 w 1172"/>
                <a:gd name="T1" fmla="*/ 1086 h 1166"/>
                <a:gd name="T2" fmla="*/ 797 w 1172"/>
                <a:gd name="T3" fmla="*/ 375 h 1166"/>
                <a:gd name="T4" fmla="*/ 86 w 1172"/>
                <a:gd name="T5" fmla="*/ 7 h 1166"/>
                <a:gd name="T6" fmla="*/ 6 w 1172"/>
                <a:gd name="T7" fmla="*/ 64 h 1166"/>
                <a:gd name="T8" fmla="*/ 64 w 1172"/>
                <a:gd name="T9" fmla="*/ 144 h 1166"/>
                <a:gd name="T10" fmla="*/ 699 w 1172"/>
                <a:gd name="T11" fmla="*/ 474 h 1166"/>
                <a:gd name="T12" fmla="*/ 1028 w 1172"/>
                <a:gd name="T13" fmla="*/ 1109 h 1166"/>
                <a:gd name="T14" fmla="*/ 1096 w 1172"/>
                <a:gd name="T15" fmla="*/ 1166 h 1166"/>
                <a:gd name="T16" fmla="*/ 1108 w 1172"/>
                <a:gd name="T17" fmla="*/ 1165 h 1166"/>
                <a:gd name="T18" fmla="*/ 1165 w 1172"/>
                <a:gd name="T19" fmla="*/ 1086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1166">
                  <a:moveTo>
                    <a:pt x="1165" y="1086"/>
                  </a:moveTo>
                  <a:cubicBezTo>
                    <a:pt x="1119" y="816"/>
                    <a:pt x="992" y="571"/>
                    <a:pt x="797" y="375"/>
                  </a:cubicBezTo>
                  <a:cubicBezTo>
                    <a:pt x="601" y="180"/>
                    <a:pt x="356" y="53"/>
                    <a:pt x="86" y="7"/>
                  </a:cubicBezTo>
                  <a:cubicBezTo>
                    <a:pt x="49" y="0"/>
                    <a:pt x="13" y="26"/>
                    <a:pt x="6" y="64"/>
                  </a:cubicBezTo>
                  <a:cubicBezTo>
                    <a:pt x="0" y="102"/>
                    <a:pt x="25" y="138"/>
                    <a:pt x="64" y="144"/>
                  </a:cubicBezTo>
                  <a:cubicBezTo>
                    <a:pt x="304" y="185"/>
                    <a:pt x="524" y="299"/>
                    <a:pt x="699" y="474"/>
                  </a:cubicBezTo>
                  <a:cubicBezTo>
                    <a:pt x="873" y="648"/>
                    <a:pt x="987" y="868"/>
                    <a:pt x="1028" y="1109"/>
                  </a:cubicBezTo>
                  <a:cubicBezTo>
                    <a:pt x="1033" y="1143"/>
                    <a:pt x="1063" y="1166"/>
                    <a:pt x="1096" y="1166"/>
                  </a:cubicBezTo>
                  <a:cubicBezTo>
                    <a:pt x="1101" y="1166"/>
                    <a:pt x="1104" y="1166"/>
                    <a:pt x="1108" y="1165"/>
                  </a:cubicBezTo>
                  <a:cubicBezTo>
                    <a:pt x="1146" y="1160"/>
                    <a:pt x="1172" y="1124"/>
                    <a:pt x="1165" y="10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2000">
                <a:solidFill>
                  <a:schemeClr val="tx1">
                    <a:lumMod val="50000"/>
                    <a:lumOff val="50000"/>
                  </a:schemeClr>
                </a:solidFill>
              </a:endParaRPr>
            </a:p>
          </p:txBody>
        </p:sp>
      </p:grpSp>
      <p:sp>
        <p:nvSpPr>
          <p:cNvPr id="12" name="Rectangle 11">
            <a:extLst>
              <a:ext uri="{FF2B5EF4-FFF2-40B4-BE49-F238E27FC236}">
                <a16:creationId xmlns:a16="http://schemas.microsoft.com/office/drawing/2014/main" id="{5DF7DB76-081C-4125-9DB7-B07F4676A35D}"/>
              </a:ext>
            </a:extLst>
          </p:cNvPr>
          <p:cNvSpPr/>
          <p:nvPr/>
        </p:nvSpPr>
        <p:spPr>
          <a:xfrm>
            <a:off x="1161308" y="3448928"/>
            <a:ext cx="2637273" cy="584775"/>
          </a:xfrm>
          <a:prstGeom prst="rect">
            <a:avLst/>
          </a:prstGeom>
        </p:spPr>
        <p:txBody>
          <a:bodyPr wrap="square" anchor="ctr">
            <a:spAutoFit/>
          </a:bodyPr>
          <a:lstStyle/>
          <a:p>
            <a:pPr>
              <a:defRPr/>
            </a:pPr>
            <a:r>
              <a:rPr lang="en-US" sz="1600" b="1" kern="0" dirty="0">
                <a:solidFill>
                  <a:schemeClr val="bg1"/>
                </a:solidFill>
                <a:cs typeface="Arial" panose="020B0604020202020204" pitchFamily="34" charset="0"/>
              </a:rPr>
              <a:t>nexmuv.com</a:t>
            </a:r>
          </a:p>
          <a:p>
            <a:pPr>
              <a:defRPr/>
            </a:pPr>
            <a:r>
              <a:rPr lang="en-US" sz="1600" kern="0" dirty="0">
                <a:solidFill>
                  <a:schemeClr val="bg1"/>
                </a:solidFill>
                <a:cs typeface="Arial" panose="020B0604020202020204" pitchFamily="34" charset="0"/>
              </a:rPr>
              <a:t>support@nexmuv.com</a:t>
            </a:r>
          </a:p>
        </p:txBody>
      </p:sp>
      <p:sp>
        <p:nvSpPr>
          <p:cNvPr id="13" name="Freeform 16">
            <a:extLst>
              <a:ext uri="{FF2B5EF4-FFF2-40B4-BE49-F238E27FC236}">
                <a16:creationId xmlns:a16="http://schemas.microsoft.com/office/drawing/2014/main" id="{168A84CF-A71C-4A40-B7AD-3801B171858E}"/>
              </a:ext>
            </a:extLst>
          </p:cNvPr>
          <p:cNvSpPr>
            <a:spLocks noEditPoints="1"/>
          </p:cNvSpPr>
          <p:nvPr/>
        </p:nvSpPr>
        <p:spPr bwMode="auto">
          <a:xfrm>
            <a:off x="679140" y="3597496"/>
            <a:ext cx="288365" cy="287639"/>
          </a:xfrm>
          <a:custGeom>
            <a:avLst/>
            <a:gdLst>
              <a:gd name="T0" fmla="*/ 1171 w 2342"/>
              <a:gd name="T1" fmla="*/ 0 h 2342"/>
              <a:gd name="T2" fmla="*/ 0 w 2342"/>
              <a:gd name="T3" fmla="*/ 1171 h 2342"/>
              <a:gd name="T4" fmla="*/ 1171 w 2342"/>
              <a:gd name="T5" fmla="*/ 2342 h 2342"/>
              <a:gd name="T6" fmla="*/ 2342 w 2342"/>
              <a:gd name="T7" fmla="*/ 1171 h 2342"/>
              <a:gd name="T8" fmla="*/ 2236 w 2342"/>
              <a:gd name="T9" fmla="*/ 1118 h 2342"/>
              <a:gd name="T10" fmla="*/ 1708 w 2342"/>
              <a:gd name="T11" fmla="*/ 609 h 2342"/>
              <a:gd name="T12" fmla="*/ 2236 w 2342"/>
              <a:gd name="T13" fmla="*/ 1118 h 2342"/>
              <a:gd name="T14" fmla="*/ 1677 w 2342"/>
              <a:gd name="T15" fmla="*/ 1224 h 2342"/>
              <a:gd name="T16" fmla="*/ 1224 w 2342"/>
              <a:gd name="T17" fmla="*/ 1608 h 2342"/>
              <a:gd name="T18" fmla="*/ 1874 w 2342"/>
              <a:gd name="T19" fmla="*/ 370 h 2342"/>
              <a:gd name="T20" fmla="*/ 1613 w 2342"/>
              <a:gd name="T21" fmla="*/ 364 h 2342"/>
              <a:gd name="T22" fmla="*/ 1874 w 2342"/>
              <a:gd name="T23" fmla="*/ 370 h 2342"/>
              <a:gd name="T24" fmla="*/ 1520 w 2342"/>
              <a:gd name="T25" fmla="*/ 411 h 2342"/>
              <a:gd name="T26" fmla="*/ 1224 w 2342"/>
              <a:gd name="T27" fmla="*/ 633 h 2342"/>
              <a:gd name="T28" fmla="*/ 1611 w 2342"/>
              <a:gd name="T29" fmla="*/ 654 h 2342"/>
              <a:gd name="T30" fmla="*/ 1224 w 2342"/>
              <a:gd name="T31" fmla="*/ 1119 h 2342"/>
              <a:gd name="T32" fmla="*/ 1611 w 2342"/>
              <a:gd name="T33" fmla="*/ 654 h 2342"/>
              <a:gd name="T34" fmla="*/ 665 w 2342"/>
              <a:gd name="T35" fmla="*/ 1118 h 2342"/>
              <a:gd name="T36" fmla="*/ 1118 w 2342"/>
              <a:gd name="T37" fmla="*/ 737 h 2342"/>
              <a:gd name="T38" fmla="*/ 1119 w 2342"/>
              <a:gd name="T39" fmla="*/ 121 h 2342"/>
              <a:gd name="T40" fmla="*/ 763 w 2342"/>
              <a:gd name="T41" fmla="*/ 553 h 2342"/>
              <a:gd name="T42" fmla="*/ 1119 w 2342"/>
              <a:gd name="T43" fmla="*/ 121 h 2342"/>
              <a:gd name="T44" fmla="*/ 729 w 2342"/>
              <a:gd name="T45" fmla="*/ 364 h 2342"/>
              <a:gd name="T46" fmla="*/ 469 w 2342"/>
              <a:gd name="T47" fmla="*/ 370 h 2342"/>
              <a:gd name="T48" fmla="*/ 393 w 2342"/>
              <a:gd name="T49" fmla="*/ 443 h 2342"/>
              <a:gd name="T50" fmla="*/ 560 w 2342"/>
              <a:gd name="T51" fmla="*/ 1118 h 2342"/>
              <a:gd name="T52" fmla="*/ 393 w 2342"/>
              <a:gd name="T53" fmla="*/ 443 h 2342"/>
              <a:gd name="T54" fmla="*/ 560 w 2342"/>
              <a:gd name="T55" fmla="*/ 1224 h 2342"/>
              <a:gd name="T56" fmla="*/ 395 w 2342"/>
              <a:gd name="T57" fmla="*/ 1901 h 2342"/>
              <a:gd name="T58" fmla="*/ 471 w 2342"/>
              <a:gd name="T59" fmla="*/ 1974 h 2342"/>
              <a:gd name="T60" fmla="*/ 729 w 2342"/>
              <a:gd name="T61" fmla="*/ 1978 h 2342"/>
              <a:gd name="T62" fmla="*/ 471 w 2342"/>
              <a:gd name="T63" fmla="*/ 1974 h 2342"/>
              <a:gd name="T64" fmla="*/ 823 w 2342"/>
              <a:gd name="T65" fmla="*/ 1931 h 2342"/>
              <a:gd name="T66" fmla="*/ 1119 w 2342"/>
              <a:gd name="T67" fmla="*/ 1713 h 2342"/>
              <a:gd name="T68" fmla="*/ 732 w 2342"/>
              <a:gd name="T69" fmla="*/ 1692 h 2342"/>
              <a:gd name="T70" fmla="*/ 1119 w 2342"/>
              <a:gd name="T71" fmla="*/ 1224 h 2342"/>
              <a:gd name="T72" fmla="*/ 732 w 2342"/>
              <a:gd name="T73" fmla="*/ 1692 h 2342"/>
              <a:gd name="T74" fmla="*/ 1224 w 2342"/>
              <a:gd name="T75" fmla="*/ 1713 h 2342"/>
              <a:gd name="T76" fmla="*/ 1520 w 2342"/>
              <a:gd name="T77" fmla="*/ 1931 h 2342"/>
              <a:gd name="T78" fmla="*/ 1460 w 2342"/>
              <a:gd name="T79" fmla="*/ 2198 h 2342"/>
              <a:gd name="T80" fmla="*/ 1674 w 2342"/>
              <a:gd name="T81" fmla="*/ 1837 h 2342"/>
              <a:gd name="T82" fmla="*/ 1460 w 2342"/>
              <a:gd name="T83" fmla="*/ 2198 h 2342"/>
              <a:gd name="T84" fmla="*/ 1708 w 2342"/>
              <a:gd name="T85" fmla="*/ 1736 h 2342"/>
              <a:gd name="T86" fmla="*/ 2237 w 2342"/>
              <a:gd name="T87" fmla="*/ 1224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42" h="2342">
                <a:moveTo>
                  <a:pt x="1999" y="343"/>
                </a:moveTo>
                <a:cubicBezTo>
                  <a:pt x="1778" y="122"/>
                  <a:pt x="1484" y="0"/>
                  <a:pt x="1171" y="0"/>
                </a:cubicBezTo>
                <a:cubicBezTo>
                  <a:pt x="858" y="0"/>
                  <a:pt x="564" y="122"/>
                  <a:pt x="343" y="343"/>
                </a:cubicBezTo>
                <a:cubicBezTo>
                  <a:pt x="122" y="564"/>
                  <a:pt x="0" y="858"/>
                  <a:pt x="0" y="1171"/>
                </a:cubicBezTo>
                <a:cubicBezTo>
                  <a:pt x="0" y="1484"/>
                  <a:pt x="122" y="1778"/>
                  <a:pt x="343" y="1999"/>
                </a:cubicBezTo>
                <a:cubicBezTo>
                  <a:pt x="564" y="2220"/>
                  <a:pt x="858" y="2342"/>
                  <a:pt x="1171" y="2342"/>
                </a:cubicBezTo>
                <a:cubicBezTo>
                  <a:pt x="1484" y="2342"/>
                  <a:pt x="1778" y="2220"/>
                  <a:pt x="1999" y="1999"/>
                </a:cubicBezTo>
                <a:cubicBezTo>
                  <a:pt x="2220" y="1778"/>
                  <a:pt x="2342" y="1484"/>
                  <a:pt x="2342" y="1171"/>
                </a:cubicBezTo>
                <a:cubicBezTo>
                  <a:pt x="2342" y="858"/>
                  <a:pt x="2220" y="564"/>
                  <a:pt x="1999" y="343"/>
                </a:cubicBezTo>
                <a:close/>
                <a:moveTo>
                  <a:pt x="2236" y="1118"/>
                </a:moveTo>
                <a:cubicBezTo>
                  <a:pt x="1782" y="1118"/>
                  <a:pt x="1782" y="1118"/>
                  <a:pt x="1782" y="1118"/>
                </a:cubicBezTo>
                <a:cubicBezTo>
                  <a:pt x="1778" y="938"/>
                  <a:pt x="1752" y="764"/>
                  <a:pt x="1708" y="609"/>
                </a:cubicBezTo>
                <a:cubicBezTo>
                  <a:pt x="1794" y="565"/>
                  <a:pt x="1875" y="509"/>
                  <a:pt x="1949" y="443"/>
                </a:cubicBezTo>
                <a:cubicBezTo>
                  <a:pt x="2117" y="622"/>
                  <a:pt x="2223" y="858"/>
                  <a:pt x="2236" y="1118"/>
                </a:cubicBezTo>
                <a:close/>
                <a:moveTo>
                  <a:pt x="1224" y="1224"/>
                </a:moveTo>
                <a:cubicBezTo>
                  <a:pt x="1677" y="1224"/>
                  <a:pt x="1677" y="1224"/>
                  <a:pt x="1677" y="1224"/>
                </a:cubicBezTo>
                <a:cubicBezTo>
                  <a:pt x="1674" y="1390"/>
                  <a:pt x="1651" y="1549"/>
                  <a:pt x="1611" y="1692"/>
                </a:cubicBezTo>
                <a:cubicBezTo>
                  <a:pt x="1488" y="1642"/>
                  <a:pt x="1358" y="1614"/>
                  <a:pt x="1224" y="1608"/>
                </a:cubicBezTo>
                <a:lnTo>
                  <a:pt x="1224" y="1224"/>
                </a:lnTo>
                <a:close/>
                <a:moveTo>
                  <a:pt x="1874" y="370"/>
                </a:moveTo>
                <a:cubicBezTo>
                  <a:pt x="1813" y="424"/>
                  <a:pt x="1746" y="470"/>
                  <a:pt x="1675" y="508"/>
                </a:cubicBezTo>
                <a:cubicBezTo>
                  <a:pt x="1657" y="457"/>
                  <a:pt x="1636" y="409"/>
                  <a:pt x="1613" y="364"/>
                </a:cubicBezTo>
                <a:cubicBezTo>
                  <a:pt x="1568" y="275"/>
                  <a:pt x="1516" y="201"/>
                  <a:pt x="1459" y="144"/>
                </a:cubicBezTo>
                <a:cubicBezTo>
                  <a:pt x="1615" y="188"/>
                  <a:pt x="1756" y="266"/>
                  <a:pt x="1874" y="370"/>
                </a:cubicBezTo>
                <a:close/>
                <a:moveTo>
                  <a:pt x="1224" y="121"/>
                </a:moveTo>
                <a:cubicBezTo>
                  <a:pt x="1333" y="145"/>
                  <a:pt x="1436" y="246"/>
                  <a:pt x="1520" y="411"/>
                </a:cubicBezTo>
                <a:cubicBezTo>
                  <a:pt x="1542" y="455"/>
                  <a:pt x="1562" y="503"/>
                  <a:pt x="1580" y="553"/>
                </a:cubicBezTo>
                <a:cubicBezTo>
                  <a:pt x="1467" y="599"/>
                  <a:pt x="1347" y="626"/>
                  <a:pt x="1224" y="633"/>
                </a:cubicBezTo>
                <a:lnTo>
                  <a:pt x="1224" y="121"/>
                </a:lnTo>
                <a:close/>
                <a:moveTo>
                  <a:pt x="1611" y="654"/>
                </a:moveTo>
                <a:cubicBezTo>
                  <a:pt x="1651" y="795"/>
                  <a:pt x="1673" y="953"/>
                  <a:pt x="1677" y="1119"/>
                </a:cubicBezTo>
                <a:cubicBezTo>
                  <a:pt x="1224" y="1119"/>
                  <a:pt x="1224" y="1119"/>
                  <a:pt x="1224" y="1119"/>
                </a:cubicBezTo>
                <a:cubicBezTo>
                  <a:pt x="1224" y="738"/>
                  <a:pt x="1224" y="738"/>
                  <a:pt x="1224" y="738"/>
                </a:cubicBezTo>
                <a:cubicBezTo>
                  <a:pt x="1358" y="732"/>
                  <a:pt x="1489" y="703"/>
                  <a:pt x="1611" y="654"/>
                </a:cubicBezTo>
                <a:close/>
                <a:moveTo>
                  <a:pt x="1118" y="1118"/>
                </a:moveTo>
                <a:cubicBezTo>
                  <a:pt x="665" y="1118"/>
                  <a:pt x="665" y="1118"/>
                  <a:pt x="665" y="1118"/>
                </a:cubicBezTo>
                <a:cubicBezTo>
                  <a:pt x="668" y="953"/>
                  <a:pt x="691" y="795"/>
                  <a:pt x="730" y="653"/>
                </a:cubicBezTo>
                <a:cubicBezTo>
                  <a:pt x="853" y="703"/>
                  <a:pt x="984" y="732"/>
                  <a:pt x="1118" y="737"/>
                </a:cubicBezTo>
                <a:cubicBezTo>
                  <a:pt x="1118" y="1118"/>
                  <a:pt x="1118" y="1118"/>
                  <a:pt x="1118" y="1118"/>
                </a:cubicBezTo>
                <a:close/>
                <a:moveTo>
                  <a:pt x="1119" y="121"/>
                </a:moveTo>
                <a:cubicBezTo>
                  <a:pt x="1119" y="633"/>
                  <a:pt x="1119" y="633"/>
                  <a:pt x="1119" y="633"/>
                </a:cubicBezTo>
                <a:cubicBezTo>
                  <a:pt x="995" y="626"/>
                  <a:pt x="875" y="599"/>
                  <a:pt x="763" y="553"/>
                </a:cubicBezTo>
                <a:cubicBezTo>
                  <a:pt x="780" y="503"/>
                  <a:pt x="800" y="455"/>
                  <a:pt x="823" y="411"/>
                </a:cubicBezTo>
                <a:cubicBezTo>
                  <a:pt x="906" y="246"/>
                  <a:pt x="1009" y="145"/>
                  <a:pt x="1119" y="121"/>
                </a:cubicBezTo>
                <a:close/>
                <a:moveTo>
                  <a:pt x="883" y="144"/>
                </a:moveTo>
                <a:cubicBezTo>
                  <a:pt x="826" y="201"/>
                  <a:pt x="775" y="275"/>
                  <a:pt x="729" y="364"/>
                </a:cubicBezTo>
                <a:cubicBezTo>
                  <a:pt x="707" y="409"/>
                  <a:pt x="686" y="457"/>
                  <a:pt x="668" y="508"/>
                </a:cubicBezTo>
                <a:cubicBezTo>
                  <a:pt x="597" y="470"/>
                  <a:pt x="530" y="424"/>
                  <a:pt x="469" y="370"/>
                </a:cubicBezTo>
                <a:cubicBezTo>
                  <a:pt x="587" y="266"/>
                  <a:pt x="728" y="188"/>
                  <a:pt x="883" y="144"/>
                </a:cubicBezTo>
                <a:close/>
                <a:moveTo>
                  <a:pt x="393" y="443"/>
                </a:moveTo>
                <a:cubicBezTo>
                  <a:pt x="467" y="509"/>
                  <a:pt x="548" y="564"/>
                  <a:pt x="635" y="609"/>
                </a:cubicBezTo>
                <a:cubicBezTo>
                  <a:pt x="590" y="764"/>
                  <a:pt x="564" y="938"/>
                  <a:pt x="560" y="1118"/>
                </a:cubicBezTo>
                <a:cubicBezTo>
                  <a:pt x="106" y="1118"/>
                  <a:pt x="106" y="1118"/>
                  <a:pt x="106" y="1118"/>
                </a:cubicBezTo>
                <a:cubicBezTo>
                  <a:pt x="119" y="858"/>
                  <a:pt x="226" y="622"/>
                  <a:pt x="393" y="443"/>
                </a:cubicBezTo>
                <a:close/>
                <a:moveTo>
                  <a:pt x="106" y="1224"/>
                </a:moveTo>
                <a:cubicBezTo>
                  <a:pt x="560" y="1224"/>
                  <a:pt x="560" y="1224"/>
                  <a:pt x="560" y="1224"/>
                </a:cubicBezTo>
                <a:cubicBezTo>
                  <a:pt x="565" y="1406"/>
                  <a:pt x="591" y="1580"/>
                  <a:pt x="636" y="1736"/>
                </a:cubicBezTo>
                <a:cubicBezTo>
                  <a:pt x="549" y="1780"/>
                  <a:pt x="469" y="1835"/>
                  <a:pt x="395" y="1901"/>
                </a:cubicBezTo>
                <a:cubicBezTo>
                  <a:pt x="226" y="1722"/>
                  <a:pt x="119" y="1485"/>
                  <a:pt x="106" y="1224"/>
                </a:cubicBezTo>
                <a:close/>
                <a:moveTo>
                  <a:pt x="471" y="1974"/>
                </a:moveTo>
                <a:cubicBezTo>
                  <a:pt x="532" y="1921"/>
                  <a:pt x="598" y="1875"/>
                  <a:pt x="668" y="1837"/>
                </a:cubicBezTo>
                <a:cubicBezTo>
                  <a:pt x="687" y="1886"/>
                  <a:pt x="707" y="1934"/>
                  <a:pt x="729" y="1978"/>
                </a:cubicBezTo>
                <a:cubicBezTo>
                  <a:pt x="775" y="2067"/>
                  <a:pt x="826" y="2141"/>
                  <a:pt x="883" y="2198"/>
                </a:cubicBezTo>
                <a:cubicBezTo>
                  <a:pt x="729" y="2154"/>
                  <a:pt x="588" y="2077"/>
                  <a:pt x="471" y="1974"/>
                </a:cubicBezTo>
                <a:close/>
                <a:moveTo>
                  <a:pt x="1119" y="2221"/>
                </a:moveTo>
                <a:cubicBezTo>
                  <a:pt x="1009" y="2197"/>
                  <a:pt x="906" y="2096"/>
                  <a:pt x="823" y="1931"/>
                </a:cubicBezTo>
                <a:cubicBezTo>
                  <a:pt x="801" y="1888"/>
                  <a:pt x="781" y="1841"/>
                  <a:pt x="764" y="1792"/>
                </a:cubicBezTo>
                <a:cubicBezTo>
                  <a:pt x="876" y="1746"/>
                  <a:pt x="996" y="1718"/>
                  <a:pt x="1119" y="1713"/>
                </a:cubicBezTo>
                <a:cubicBezTo>
                  <a:pt x="1119" y="2221"/>
                  <a:pt x="1119" y="2221"/>
                  <a:pt x="1119" y="2221"/>
                </a:cubicBezTo>
                <a:close/>
                <a:moveTo>
                  <a:pt x="732" y="1692"/>
                </a:moveTo>
                <a:cubicBezTo>
                  <a:pt x="692" y="1549"/>
                  <a:pt x="669" y="1390"/>
                  <a:pt x="665" y="1224"/>
                </a:cubicBezTo>
                <a:cubicBezTo>
                  <a:pt x="1119" y="1224"/>
                  <a:pt x="1119" y="1224"/>
                  <a:pt x="1119" y="1224"/>
                </a:cubicBezTo>
                <a:cubicBezTo>
                  <a:pt x="1119" y="1608"/>
                  <a:pt x="1119" y="1608"/>
                  <a:pt x="1119" y="1608"/>
                </a:cubicBezTo>
                <a:cubicBezTo>
                  <a:pt x="985" y="1613"/>
                  <a:pt x="854" y="1642"/>
                  <a:pt x="732" y="1692"/>
                </a:cubicBezTo>
                <a:close/>
                <a:moveTo>
                  <a:pt x="1224" y="2221"/>
                </a:moveTo>
                <a:cubicBezTo>
                  <a:pt x="1224" y="1713"/>
                  <a:pt x="1224" y="1713"/>
                  <a:pt x="1224" y="1713"/>
                </a:cubicBezTo>
                <a:cubicBezTo>
                  <a:pt x="1347" y="1719"/>
                  <a:pt x="1467" y="1746"/>
                  <a:pt x="1579" y="1792"/>
                </a:cubicBezTo>
                <a:cubicBezTo>
                  <a:pt x="1562" y="1841"/>
                  <a:pt x="1542" y="1888"/>
                  <a:pt x="1520" y="1931"/>
                </a:cubicBezTo>
                <a:cubicBezTo>
                  <a:pt x="1437" y="2096"/>
                  <a:pt x="1334" y="2197"/>
                  <a:pt x="1224" y="2221"/>
                </a:cubicBezTo>
                <a:close/>
                <a:moveTo>
                  <a:pt x="1460" y="2198"/>
                </a:moveTo>
                <a:cubicBezTo>
                  <a:pt x="1517" y="2141"/>
                  <a:pt x="1568" y="2067"/>
                  <a:pt x="1614" y="1977"/>
                </a:cubicBezTo>
                <a:cubicBezTo>
                  <a:pt x="1636" y="1933"/>
                  <a:pt x="1656" y="1886"/>
                  <a:pt x="1674" y="1837"/>
                </a:cubicBezTo>
                <a:cubicBezTo>
                  <a:pt x="1745" y="1874"/>
                  <a:pt x="1811" y="1920"/>
                  <a:pt x="1872" y="1974"/>
                </a:cubicBezTo>
                <a:cubicBezTo>
                  <a:pt x="1755" y="2077"/>
                  <a:pt x="1614" y="2154"/>
                  <a:pt x="1460" y="2198"/>
                </a:cubicBezTo>
                <a:close/>
                <a:moveTo>
                  <a:pt x="1948" y="1901"/>
                </a:moveTo>
                <a:cubicBezTo>
                  <a:pt x="1875" y="1836"/>
                  <a:pt x="1794" y="1780"/>
                  <a:pt x="1708" y="1736"/>
                </a:cubicBezTo>
                <a:cubicBezTo>
                  <a:pt x="1753" y="1580"/>
                  <a:pt x="1779" y="1405"/>
                  <a:pt x="1783" y="1224"/>
                </a:cubicBezTo>
                <a:cubicBezTo>
                  <a:pt x="2237" y="1224"/>
                  <a:pt x="2237" y="1224"/>
                  <a:pt x="2237" y="1224"/>
                </a:cubicBezTo>
                <a:cubicBezTo>
                  <a:pt x="2224" y="1485"/>
                  <a:pt x="2117" y="1722"/>
                  <a:pt x="1948" y="190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2000">
              <a:solidFill>
                <a:schemeClr val="tx1">
                  <a:lumMod val="50000"/>
                  <a:lumOff val="50000"/>
                </a:schemeClr>
              </a:solidFill>
            </a:endParaRPr>
          </a:p>
        </p:txBody>
      </p:sp>
      <p:sp>
        <p:nvSpPr>
          <p:cNvPr id="14" name="Text Placeholder 10">
            <a:extLst>
              <a:ext uri="{FF2B5EF4-FFF2-40B4-BE49-F238E27FC236}">
                <a16:creationId xmlns:a16="http://schemas.microsoft.com/office/drawing/2014/main" id="{5F0B28EA-53A3-402B-B18B-D72B5EAFC53A}"/>
              </a:ext>
            </a:extLst>
          </p:cNvPr>
          <p:cNvSpPr txBox="1">
            <a:spLocks/>
          </p:cNvSpPr>
          <p:nvPr/>
        </p:nvSpPr>
        <p:spPr>
          <a:xfrm>
            <a:off x="5158308" y="2358374"/>
            <a:ext cx="4896544" cy="1646690"/>
          </a:xfrm>
          <a:prstGeom prst="rect">
            <a:avLst/>
          </a:prstGeom>
        </p:spPr>
        <p:txBody>
          <a:bodyPr anchor="b"/>
          <a:lstStyle>
            <a:lvl1pPr marL="457120" indent="-457120" algn="l" defTabSz="1218987"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nSpc>
                <a:spcPct val="80000"/>
              </a:lnSpc>
              <a:buNone/>
            </a:pPr>
            <a:r>
              <a:rPr lang="en-IN" sz="8000" b="1" cap="all" dirty="0">
                <a:solidFill>
                  <a:schemeClr val="bg1"/>
                </a:solidFill>
                <a:latin typeface="Segoe UI Black" panose="020B0A02040204020203" pitchFamily="34" charset="0"/>
                <a:ea typeface="Segoe UI Black" panose="020B0A02040204020203" pitchFamily="34" charset="0"/>
              </a:rPr>
              <a:t>Thank </a:t>
            </a:r>
          </a:p>
          <a:p>
            <a:pPr marL="0" indent="0">
              <a:lnSpc>
                <a:spcPct val="80000"/>
              </a:lnSpc>
              <a:buNone/>
            </a:pPr>
            <a:r>
              <a:rPr lang="en-IN" sz="8000" b="1" cap="all" dirty="0">
                <a:solidFill>
                  <a:schemeClr val="bg1"/>
                </a:solidFill>
                <a:latin typeface="Segoe UI Black" panose="020B0A02040204020203" pitchFamily="34" charset="0"/>
                <a:ea typeface="Segoe UI Black" panose="020B0A02040204020203" pitchFamily="34" charset="0"/>
              </a:rPr>
              <a:t>You!</a:t>
            </a:r>
          </a:p>
        </p:txBody>
      </p:sp>
      <p:sp>
        <p:nvSpPr>
          <p:cNvPr id="16" name="Footer Placeholder 15">
            <a:extLst>
              <a:ext uri="{FF2B5EF4-FFF2-40B4-BE49-F238E27FC236}">
                <a16:creationId xmlns:a16="http://schemas.microsoft.com/office/drawing/2014/main" id="{83DCFA3F-8A12-47C5-BD4D-8D82DE785998}"/>
              </a:ext>
            </a:extLst>
          </p:cNvPr>
          <p:cNvSpPr>
            <a:spLocks noGrp="1"/>
          </p:cNvSpPr>
          <p:nvPr>
            <p:ph type="ftr" sz="quarter" idx="11"/>
          </p:nvPr>
        </p:nvSpPr>
        <p:spPr>
          <a:xfrm rot="16200000">
            <a:off x="9841399" y="4396806"/>
            <a:ext cx="3859795" cy="365125"/>
          </a:xfrm>
        </p:spPr>
        <p:txBody>
          <a:bodyPr/>
          <a:lstStyle/>
          <a:p>
            <a:r>
              <a:rPr lang="en-US"/>
              <a:t>Companyname.com</a:t>
            </a:r>
          </a:p>
        </p:txBody>
      </p:sp>
      <p:sp>
        <p:nvSpPr>
          <p:cNvPr id="17" name="Slide Number Placeholder 16">
            <a:extLst>
              <a:ext uri="{FF2B5EF4-FFF2-40B4-BE49-F238E27FC236}">
                <a16:creationId xmlns:a16="http://schemas.microsoft.com/office/drawing/2014/main" id="{121C9402-4B54-4CCF-AFB3-522B4D4481B4}"/>
              </a:ext>
            </a:extLst>
          </p:cNvPr>
          <p:cNvSpPr>
            <a:spLocks noGrp="1"/>
          </p:cNvSpPr>
          <p:nvPr>
            <p:ph type="sldNum" sz="quarter" idx="12"/>
          </p:nvPr>
        </p:nvSpPr>
        <p:spPr>
          <a:xfrm>
            <a:off x="609441" y="6126164"/>
            <a:ext cx="732443" cy="365125"/>
          </a:xfrm>
        </p:spPr>
        <p:txBody>
          <a:bodyPr/>
          <a:lstStyle/>
          <a:p>
            <a:fld id="{96E69268-9C8B-4EBF-A9EE-DC5DC2D48DC3}" type="slidenum">
              <a:rPr lang="en-US" smtClean="0"/>
              <a:pPr/>
              <a:t>13</a:t>
            </a:fld>
            <a:endParaRPr lang="en-US" dirty="0"/>
          </a:p>
        </p:txBody>
      </p:sp>
      <p:pic>
        <p:nvPicPr>
          <p:cNvPr id="2" name="Google Shape;38;p6">
            <a:extLst>
              <a:ext uri="{FF2B5EF4-FFF2-40B4-BE49-F238E27FC236}">
                <a16:creationId xmlns:a16="http://schemas.microsoft.com/office/drawing/2014/main" id="{FBFBE9CA-E6F3-C31F-170E-A4EFC4A21625}"/>
              </a:ext>
            </a:extLst>
          </p:cNvPr>
          <p:cNvPicPr preferRelativeResize="0"/>
          <p:nvPr/>
        </p:nvPicPr>
        <p:blipFill rotWithShape="1">
          <a:blip r:embed="rId2">
            <a:alphaModFix/>
            <a:duotone>
              <a:schemeClr val="accent1">
                <a:shade val="45000"/>
                <a:satMod val="135000"/>
              </a:schemeClr>
              <a:prstClr val="white"/>
            </a:duotone>
          </a:blip>
          <a:srcRect r="77797" b="-8124"/>
          <a:stretch/>
        </p:blipFill>
        <p:spPr>
          <a:xfrm>
            <a:off x="333772" y="332656"/>
            <a:ext cx="576064" cy="608068"/>
          </a:xfrm>
          <a:prstGeom prst="rect">
            <a:avLst/>
          </a:prstGeom>
          <a:noFill/>
          <a:ln>
            <a:noFill/>
          </a:ln>
        </p:spPr>
      </p:pic>
    </p:spTree>
    <p:extLst>
      <p:ext uri="{BB962C8B-B14F-4D97-AF65-F5344CB8AC3E}">
        <p14:creationId xmlns:p14="http://schemas.microsoft.com/office/powerpoint/2010/main" val="3217885815"/>
      </p:ext>
    </p:extLst>
  </p:cSld>
  <p:clrMapOvr>
    <a:masterClrMapping/>
  </p:clrMapOvr>
</p:sld>
</file>

<file path=ppt/theme/theme1.xml><?xml version="1.0" encoding="utf-8"?>
<a:theme xmlns:a="http://schemas.openxmlformats.org/drawingml/2006/main" name="Office Theme">
  <a:themeElements>
    <a:clrScheme name="Impactful">
      <a:dk1>
        <a:sysClr val="windowText" lastClr="000000"/>
      </a:dk1>
      <a:lt1>
        <a:sysClr val="window" lastClr="FFFFFF"/>
      </a:lt1>
      <a:dk2>
        <a:srgbClr val="1F497D"/>
      </a:dk2>
      <a:lt2>
        <a:srgbClr val="EEECE1"/>
      </a:lt2>
      <a:accent1>
        <a:srgbClr val="FFCF03"/>
      </a:accent1>
      <a:accent2>
        <a:srgbClr val="065DC4"/>
      </a:accent2>
      <a:accent3>
        <a:srgbClr val="68B5AD"/>
      </a:accent3>
      <a:accent4>
        <a:srgbClr val="5FB7A2"/>
      </a:accent4>
      <a:accent5>
        <a:srgbClr val="3081AC"/>
      </a:accent5>
      <a:accent6>
        <a:srgbClr val="A5A5A5"/>
      </a:accent6>
      <a:hlink>
        <a:srgbClr val="0000FF"/>
      </a:hlink>
      <a:folHlink>
        <a:srgbClr val="800080"/>
      </a:folHlink>
    </a:clrScheme>
    <a:fontScheme name="Custom 2">
      <a:majorFont>
        <a:latin typeface="Calibr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98">
      <a:dk1>
        <a:sysClr val="windowText" lastClr="000000"/>
      </a:dk1>
      <a:lt1>
        <a:sysClr val="window" lastClr="FFFFFF"/>
      </a:lt1>
      <a:dk2>
        <a:srgbClr val="153153"/>
      </a:dk2>
      <a:lt2>
        <a:srgbClr val="EEECE1"/>
      </a:lt2>
      <a:accent1>
        <a:srgbClr val="E74F3A"/>
      </a:accent1>
      <a:accent2>
        <a:srgbClr val="5D5D5F"/>
      </a:accent2>
      <a:accent3>
        <a:srgbClr val="8A8B8D"/>
      </a:accent3>
      <a:accent4>
        <a:srgbClr val="DBDBD1"/>
      </a:accent4>
      <a:accent5>
        <a:srgbClr val="FFFFFF"/>
      </a:accent5>
      <a:accent6>
        <a:srgbClr val="A5A5A5"/>
      </a:accent6>
      <a:hlink>
        <a:srgbClr val="0000FF"/>
      </a:hlink>
      <a:folHlink>
        <a:srgbClr val="800080"/>
      </a:folHlink>
    </a:clrScheme>
    <a:fontScheme name="Custom 2">
      <a:majorFont>
        <a:latin typeface="Calibr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1382</Words>
  <Application>Microsoft Office PowerPoint</Application>
  <PresentationFormat>Custom</PresentationFormat>
  <Paragraphs>174</Paragraphs>
  <Slides>13</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13</vt:i4>
      </vt:variant>
    </vt:vector>
  </HeadingPairs>
  <TitlesOfParts>
    <vt:vector size="23" baseType="lpstr">
      <vt:lpstr>Arial</vt:lpstr>
      <vt:lpstr>Arial Black</vt:lpstr>
      <vt:lpstr>Calibri</vt:lpstr>
      <vt:lpstr>Century Gothic</vt:lpstr>
      <vt:lpstr>Segoe UI</vt:lpstr>
      <vt:lpstr>Segoe UI Black</vt:lpstr>
      <vt:lpstr>Söhne</vt:lpstr>
      <vt:lpstr>Wingdings</vt:lpstr>
      <vt:lpstr>Office Theme</vt:lpstr>
      <vt:lpstr>1_Office Theme</vt:lpstr>
      <vt:lpstr>NexMuv</vt:lpstr>
      <vt:lpstr>PowerPoint Presentation</vt:lpstr>
      <vt:lpstr>PowerPoint Presentation</vt:lpstr>
      <vt:lpstr>Moving’s Problems</vt:lpstr>
      <vt:lpstr>What NexMuv Has Accomplished</vt:lpstr>
      <vt:lpstr>PowerPoint Presentation</vt:lpstr>
      <vt:lpstr>PowerPoint Presentation</vt:lpstr>
      <vt:lpstr>NexMuv Built-in Checks and Balances</vt:lpstr>
      <vt:lpstr>Old School Moving vs. NexMuv</vt:lpstr>
      <vt:lpstr>NexMuv Customer Service Process (Truncated)</vt:lpstr>
      <vt:lpstr>NexMuv White Label</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2023-01-23T17:58:22Z</dcterms:created>
  <dcterms:modified xsi:type="dcterms:W3CDTF">2023-02-04T17:15:31Z</dcterms:modified>
</cp:coreProperties>
</file>