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15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80FF639-7B25-43F5-A8BB-B07B043B3D94}" v="10" dt="2023-06-06T04:52:18.30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13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8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hn Hetzel" userId="771fc9f2e587d4d7" providerId="LiveId" clId="{180FF639-7B25-43F5-A8BB-B07B043B3D94}"/>
    <pc:docChg chg="custSel modSld">
      <pc:chgData name="John Hetzel" userId="771fc9f2e587d4d7" providerId="LiveId" clId="{180FF639-7B25-43F5-A8BB-B07B043B3D94}" dt="2023-06-06T04:55:34.138" v="150" actId="478"/>
      <pc:docMkLst>
        <pc:docMk/>
      </pc:docMkLst>
      <pc:sldChg chg="addSp modSp mod">
        <pc:chgData name="John Hetzel" userId="771fc9f2e587d4d7" providerId="LiveId" clId="{180FF639-7B25-43F5-A8BB-B07B043B3D94}" dt="2023-06-06T04:53:04.398" v="147" actId="14100"/>
        <pc:sldMkLst>
          <pc:docMk/>
          <pc:sldMk cId="1386167371" sldId="257"/>
        </pc:sldMkLst>
        <pc:spChg chg="add mod">
          <ac:chgData name="John Hetzel" userId="771fc9f2e587d4d7" providerId="LiveId" clId="{180FF639-7B25-43F5-A8BB-B07B043B3D94}" dt="2023-06-06T04:17:14.965" v="48" actId="1076"/>
          <ac:spMkLst>
            <pc:docMk/>
            <pc:sldMk cId="1386167371" sldId="257"/>
            <ac:spMk id="1024" creationId="{DB0F58F6-FA95-756E-21C7-898F683AB94D}"/>
          </ac:spMkLst>
        </pc:spChg>
        <pc:spChg chg="add mod">
          <ac:chgData name="John Hetzel" userId="771fc9f2e587d4d7" providerId="LiveId" clId="{180FF639-7B25-43F5-A8BB-B07B043B3D94}" dt="2023-06-06T04:17:25.457" v="57" actId="1076"/>
          <ac:spMkLst>
            <pc:docMk/>
            <pc:sldMk cId="1386167371" sldId="257"/>
            <ac:spMk id="1025" creationId="{7E940487-5D52-3108-FA4B-CF48BBC919ED}"/>
          </ac:spMkLst>
        </pc:spChg>
        <pc:spChg chg="add mod">
          <ac:chgData name="John Hetzel" userId="771fc9f2e587d4d7" providerId="LiveId" clId="{180FF639-7B25-43F5-A8BB-B07B043B3D94}" dt="2023-06-06T04:52:54.476" v="145" actId="113"/>
          <ac:spMkLst>
            <pc:docMk/>
            <pc:sldMk cId="1386167371" sldId="257"/>
            <ac:spMk id="1031" creationId="{DB4AEB4A-04C5-D336-34E8-215451BBE14F}"/>
          </ac:spMkLst>
        </pc:spChg>
        <pc:picChg chg="add mod">
          <ac:chgData name="John Hetzel" userId="771fc9f2e587d4d7" providerId="LiveId" clId="{180FF639-7B25-43F5-A8BB-B07B043B3D94}" dt="2023-06-06T04:16:26.707" v="7" actId="688"/>
          <ac:picMkLst>
            <pc:docMk/>
            <pc:sldMk cId="1386167371" sldId="257"/>
            <ac:picMk id="63" creationId="{98105B6B-1B1D-20A4-D711-1AF6739C5D18}"/>
          </ac:picMkLst>
        </pc:picChg>
        <pc:picChg chg="mod">
          <ac:chgData name="John Hetzel" userId="771fc9f2e587d4d7" providerId="LiveId" clId="{180FF639-7B25-43F5-A8BB-B07B043B3D94}" dt="2023-06-06T04:18:22.443" v="61" actId="1076"/>
          <ac:picMkLst>
            <pc:docMk/>
            <pc:sldMk cId="1386167371" sldId="257"/>
            <ac:picMk id="1026" creationId="{2DF3775C-40BF-B16B-0B5E-199C53A98CAD}"/>
          </ac:picMkLst>
        </pc:picChg>
        <pc:picChg chg="add mod">
          <ac:chgData name="John Hetzel" userId="771fc9f2e587d4d7" providerId="LiveId" clId="{180FF639-7B25-43F5-A8BB-B07B043B3D94}" dt="2023-06-06T04:51:52.122" v="86" actId="14100"/>
          <ac:picMkLst>
            <pc:docMk/>
            <pc:sldMk cId="1386167371" sldId="257"/>
            <ac:picMk id="1027" creationId="{C3802C82-EF1E-ED64-444D-0534BEE18DF1}"/>
          </ac:picMkLst>
        </pc:picChg>
        <pc:cxnChg chg="add mod">
          <ac:chgData name="John Hetzel" userId="771fc9f2e587d4d7" providerId="LiveId" clId="{180FF639-7B25-43F5-A8BB-B07B043B3D94}" dt="2023-06-06T04:53:04.398" v="147" actId="14100"/>
          <ac:cxnSpMkLst>
            <pc:docMk/>
            <pc:sldMk cId="1386167371" sldId="257"/>
            <ac:cxnSpMk id="1028" creationId="{2A5A34F8-B28C-280E-A486-246B202502FA}"/>
          </ac:cxnSpMkLst>
        </pc:cxnChg>
      </pc:sldChg>
      <pc:sldChg chg="addSp delSp modSp mod">
        <pc:chgData name="John Hetzel" userId="771fc9f2e587d4d7" providerId="LiveId" clId="{180FF639-7B25-43F5-A8BB-B07B043B3D94}" dt="2023-06-06T04:55:34.138" v="150" actId="478"/>
        <pc:sldMkLst>
          <pc:docMk/>
          <pc:sldMk cId="1167537214" sldId="258"/>
        </pc:sldMkLst>
        <pc:spChg chg="mod ord">
          <ac:chgData name="John Hetzel" userId="771fc9f2e587d4d7" providerId="LiveId" clId="{180FF639-7B25-43F5-A8BB-B07B043B3D94}" dt="2023-06-06T04:50:17.105" v="79" actId="1076"/>
          <ac:spMkLst>
            <pc:docMk/>
            <pc:sldMk cId="1167537214" sldId="258"/>
            <ac:spMk id="37" creationId="{A753A57B-D9E9-C62E-72DC-A9CC1EF11286}"/>
          </ac:spMkLst>
        </pc:spChg>
        <pc:picChg chg="del">
          <ac:chgData name="John Hetzel" userId="771fc9f2e587d4d7" providerId="LiveId" clId="{180FF639-7B25-43F5-A8BB-B07B043B3D94}" dt="2023-06-06T04:49:09.633" v="66" actId="478"/>
          <ac:picMkLst>
            <pc:docMk/>
            <pc:sldMk cId="1167537214" sldId="258"/>
            <ac:picMk id="12" creationId="{80B04537-DA0A-62D8-CF4E-B7E9B43C91D7}"/>
          </ac:picMkLst>
        </pc:picChg>
        <pc:picChg chg="add mod">
          <ac:chgData name="John Hetzel" userId="771fc9f2e587d4d7" providerId="LiveId" clId="{180FF639-7B25-43F5-A8BB-B07B043B3D94}" dt="2023-06-06T04:49:56.377" v="75" actId="14100"/>
          <ac:picMkLst>
            <pc:docMk/>
            <pc:sldMk cId="1167537214" sldId="258"/>
            <ac:picMk id="39" creationId="{484324EF-39AF-F882-7541-BA9B6DE699F0}"/>
          </ac:picMkLst>
        </pc:picChg>
        <pc:picChg chg="add mod">
          <ac:chgData name="John Hetzel" userId="771fc9f2e587d4d7" providerId="LiveId" clId="{180FF639-7B25-43F5-A8BB-B07B043B3D94}" dt="2023-06-06T04:49:48.466" v="74" actId="14100"/>
          <ac:picMkLst>
            <pc:docMk/>
            <pc:sldMk cId="1167537214" sldId="258"/>
            <ac:picMk id="41" creationId="{39C9439A-E163-6CCE-BB7B-5C7BAD44C28D}"/>
          </ac:picMkLst>
        </pc:picChg>
        <pc:picChg chg="add del mod">
          <ac:chgData name="John Hetzel" userId="771fc9f2e587d4d7" providerId="LiveId" clId="{180FF639-7B25-43F5-A8BB-B07B043B3D94}" dt="2023-06-06T04:51:35.101" v="82" actId="21"/>
          <ac:picMkLst>
            <pc:docMk/>
            <pc:sldMk cId="1167537214" sldId="258"/>
            <ac:picMk id="43" creationId="{1B6689F6-D8BC-C4B8-0F17-B9C7AEE4F076}"/>
          </ac:picMkLst>
        </pc:picChg>
        <pc:picChg chg="add del mod">
          <ac:chgData name="John Hetzel" userId="771fc9f2e587d4d7" providerId="LiveId" clId="{180FF639-7B25-43F5-A8BB-B07B043B3D94}" dt="2023-06-06T04:55:34.138" v="150" actId="478"/>
          <ac:picMkLst>
            <pc:docMk/>
            <pc:sldMk cId="1167537214" sldId="258"/>
            <ac:picMk id="45" creationId="{08172014-F9C2-2EC3-D9E7-AD7034B09286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F0308C-30BA-2271-6966-3F8E04A0C3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E8CCA2-D2FA-F8F6-5697-0ADCFBC4D6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EF98FF-0CD1-F7CD-863D-BC3C2F53C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2C2C1-78ED-42C2-9BAD-369346802DCF}" type="datetimeFigureOut">
              <a:rPr lang="en-US" smtClean="0"/>
              <a:t>6/5/2023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A635FD-0926-6C84-FB97-680F39F621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7E4119-3B43-0051-AA7F-D7D2894FE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9D618-ED12-4A20-BF3C-8EBCF28F76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087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3745F7-2CFC-8CFC-BA14-519CE69325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C1433C-6F5B-DB02-3393-9453989BED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0B4979-3635-252C-06FD-80A6640BDD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2C2C1-78ED-42C2-9BAD-369346802DCF}" type="datetimeFigureOut">
              <a:rPr lang="en-US" smtClean="0"/>
              <a:t>6/5/2023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276CCC-8C74-1A0A-321A-9CE62A24DA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8F188D-9DEA-0D6D-AC41-68124F54F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9D618-ED12-4A20-BF3C-8EBCF28F76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410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9ED55C-0C54-5E00-B6C8-D504CF05C4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214CA6-4C5C-AE71-9B08-AA891BD6E5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DB5473-56AB-F84A-B9BC-A9704EF4BD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2C2C1-78ED-42C2-9BAD-369346802DCF}" type="datetimeFigureOut">
              <a:rPr lang="en-US" smtClean="0"/>
              <a:t>6/5/2023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1BCD84-427D-4FD7-7DEB-5A3BD7F9D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4F619F-FCC6-1C26-F72D-5907B2E5F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9D618-ED12-4A20-BF3C-8EBCF28F76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8297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A85348-2E60-A908-B2F9-07987E020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5CE185-593E-6423-B796-B91434AB16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906C9B-0708-189D-44E8-5BDF78019E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9D9929-6DD6-507D-B987-0C9A3A7185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2C2C1-78ED-42C2-9BAD-369346802DCF}" type="datetimeFigureOut">
              <a:rPr lang="en-US" smtClean="0"/>
              <a:t>6/5/2023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B66D9F-0470-A20D-E65C-B9036BC13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92F3A5-88CB-E724-D8AB-591A2B57D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9D618-ED12-4A20-BF3C-8EBCF28F76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608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EDD6D2-C28C-1B95-2207-45CAFDA358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228E44-96B3-442B-D1D5-50982E3264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A6EDE6-615B-9AA4-5AEA-E700C8D61E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5F19C2A-72FE-ECD0-ED03-D97C024159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F2B476B-DC83-E1AC-04B5-8EE3BE01E0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7A35D75-2355-043E-4388-6B25709C7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2C2C1-78ED-42C2-9BAD-369346802DCF}" type="datetimeFigureOut">
              <a:rPr lang="en-US" smtClean="0"/>
              <a:t>6/5/2023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08F51C6-931F-1595-69ED-7832BE06E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E378A06-2377-8E78-9692-241D8406A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9D618-ED12-4A20-BF3C-8EBCF28F76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284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894C8-1780-A5FF-0F30-CC67567CD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069FDF8-77B5-0EF2-FBC1-6C504C9476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2C2C1-78ED-42C2-9BAD-369346802DCF}" type="datetimeFigureOut">
              <a:rPr lang="en-US" smtClean="0"/>
              <a:t>6/5/2023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A75F8D-8B05-E8FD-C00E-5AF83CA8F9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DE29C2-9580-1455-71A0-0512910D6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9D618-ED12-4A20-BF3C-8EBCF28F76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9420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0B53DA6-EA7C-F9AE-4F3B-4109A62B15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2C2C1-78ED-42C2-9BAD-369346802DCF}" type="datetimeFigureOut">
              <a:rPr lang="en-US" smtClean="0"/>
              <a:t>6/5/2023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1EF23BF-A95D-DCC5-BF21-B7F44FBA4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3831D1-B0C7-B421-912D-A9B91D6AF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9D618-ED12-4A20-BF3C-8EBCF28F76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3841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56952E-F88D-AA72-E356-7ECB2A3BCE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B59CD0-4115-C65A-8B3D-B5B212FAE9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F0E88D-2113-14C5-83C0-27E00A6532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D63D7E-AA7C-1199-82B4-8B5934887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2C2C1-78ED-42C2-9BAD-369346802DCF}" type="datetimeFigureOut">
              <a:rPr lang="en-US" smtClean="0"/>
              <a:t>6/5/2023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661C13-93EA-603D-DF8B-61A56F06A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E9BE1B-45D8-E269-0C47-8BD3B0261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9D618-ED12-4A20-BF3C-8EBCF28F76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2370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FBB2F-879F-6C1D-5011-F7CD25FDB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B2E5A3-D1BE-5C7F-FC7E-753FE20A836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3B811B-BE7E-29FA-EA3A-7B03E39CDF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2629C9-2B70-C308-C179-26000B5753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2C2C1-78ED-42C2-9BAD-369346802DCF}" type="datetimeFigureOut">
              <a:rPr lang="en-US" smtClean="0"/>
              <a:t>6/5/2023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09CDF3-3BE2-0343-2C52-CBE54D983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F93B17-2BC9-DC1C-4A78-6E54DEE3F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9D618-ED12-4A20-BF3C-8EBCF28F76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2718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9E66F-91AA-CD24-04D3-2D7246A2E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49FFE4-79DD-6177-FD63-E5E8FCBC8C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739C65-B355-FFB6-AD53-9EDF5540A5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2C2C1-78ED-42C2-9BAD-369346802DCF}" type="datetimeFigureOut">
              <a:rPr lang="en-US" smtClean="0"/>
              <a:t>6/5/2023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3A6799-3737-943B-7868-F789EAD96F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F9803A-60B4-2764-D82E-B4469788C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9D618-ED12-4A20-BF3C-8EBCF28F76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626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095E89E-B1A8-EE12-194E-D0DAC34B16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801FCEE-9105-9A99-4D25-78C99C01F5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419A50-48CB-6E2F-ABD1-DF1BA9D93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2C2C1-78ED-42C2-9BAD-369346802DCF}" type="datetimeFigureOut">
              <a:rPr lang="en-US" smtClean="0"/>
              <a:t>6/5/2023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1239C8-31EC-370D-3B38-DCCBCE1BED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AA8085-0193-B15A-32EC-74672D3BF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9D618-ED12-4A20-BF3C-8EBCF28F76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7983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0422020-028D-394B-28AD-5666C98614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2D7833-59E9-E3D8-F38A-5DF3334AA9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DB1ABE-794E-11CC-EC14-4DA9CE8F4F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52C2C1-78ED-42C2-9BAD-369346802DCF}" type="datetimeFigureOut">
              <a:rPr lang="en-US" smtClean="0"/>
              <a:t>6/5/2023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B6E18F-A45C-861A-3015-31A9736662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6F0215-5976-3D9F-48E9-28077085E1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39D618-ED12-4A20-BF3C-8EBCF28F76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249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49DC285-2D32-E575-B872-AB5FE3E755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507" y="175807"/>
            <a:ext cx="6440361" cy="345256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08F1E1B-B1EA-83CF-33F2-3BF19C1071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507" y="3628371"/>
            <a:ext cx="6440361" cy="2793575"/>
          </a:xfrm>
          <a:prstGeom prst="rect">
            <a:avLst/>
          </a:prstGeom>
        </p:spPr>
      </p:pic>
      <p:sp>
        <p:nvSpPr>
          <p:cNvPr id="12" name="Right Brace 11">
            <a:extLst>
              <a:ext uri="{FF2B5EF4-FFF2-40B4-BE49-F238E27FC236}">
                <a16:creationId xmlns:a16="http://schemas.microsoft.com/office/drawing/2014/main" id="{4F77E780-5A4F-59C8-0E11-AD9FF4333B1F}"/>
              </a:ext>
            </a:extLst>
          </p:cNvPr>
          <p:cNvSpPr/>
          <p:nvPr/>
        </p:nvSpPr>
        <p:spPr>
          <a:xfrm>
            <a:off x="6622868" y="3429000"/>
            <a:ext cx="248195" cy="672737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ED81554-C06C-5ED6-5428-5913E10EDF4F}"/>
              </a:ext>
            </a:extLst>
          </p:cNvPr>
          <p:cNvSpPr txBox="1"/>
          <p:nvPr/>
        </p:nvSpPr>
        <p:spPr>
          <a:xfrm>
            <a:off x="7041930" y="3628371"/>
            <a:ext cx="36260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 like the tear away bottom of the image (slide image up)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0E4A6D6D-F374-CB74-A426-B0E8279B494A}"/>
              </a:ext>
            </a:extLst>
          </p:cNvPr>
          <p:cNvCxnSpPr>
            <a:cxnSpLocks/>
          </p:cNvCxnSpPr>
          <p:nvPr/>
        </p:nvCxnSpPr>
        <p:spPr>
          <a:xfrm flipH="1" flipV="1">
            <a:off x="1429407" y="3391501"/>
            <a:ext cx="5278895" cy="373867"/>
          </a:xfrm>
          <a:prstGeom prst="straightConnector1">
            <a:avLst/>
          </a:prstGeom>
          <a:ln>
            <a:solidFill>
              <a:srgbClr val="BB15A7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6" name="&quot;Not Allowed&quot; Symbol 15">
            <a:extLst>
              <a:ext uri="{FF2B5EF4-FFF2-40B4-BE49-F238E27FC236}">
                <a16:creationId xmlns:a16="http://schemas.microsoft.com/office/drawing/2014/main" id="{2302924C-FC29-941D-F18A-666B850785DC}"/>
              </a:ext>
            </a:extLst>
          </p:cNvPr>
          <p:cNvSpPr/>
          <p:nvPr/>
        </p:nvSpPr>
        <p:spPr>
          <a:xfrm>
            <a:off x="5223641" y="175807"/>
            <a:ext cx="1030014" cy="612469"/>
          </a:xfrm>
          <a:prstGeom prst="noSmoking">
            <a:avLst/>
          </a:prstGeom>
          <a:solidFill>
            <a:srgbClr val="BB15A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0282643-31E6-1D04-E6D6-5DDDF6107BB2}"/>
              </a:ext>
            </a:extLst>
          </p:cNvPr>
          <p:cNvSpPr txBox="1"/>
          <p:nvPr/>
        </p:nvSpPr>
        <p:spPr>
          <a:xfrm>
            <a:off x="6952592" y="175807"/>
            <a:ext cx="35472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Please remove Social Media links from main page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AB2309AD-FE83-BB2C-6E0F-29589C845735}"/>
              </a:ext>
            </a:extLst>
          </p:cNvPr>
          <p:cNvCxnSpPr>
            <a:cxnSpLocks/>
          </p:cNvCxnSpPr>
          <p:nvPr/>
        </p:nvCxnSpPr>
        <p:spPr>
          <a:xfrm flipH="1" flipV="1">
            <a:off x="6329179" y="482041"/>
            <a:ext cx="1000435" cy="69365"/>
          </a:xfrm>
          <a:prstGeom prst="straightConnector1">
            <a:avLst/>
          </a:prstGeom>
          <a:ln>
            <a:solidFill>
              <a:srgbClr val="BB15A7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3CDAC06B-A86F-B685-6FE9-E0E6BE893F51}"/>
              </a:ext>
            </a:extLst>
          </p:cNvPr>
          <p:cNvSpPr txBox="1"/>
          <p:nvPr/>
        </p:nvSpPr>
        <p:spPr>
          <a:xfrm>
            <a:off x="7329614" y="1648287"/>
            <a:ext cx="40846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Make </a:t>
            </a:r>
            <a:r>
              <a:rPr lang="en-US" b="1" dirty="0">
                <a:solidFill>
                  <a:srgbClr val="FF0000"/>
                </a:solidFill>
              </a:rPr>
              <a:t>red</a:t>
            </a:r>
            <a:r>
              <a:rPr lang="en-US" dirty="0"/>
              <a:t> and place so it could look like it is what she is thinking/saying (when bottom image slid up)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9B82835A-4379-438B-76D7-67B10AC354CC}"/>
              </a:ext>
            </a:extLst>
          </p:cNvPr>
          <p:cNvCxnSpPr>
            <a:cxnSpLocks/>
          </p:cNvCxnSpPr>
          <p:nvPr/>
        </p:nvCxnSpPr>
        <p:spPr>
          <a:xfrm flipH="1" flipV="1">
            <a:off x="5906814" y="1596721"/>
            <a:ext cx="1422800" cy="292931"/>
          </a:xfrm>
          <a:prstGeom prst="straightConnector1">
            <a:avLst/>
          </a:prstGeom>
          <a:ln>
            <a:solidFill>
              <a:srgbClr val="BB15A7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5" name="&quot;Not Allowed&quot; Symbol 24">
            <a:extLst>
              <a:ext uri="{FF2B5EF4-FFF2-40B4-BE49-F238E27FC236}">
                <a16:creationId xmlns:a16="http://schemas.microsoft.com/office/drawing/2014/main" id="{8D153B6D-0E2F-9C3A-15EE-F2E5EFFA3009}"/>
              </a:ext>
            </a:extLst>
          </p:cNvPr>
          <p:cNvSpPr/>
          <p:nvPr/>
        </p:nvSpPr>
        <p:spPr>
          <a:xfrm>
            <a:off x="681456" y="5579706"/>
            <a:ext cx="1030014" cy="184897"/>
          </a:xfrm>
          <a:prstGeom prst="noSmoking">
            <a:avLst/>
          </a:prstGeom>
          <a:solidFill>
            <a:srgbClr val="BB15A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6" name="&quot;Not Allowed&quot; Symbol 25">
            <a:extLst>
              <a:ext uri="{FF2B5EF4-FFF2-40B4-BE49-F238E27FC236}">
                <a16:creationId xmlns:a16="http://schemas.microsoft.com/office/drawing/2014/main" id="{5BA10D0B-9274-5766-986B-CDEF739DD1F5}"/>
              </a:ext>
            </a:extLst>
          </p:cNvPr>
          <p:cNvSpPr/>
          <p:nvPr/>
        </p:nvSpPr>
        <p:spPr>
          <a:xfrm>
            <a:off x="681456" y="4350642"/>
            <a:ext cx="2938822" cy="258680"/>
          </a:xfrm>
          <a:prstGeom prst="noSmoking">
            <a:avLst/>
          </a:prstGeom>
          <a:solidFill>
            <a:srgbClr val="BB15A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610D031-ECCC-DDB7-4723-9C0A5FDEE124}"/>
              </a:ext>
            </a:extLst>
          </p:cNvPr>
          <p:cNvSpPr txBox="1"/>
          <p:nvPr/>
        </p:nvSpPr>
        <p:spPr>
          <a:xfrm>
            <a:off x="7329614" y="4965583"/>
            <a:ext cx="36260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Make </a:t>
            </a:r>
            <a:r>
              <a:rPr lang="en-US" b="1" dirty="0">
                <a:solidFill>
                  <a:srgbClr val="00B050"/>
                </a:solidFill>
              </a:rPr>
              <a:t>green</a:t>
            </a:r>
            <a:r>
              <a:rPr lang="en-US" dirty="0"/>
              <a:t> and larger so it’s the title of that following paragraph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3B9BB6F2-D3F4-9B93-174E-404031B3E1F8}"/>
              </a:ext>
            </a:extLst>
          </p:cNvPr>
          <p:cNvCxnSpPr>
            <a:cxnSpLocks/>
          </p:cNvCxnSpPr>
          <p:nvPr/>
        </p:nvCxnSpPr>
        <p:spPr>
          <a:xfrm flipH="1" flipV="1">
            <a:off x="2696547" y="4735752"/>
            <a:ext cx="4299439" cy="366828"/>
          </a:xfrm>
          <a:prstGeom prst="straightConnector1">
            <a:avLst/>
          </a:prstGeom>
          <a:ln>
            <a:solidFill>
              <a:srgbClr val="BB15A7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80556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DAAF323-B37C-A437-4123-81DABE7B16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019" y="146367"/>
            <a:ext cx="6200467" cy="305864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A5AED14-5E0B-AB0A-DB68-238B42FD40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019" y="3189324"/>
            <a:ext cx="2317472" cy="231747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52152A8-A837-A991-02AC-7CC430DAF2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262" y="3535061"/>
            <a:ext cx="1398985" cy="1510561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3D818406-DC74-B2CA-D071-205FCD6A9C3E}"/>
              </a:ext>
            </a:extLst>
          </p:cNvPr>
          <p:cNvSpPr txBox="1"/>
          <p:nvPr/>
        </p:nvSpPr>
        <p:spPr>
          <a:xfrm>
            <a:off x="3321269" y="6115774"/>
            <a:ext cx="46245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Can you fit this image better in your green circle (get rid of white part in background)?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B7B7FB56-F61E-BD81-D550-B021A34643E1}"/>
              </a:ext>
            </a:extLst>
          </p:cNvPr>
          <p:cNvCxnSpPr>
            <a:cxnSpLocks/>
            <a:stCxn id="24" idx="0"/>
          </p:cNvCxnSpPr>
          <p:nvPr/>
        </p:nvCxnSpPr>
        <p:spPr>
          <a:xfrm flipV="1">
            <a:off x="1546731" y="5084680"/>
            <a:ext cx="1110493" cy="9692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55C75949-1634-48C5-3FFA-1FBF3547F85B}"/>
              </a:ext>
            </a:extLst>
          </p:cNvPr>
          <p:cNvSpPr txBox="1"/>
          <p:nvPr/>
        </p:nvSpPr>
        <p:spPr>
          <a:xfrm>
            <a:off x="339752" y="6053959"/>
            <a:ext cx="2413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Can these be red paint splatters?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414121D8-CCE4-20E2-42AC-2005901393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2491" y="3205007"/>
            <a:ext cx="3882995" cy="387081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305C929B-D5F8-9613-91F3-49C503A1CA9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52489" y="3592088"/>
            <a:ext cx="3882995" cy="2204422"/>
          </a:xfrm>
          <a:prstGeom prst="rect">
            <a:avLst/>
          </a:prstGeom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64F43E8C-B219-86CD-BB5A-3EB6A6668052}"/>
              </a:ext>
            </a:extLst>
          </p:cNvPr>
          <p:cNvCxnSpPr/>
          <p:nvPr/>
        </p:nvCxnSpPr>
        <p:spPr>
          <a:xfrm flipH="1" flipV="1">
            <a:off x="1849821" y="4193628"/>
            <a:ext cx="1471448" cy="2249213"/>
          </a:xfrm>
          <a:prstGeom prst="straightConnector1">
            <a:avLst/>
          </a:prstGeom>
          <a:ln>
            <a:solidFill>
              <a:srgbClr val="BB15A7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304AE7AE-C503-7E76-E0E8-DE491F077F32}"/>
              </a:ext>
            </a:extLst>
          </p:cNvPr>
          <p:cNvCxnSpPr>
            <a:cxnSpLocks/>
          </p:cNvCxnSpPr>
          <p:nvPr/>
        </p:nvCxnSpPr>
        <p:spPr>
          <a:xfrm flipH="1" flipV="1">
            <a:off x="2101977" y="1816359"/>
            <a:ext cx="4438241" cy="1582188"/>
          </a:xfrm>
          <a:prstGeom prst="straightConnector1">
            <a:avLst/>
          </a:prstGeom>
          <a:ln>
            <a:solidFill>
              <a:srgbClr val="BB15A7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5D8FCBBD-9DE8-AB37-4800-7DC5B14F0CD6}"/>
              </a:ext>
            </a:extLst>
          </p:cNvPr>
          <p:cNvSpPr txBox="1"/>
          <p:nvPr/>
        </p:nvSpPr>
        <p:spPr>
          <a:xfrm>
            <a:off x="6567673" y="3205007"/>
            <a:ext cx="462455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Can you change this font to more of a street-art look…and make </a:t>
            </a:r>
            <a:r>
              <a:rPr lang="en-US" b="1" dirty="0">
                <a:solidFill>
                  <a:srgbClr val="FF0000"/>
                </a:solidFill>
              </a:rPr>
              <a:t>red</a:t>
            </a:r>
            <a:r>
              <a:rPr lang="en-US" dirty="0"/>
              <a:t>?  (cursive is too formal)?</a:t>
            </a:r>
          </a:p>
          <a:p>
            <a:r>
              <a:rPr lang="en-US" dirty="0"/>
              <a:t>Also make this the quote that reads, “I’m breaking my attachment to physical power…power of the spirit”.</a:t>
            </a:r>
          </a:p>
        </p:txBody>
      </p:sp>
      <p:pic>
        <p:nvPicPr>
          <p:cNvPr id="1026" name="Picture 2" descr="Guardian Graffiti Art: 7 Graffiti Font Character">
            <a:extLst>
              <a:ext uri="{FF2B5EF4-FFF2-40B4-BE49-F238E27FC236}">
                <a16:creationId xmlns:a16="http://schemas.microsoft.com/office/drawing/2014/main" id="{2DF3775C-40BF-B16B-0B5E-199C53A98C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6189" y="3468171"/>
            <a:ext cx="1200792" cy="1271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FE453DE7-030B-EB2E-2280-10361B9471F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53479" y="262630"/>
            <a:ext cx="1360131" cy="324987"/>
          </a:xfrm>
          <a:prstGeom prst="rect">
            <a:avLst/>
          </a:prstGeom>
        </p:spPr>
      </p:pic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5AB733CA-5893-DAAE-02C3-F62C3BFE3532}"/>
              </a:ext>
            </a:extLst>
          </p:cNvPr>
          <p:cNvCxnSpPr>
            <a:cxnSpLocks/>
            <a:stCxn id="40" idx="1"/>
          </p:cNvCxnSpPr>
          <p:nvPr/>
        </p:nvCxnSpPr>
        <p:spPr>
          <a:xfrm flipH="1" flipV="1">
            <a:off x="4870580" y="2235511"/>
            <a:ext cx="1697093" cy="507831"/>
          </a:xfrm>
          <a:prstGeom prst="straightConnector1">
            <a:avLst/>
          </a:prstGeom>
          <a:ln>
            <a:solidFill>
              <a:srgbClr val="BB15A7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6C4B9525-53A3-508F-3ECE-130B1A91DCA4}"/>
              </a:ext>
            </a:extLst>
          </p:cNvPr>
          <p:cNvSpPr txBox="1"/>
          <p:nvPr/>
        </p:nvSpPr>
        <p:spPr>
          <a:xfrm>
            <a:off x="6567673" y="2558676"/>
            <a:ext cx="31268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Can you make these lines </a:t>
            </a:r>
            <a:r>
              <a:rPr lang="en-US" b="1" dirty="0">
                <a:solidFill>
                  <a:srgbClr val="FF0000"/>
                </a:solidFill>
              </a:rPr>
              <a:t>red</a:t>
            </a:r>
            <a:r>
              <a:rPr lang="en-US" dirty="0"/>
              <a:t>?</a:t>
            </a: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F115A291-BCE0-F722-1234-CDD6046CA525}"/>
              </a:ext>
            </a:extLst>
          </p:cNvPr>
          <p:cNvCxnSpPr>
            <a:cxnSpLocks/>
            <a:stCxn id="47" idx="1"/>
            <a:endCxn id="38" idx="3"/>
          </p:cNvCxnSpPr>
          <p:nvPr/>
        </p:nvCxnSpPr>
        <p:spPr>
          <a:xfrm flipH="1" flipV="1">
            <a:off x="6313610" y="425124"/>
            <a:ext cx="847365" cy="95405"/>
          </a:xfrm>
          <a:prstGeom prst="straightConnector1">
            <a:avLst/>
          </a:prstGeom>
          <a:ln>
            <a:solidFill>
              <a:srgbClr val="BB15A7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A0BD0A17-483D-5657-CFBE-C30AA7D41F94}"/>
              </a:ext>
            </a:extLst>
          </p:cNvPr>
          <p:cNvSpPr txBox="1"/>
          <p:nvPr/>
        </p:nvSpPr>
        <p:spPr>
          <a:xfrm>
            <a:off x="7160975" y="197363"/>
            <a:ext cx="48960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Can you try to match this font (or versions of it) throughout the website?</a:t>
            </a: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E64A5BA6-3CB7-D48D-17D0-7B709A96F61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5017" y="5321692"/>
            <a:ext cx="2317470" cy="474818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66905C53-2A60-6637-2CE8-27F53737CF47}"/>
              </a:ext>
            </a:extLst>
          </p:cNvPr>
          <p:cNvSpPr txBox="1"/>
          <p:nvPr/>
        </p:nvSpPr>
        <p:spPr>
          <a:xfrm>
            <a:off x="1724603" y="268596"/>
            <a:ext cx="20582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i="1" dirty="0">
                <a:solidFill>
                  <a:srgbClr val="FF0000"/>
                </a:solidFill>
              </a:rPr>
              <a:t>Success is its own reward, </a:t>
            </a:r>
          </a:p>
          <a:p>
            <a:pPr algn="r"/>
            <a:r>
              <a:rPr lang="en-US" sz="1400" i="1" dirty="0">
                <a:solidFill>
                  <a:srgbClr val="FF0000"/>
                </a:solidFill>
              </a:rPr>
              <a:t>we celebrate preparation</a:t>
            </a:r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33051E90-AE3C-EE68-9783-3F49125ABAA3}"/>
              </a:ext>
            </a:extLst>
          </p:cNvPr>
          <p:cNvCxnSpPr>
            <a:cxnSpLocks/>
            <a:stCxn id="59" idx="1"/>
          </p:cNvCxnSpPr>
          <p:nvPr/>
        </p:nvCxnSpPr>
        <p:spPr>
          <a:xfrm flipH="1" flipV="1">
            <a:off x="5109030" y="933661"/>
            <a:ext cx="1697093" cy="923330"/>
          </a:xfrm>
          <a:prstGeom prst="straightConnector1">
            <a:avLst/>
          </a:prstGeom>
          <a:ln>
            <a:solidFill>
              <a:srgbClr val="BB15A7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6AA44CAE-DC09-F8EA-55A6-9ED84AFBF8ED}"/>
              </a:ext>
            </a:extLst>
          </p:cNvPr>
          <p:cNvSpPr txBox="1"/>
          <p:nvPr/>
        </p:nvSpPr>
        <p:spPr>
          <a:xfrm>
            <a:off x="6806123" y="1256826"/>
            <a:ext cx="31268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Can you make these nine subcategories the same as your other circle chart (Personal Goals, Challenges, Drills, </a:t>
            </a:r>
            <a:r>
              <a:rPr lang="en-US" dirty="0" err="1"/>
              <a:t>etc</a:t>
            </a:r>
            <a:r>
              <a:rPr lang="en-US" dirty="0"/>
              <a:t>…)</a:t>
            </a:r>
          </a:p>
        </p:txBody>
      </p:sp>
      <p:sp>
        <p:nvSpPr>
          <p:cNvPr id="60" name="Explosion: 14 Points 59">
            <a:extLst>
              <a:ext uri="{FF2B5EF4-FFF2-40B4-BE49-F238E27FC236}">
                <a16:creationId xmlns:a16="http://schemas.microsoft.com/office/drawing/2014/main" id="{D5763251-56D5-FAE3-FE83-9300FE342EBC}"/>
              </a:ext>
            </a:extLst>
          </p:cNvPr>
          <p:cNvSpPr/>
          <p:nvPr/>
        </p:nvSpPr>
        <p:spPr>
          <a:xfrm>
            <a:off x="7091265" y="4460033"/>
            <a:ext cx="5094325" cy="2397967"/>
          </a:xfrm>
          <a:prstGeom prst="irregularSeal2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5F550C0-EF97-7B12-2B1A-98BA3A1F6D65}"/>
              </a:ext>
            </a:extLst>
          </p:cNvPr>
          <p:cNvSpPr txBox="1"/>
          <p:nvPr/>
        </p:nvSpPr>
        <p:spPr>
          <a:xfrm>
            <a:off x="7945822" y="5289321"/>
            <a:ext cx="31268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Feel free to use your judgment on spacing and font combination</a:t>
            </a:r>
          </a:p>
        </p:txBody>
      </p:sp>
      <p:pic>
        <p:nvPicPr>
          <p:cNvPr id="63" name="Picture 62">
            <a:extLst>
              <a:ext uri="{FF2B5EF4-FFF2-40B4-BE49-F238E27FC236}">
                <a16:creationId xmlns:a16="http://schemas.microsoft.com/office/drawing/2014/main" id="{98105B6B-1B1D-20A4-D711-1AF6739C5D1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53959" y="3720580"/>
            <a:ext cx="2591280" cy="380770"/>
          </a:xfrm>
          <a:prstGeom prst="rect">
            <a:avLst/>
          </a:prstGeom>
        </p:spPr>
      </p:pic>
      <p:sp>
        <p:nvSpPr>
          <p:cNvPr id="1024" name="TextBox 1023">
            <a:extLst>
              <a:ext uri="{FF2B5EF4-FFF2-40B4-BE49-F238E27FC236}">
                <a16:creationId xmlns:a16="http://schemas.microsoft.com/office/drawing/2014/main" id="{DB0F58F6-FA95-756E-21C7-898F683AB94D}"/>
              </a:ext>
            </a:extLst>
          </p:cNvPr>
          <p:cNvSpPr txBox="1"/>
          <p:nvPr/>
        </p:nvSpPr>
        <p:spPr>
          <a:xfrm>
            <a:off x="3453957" y="3683256"/>
            <a:ext cx="24430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rgbClr val="00B050"/>
                </a:solidFill>
              </a:rPr>
              <a:t>You do not talk about Project Mayhem</a:t>
            </a:r>
          </a:p>
        </p:txBody>
      </p:sp>
      <p:sp>
        <p:nvSpPr>
          <p:cNvPr id="1025" name="TextBox 1024">
            <a:extLst>
              <a:ext uri="{FF2B5EF4-FFF2-40B4-BE49-F238E27FC236}">
                <a16:creationId xmlns:a16="http://schemas.microsoft.com/office/drawing/2014/main" id="{7E940487-5D52-3108-FA4B-CF48BBC919ED}"/>
              </a:ext>
            </a:extLst>
          </p:cNvPr>
          <p:cNvSpPr txBox="1"/>
          <p:nvPr/>
        </p:nvSpPr>
        <p:spPr>
          <a:xfrm>
            <a:off x="3453957" y="3882074"/>
            <a:ext cx="24430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rgbClr val="00B050"/>
                </a:solidFill>
              </a:rPr>
              <a:t>You DO NOT talk about Project Mayhem</a:t>
            </a:r>
          </a:p>
        </p:txBody>
      </p:sp>
      <p:pic>
        <p:nvPicPr>
          <p:cNvPr id="1027" name="Picture 1026">
            <a:extLst>
              <a:ext uri="{FF2B5EF4-FFF2-40B4-BE49-F238E27FC236}">
                <a16:creationId xmlns:a16="http://schemas.microsoft.com/office/drawing/2014/main" id="{C3802C82-EF1E-ED64-444D-0534BEE18DF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485885" y="2457155"/>
            <a:ext cx="952867" cy="793437"/>
          </a:xfrm>
          <a:prstGeom prst="rect">
            <a:avLst/>
          </a:prstGeom>
        </p:spPr>
      </p:pic>
      <p:cxnSp>
        <p:nvCxnSpPr>
          <p:cNvPr id="1028" name="Straight Arrow Connector 1027">
            <a:extLst>
              <a:ext uri="{FF2B5EF4-FFF2-40B4-BE49-F238E27FC236}">
                <a16:creationId xmlns:a16="http://schemas.microsoft.com/office/drawing/2014/main" id="{2A5A34F8-B28C-280E-A486-246B202502FA}"/>
              </a:ext>
            </a:extLst>
          </p:cNvPr>
          <p:cNvCxnSpPr>
            <a:cxnSpLocks/>
            <a:stCxn id="1031" idx="3"/>
          </p:cNvCxnSpPr>
          <p:nvPr/>
        </p:nvCxnSpPr>
        <p:spPr>
          <a:xfrm flipV="1">
            <a:off x="2013332" y="2845837"/>
            <a:ext cx="439155" cy="128338"/>
          </a:xfrm>
          <a:prstGeom prst="straightConnector1">
            <a:avLst/>
          </a:prstGeom>
          <a:ln>
            <a:solidFill>
              <a:srgbClr val="BB15A7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031" name="TextBox 1030">
            <a:extLst>
              <a:ext uri="{FF2B5EF4-FFF2-40B4-BE49-F238E27FC236}">
                <a16:creationId xmlns:a16="http://schemas.microsoft.com/office/drawing/2014/main" id="{DB4AEB4A-04C5-D336-34E8-215451BBE14F}"/>
              </a:ext>
            </a:extLst>
          </p:cNvPr>
          <p:cNvSpPr txBox="1"/>
          <p:nvPr/>
        </p:nvSpPr>
        <p:spPr>
          <a:xfrm>
            <a:off x="226229" y="2743342"/>
            <a:ext cx="17871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BB15A7"/>
                </a:solidFill>
              </a:rPr>
              <a:t>This can go anywhere on this page that looks good</a:t>
            </a:r>
          </a:p>
        </p:txBody>
      </p:sp>
    </p:spTree>
    <p:extLst>
      <p:ext uri="{BB962C8B-B14F-4D97-AF65-F5344CB8AC3E}">
        <p14:creationId xmlns:p14="http://schemas.microsoft.com/office/powerpoint/2010/main" val="13861673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6F551CD1-76ED-010D-131B-2B545AA01D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3083" y="5254595"/>
            <a:ext cx="5786032" cy="95310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47FE4C9-E905-2478-57F1-3A0A1F9A93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3322" y="2027195"/>
            <a:ext cx="3245793" cy="324579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B1CFCB6-77ED-F6A3-FC50-D0C05E23082C}"/>
              </a:ext>
            </a:extLst>
          </p:cNvPr>
          <p:cNvSpPr txBox="1"/>
          <p:nvPr/>
        </p:nvSpPr>
        <p:spPr>
          <a:xfrm>
            <a:off x="7235096" y="2341135"/>
            <a:ext cx="45494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Can you start the numbering here (with “1”)?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56D91295-6286-D170-13F7-3A9D06320640}"/>
              </a:ext>
            </a:extLst>
          </p:cNvPr>
          <p:cNvCxnSpPr>
            <a:cxnSpLocks/>
            <a:stCxn id="7" idx="1"/>
          </p:cNvCxnSpPr>
          <p:nvPr/>
        </p:nvCxnSpPr>
        <p:spPr>
          <a:xfrm flipH="1">
            <a:off x="6005378" y="2525801"/>
            <a:ext cx="1229718" cy="0"/>
          </a:xfrm>
          <a:prstGeom prst="straightConnector1">
            <a:avLst/>
          </a:prstGeom>
          <a:ln>
            <a:solidFill>
              <a:srgbClr val="BB15A7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9" name="Picture 18">
            <a:extLst>
              <a:ext uri="{FF2B5EF4-FFF2-40B4-BE49-F238E27FC236}">
                <a16:creationId xmlns:a16="http://schemas.microsoft.com/office/drawing/2014/main" id="{304AD4C5-249F-723B-F709-4C4A664131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0757" y="3006707"/>
            <a:ext cx="1310922" cy="1270426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5831AD6E-E252-FD97-483A-9BD590AFCA2A}"/>
              </a:ext>
            </a:extLst>
          </p:cNvPr>
          <p:cNvSpPr txBox="1"/>
          <p:nvPr/>
        </p:nvSpPr>
        <p:spPr>
          <a:xfrm>
            <a:off x="7499131" y="5731145"/>
            <a:ext cx="30952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Can you match the red better?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2057EA13-A7D6-1E74-CDB1-6A605B8C1424}"/>
              </a:ext>
            </a:extLst>
          </p:cNvPr>
          <p:cNvCxnSpPr>
            <a:cxnSpLocks/>
            <a:stCxn id="20" idx="1"/>
          </p:cNvCxnSpPr>
          <p:nvPr/>
        </p:nvCxnSpPr>
        <p:spPr>
          <a:xfrm flipH="1" flipV="1">
            <a:off x="6150323" y="4719145"/>
            <a:ext cx="1348808" cy="1196666"/>
          </a:xfrm>
          <a:prstGeom prst="straightConnector1">
            <a:avLst/>
          </a:prstGeom>
          <a:ln>
            <a:solidFill>
              <a:srgbClr val="BB15A7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5" name="Picture 24">
            <a:extLst>
              <a:ext uri="{FF2B5EF4-FFF2-40B4-BE49-F238E27FC236}">
                <a16:creationId xmlns:a16="http://schemas.microsoft.com/office/drawing/2014/main" id="{4A75CD89-8E83-0131-E99A-67CD1B078B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3084" y="1956047"/>
            <a:ext cx="2540237" cy="3316941"/>
          </a:xfrm>
          <a:prstGeom prst="rect">
            <a:avLst/>
          </a:prstGeom>
        </p:spPr>
      </p:pic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D2714FD5-3432-87E7-DF1F-AB5925229BCE}"/>
              </a:ext>
            </a:extLst>
          </p:cNvPr>
          <p:cNvCxnSpPr>
            <a:cxnSpLocks/>
          </p:cNvCxnSpPr>
          <p:nvPr/>
        </p:nvCxnSpPr>
        <p:spPr>
          <a:xfrm>
            <a:off x="661414" y="2009493"/>
            <a:ext cx="671378" cy="754808"/>
          </a:xfrm>
          <a:prstGeom prst="straightConnector1">
            <a:avLst/>
          </a:prstGeom>
          <a:ln>
            <a:solidFill>
              <a:srgbClr val="BB15A7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F890F17E-A101-DA4A-B964-B7E36B8D510B}"/>
              </a:ext>
            </a:extLst>
          </p:cNvPr>
          <p:cNvSpPr txBox="1"/>
          <p:nvPr/>
        </p:nvSpPr>
        <p:spPr>
          <a:xfrm>
            <a:off x="0" y="272869"/>
            <a:ext cx="123629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Move this quote up to top and away from “Q&amp;A Section”.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C013ECAD-7484-4DA5-6B1F-7B518B1407EC}"/>
              </a:ext>
            </a:extLst>
          </p:cNvPr>
          <p:cNvCxnSpPr>
            <a:cxnSpLocks/>
          </p:cNvCxnSpPr>
          <p:nvPr/>
        </p:nvCxnSpPr>
        <p:spPr>
          <a:xfrm>
            <a:off x="733068" y="4500925"/>
            <a:ext cx="599724" cy="493360"/>
          </a:xfrm>
          <a:prstGeom prst="straightConnector1">
            <a:avLst/>
          </a:prstGeom>
          <a:ln>
            <a:solidFill>
              <a:srgbClr val="BB15A7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F456DE98-8B9B-E165-C2BF-AD840953BA2C}"/>
              </a:ext>
            </a:extLst>
          </p:cNvPr>
          <p:cNvSpPr txBox="1"/>
          <p:nvPr/>
        </p:nvSpPr>
        <p:spPr>
          <a:xfrm>
            <a:off x="43265" y="2485151"/>
            <a:ext cx="123629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Have button read, “Apply for More” (and be </a:t>
            </a:r>
            <a:r>
              <a:rPr lang="en-US" b="1" dirty="0">
                <a:solidFill>
                  <a:srgbClr val="00B050"/>
                </a:solidFill>
              </a:rPr>
              <a:t>green</a:t>
            </a:r>
            <a:r>
              <a:rPr lang="en-US" dirty="0"/>
              <a:t>).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484324EF-39AF-F882-7541-BA9B6DE699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23083" y="493840"/>
            <a:ext cx="1864634" cy="1513501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39C9439A-E163-6CCE-BB7B-5C7BAD44C28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62310" y="493841"/>
            <a:ext cx="3946806" cy="1533354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A753A57B-D9E9-C62E-72DC-A9CC1EF11286}"/>
              </a:ext>
            </a:extLst>
          </p:cNvPr>
          <p:cNvSpPr txBox="1"/>
          <p:nvPr/>
        </p:nvSpPr>
        <p:spPr>
          <a:xfrm>
            <a:off x="2596039" y="713562"/>
            <a:ext cx="20582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i="1" dirty="0">
                <a:solidFill>
                  <a:srgbClr val="00B050"/>
                </a:solidFill>
              </a:rPr>
              <a:t>In Tyler We Trust…</a:t>
            </a:r>
          </a:p>
        </p:txBody>
      </p:sp>
    </p:spTree>
    <p:extLst>
      <p:ext uri="{BB962C8B-B14F-4D97-AF65-F5344CB8AC3E}">
        <p14:creationId xmlns:p14="http://schemas.microsoft.com/office/powerpoint/2010/main" val="11675372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</TotalTime>
  <Words>271</Words>
  <Application>Microsoft Office PowerPoint</Application>
  <PresentationFormat>Widescreen</PresentationFormat>
  <Paragraphs>22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Hetzel</dc:creator>
  <cp:lastModifiedBy>John Hetzel</cp:lastModifiedBy>
  <cp:revision>1</cp:revision>
  <cp:lastPrinted>2023-06-06T04:34:02Z</cp:lastPrinted>
  <dcterms:created xsi:type="dcterms:W3CDTF">2023-06-06T02:43:04Z</dcterms:created>
  <dcterms:modified xsi:type="dcterms:W3CDTF">2023-06-06T04:55:34Z</dcterms:modified>
</cp:coreProperties>
</file>