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21" r:id="rId5"/>
    <p:sldId id="331" r:id="rId6"/>
    <p:sldId id="329" r:id="rId7"/>
    <p:sldId id="330" r:id="rId8"/>
    <p:sldId id="360" r:id="rId9"/>
    <p:sldId id="334" r:id="rId10"/>
    <p:sldId id="332" r:id="rId11"/>
    <p:sldId id="357" r:id="rId12"/>
    <p:sldId id="268" r:id="rId13"/>
    <p:sldId id="269" r:id="rId14"/>
    <p:sldId id="337" r:id="rId15"/>
    <p:sldId id="358" r:id="rId16"/>
    <p:sldId id="336" r:id="rId17"/>
    <p:sldId id="333" r:id="rId18"/>
    <p:sldId id="314" r:id="rId19"/>
  </p:sldIdLst>
  <p:sldSz cx="24384000" cy="13716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ato Regular" panose="020B0604020202020204" charset="0"/>
      <p:regular r:id="rId26"/>
    </p:embeddedFont>
    <p:embeddedFont>
      <p:font typeface="Poppins" panose="00000500000000000000" pitchFamily="2" charset="0"/>
      <p:regular r:id="rId27"/>
      <p:bold r:id="rId28"/>
      <p:italic r:id="rId29"/>
      <p:boldItalic r:id="rId30"/>
    </p:embeddedFont>
    <p:embeddedFont>
      <p:font typeface="Poppins Light" panose="00000400000000000000" pitchFamily="2" charset="0"/>
      <p:regular r:id="rId31"/>
      <p: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Roboto Light" panose="02000000000000000000" pitchFamily="2" charset="0"/>
      <p:regular r:id="rId37"/>
      <p:italic r:id="rId38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1pPr>
    <a:lvl2pPr marL="0" marR="0" indent="2286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2pPr>
    <a:lvl3pPr marL="0" marR="0" indent="4572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3pPr>
    <a:lvl4pPr marL="0" marR="0" indent="6858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4pPr>
    <a:lvl5pPr marL="0" marR="0" indent="9144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5pPr>
    <a:lvl6pPr marL="0" marR="0" indent="11430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6pPr>
    <a:lvl7pPr marL="0" marR="0" indent="13716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7pPr>
    <a:lvl8pPr marL="0" marR="0" indent="16002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8pPr>
    <a:lvl9pPr marL="0" marR="0" indent="1828800" algn="l" defTabSz="825500" rtl="0" fontAlgn="auto" latinLnBrk="0" hangingPunct="0">
      <a:lnSpc>
        <a:spcPct val="130000"/>
      </a:lnSpc>
      <a:spcBef>
        <a:spcPts val="0"/>
      </a:spcBef>
      <a:spcAft>
        <a:spcPts val="0"/>
      </a:spcAft>
      <a:buClrTx/>
      <a:buSzTx/>
      <a:buFontTx/>
      <a:buNone/>
      <a:tabLst/>
      <a:defRPr kumimoji="0" sz="2700" b="0" i="0" u="none" strike="noStrike" cap="none" spc="0" normalizeH="0" baseline="0">
        <a:ln>
          <a:noFill/>
        </a:ln>
        <a:solidFill>
          <a:srgbClr val="8EA5BA"/>
        </a:solidFill>
        <a:effectLst/>
        <a:uFillTx/>
        <a:latin typeface="Lato Regular"/>
        <a:ea typeface="Lato Regular"/>
        <a:cs typeface="Lato Regular"/>
        <a:sym typeface="Lato Regular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2D5E98"/>
    <a:srgbClr val="F17539"/>
    <a:srgbClr val="44A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812946-A292-430D-AABA-8DDBF6036C97}" v="5852" dt="2023-04-26T12:47:17.21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518" autoAdjust="0"/>
  </p:normalViewPr>
  <p:slideViewPr>
    <p:cSldViewPr snapToGrid="0">
      <p:cViewPr varScale="1">
        <p:scale>
          <a:sx n="40" d="100"/>
          <a:sy n="40" d="100"/>
        </p:scale>
        <p:origin x="17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Adams" userId="03fabfb8-67e4-434a-9a55-58c484a8ebe9" providerId="ADAL" clId="{76812946-A292-430D-AABA-8DDBF6036C97}"/>
    <pc:docChg chg="undo custSel addSld delSld modSld sldOrd">
      <pc:chgData name="Tom Adams" userId="03fabfb8-67e4-434a-9a55-58c484a8ebe9" providerId="ADAL" clId="{76812946-A292-430D-AABA-8DDBF6036C97}" dt="2023-04-27T08:34:37.043" v="42989" actId="20577"/>
      <pc:docMkLst>
        <pc:docMk/>
      </pc:docMkLst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0" sldId="261"/>
        </pc:sldMkLst>
      </pc:sldChg>
      <pc:sldChg chg="addSp modSp add modTransition modNotesTx">
        <pc:chgData name="Tom Adams" userId="03fabfb8-67e4-434a-9a55-58c484a8ebe9" providerId="ADAL" clId="{76812946-A292-430D-AABA-8DDBF6036C97}" dt="2023-04-26T12:34:18.558" v="42918" actId="6549"/>
        <pc:sldMkLst>
          <pc:docMk/>
          <pc:sldMk cId="4060227863" sldId="268"/>
        </pc:sldMkLst>
        <pc:spChg chg="add mod">
          <ac:chgData name="Tom Adams" userId="03fabfb8-67e4-434a-9a55-58c484a8ebe9" providerId="ADAL" clId="{76812946-A292-430D-AABA-8DDBF6036C97}" dt="2023-04-14T09:49:50.933" v="34051"/>
          <ac:spMkLst>
            <pc:docMk/>
            <pc:sldMk cId="4060227863" sldId="268"/>
            <ac:spMk id="4" creationId="{81CAD098-57DD-BD21-54A5-80930491959C}"/>
          </ac:spMkLst>
        </pc:spChg>
        <pc:picChg chg="add mod">
          <ac:chgData name="Tom Adams" userId="03fabfb8-67e4-434a-9a55-58c484a8ebe9" providerId="ADAL" clId="{76812946-A292-430D-AABA-8DDBF6036C97}" dt="2023-04-14T09:49:50.933" v="34051"/>
          <ac:picMkLst>
            <pc:docMk/>
            <pc:sldMk cId="4060227863" sldId="268"/>
            <ac:picMk id="2" creationId="{499EA6F9-1503-75F2-07FF-989C93E3A41E}"/>
          </ac:picMkLst>
        </pc:picChg>
        <pc:picChg chg="add mod">
          <ac:chgData name="Tom Adams" userId="03fabfb8-67e4-434a-9a55-58c484a8ebe9" providerId="ADAL" clId="{76812946-A292-430D-AABA-8DDBF6036C97}" dt="2023-04-14T09:49:50.933" v="34051"/>
          <ac:picMkLst>
            <pc:docMk/>
            <pc:sldMk cId="4060227863" sldId="268"/>
            <ac:picMk id="6" creationId="{1F172EE6-47D9-68D6-AACC-8E464AA6785D}"/>
          </ac:picMkLst>
        </pc:picChg>
      </pc:sldChg>
      <pc:sldChg chg="addSp modSp add modTransition modNotesTx">
        <pc:chgData name="Tom Adams" userId="03fabfb8-67e4-434a-9a55-58c484a8ebe9" providerId="ADAL" clId="{76812946-A292-430D-AABA-8DDBF6036C97}" dt="2023-04-26T12:36:18.658" v="42933" actId="20577"/>
        <pc:sldMkLst>
          <pc:docMk/>
          <pc:sldMk cId="2587171145" sldId="269"/>
        </pc:sldMkLst>
        <pc:spChg chg="add mod">
          <ac:chgData name="Tom Adams" userId="03fabfb8-67e4-434a-9a55-58c484a8ebe9" providerId="ADAL" clId="{76812946-A292-430D-AABA-8DDBF6036C97}" dt="2023-04-14T09:49:52.083" v="34052"/>
          <ac:spMkLst>
            <pc:docMk/>
            <pc:sldMk cId="2587171145" sldId="269"/>
            <ac:spMk id="3" creationId="{A2A792F9-5A30-80A7-82FE-80F8467A287B}"/>
          </ac:spMkLst>
        </pc:spChg>
        <pc:picChg chg="add mod">
          <ac:chgData name="Tom Adams" userId="03fabfb8-67e4-434a-9a55-58c484a8ebe9" providerId="ADAL" clId="{76812946-A292-430D-AABA-8DDBF6036C97}" dt="2023-04-14T09:49:52.083" v="34052"/>
          <ac:picMkLst>
            <pc:docMk/>
            <pc:sldMk cId="2587171145" sldId="269"/>
            <ac:picMk id="2" creationId="{270671F5-94AF-3BB7-10F9-0756BF51B05B}"/>
          </ac:picMkLst>
        </pc:picChg>
        <pc:picChg chg="add mod">
          <ac:chgData name="Tom Adams" userId="03fabfb8-67e4-434a-9a55-58c484a8ebe9" providerId="ADAL" clId="{76812946-A292-430D-AABA-8DDBF6036C97}" dt="2023-04-14T09:49:52.083" v="34052"/>
          <ac:picMkLst>
            <pc:docMk/>
            <pc:sldMk cId="2587171145" sldId="269"/>
            <ac:picMk id="4" creationId="{17E63773-346D-5F09-87B9-19822D4A7871}"/>
          </ac:picMkLst>
        </pc:picChg>
      </pc:sldChg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0" sldId="291"/>
        </pc:sldMkLst>
      </pc:sldChg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0" sldId="309"/>
        </pc:sldMkLst>
      </pc:sldChg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3461241830" sldId="311"/>
        </pc:sldMkLst>
      </pc:sldChg>
      <pc:sldChg chg="ord modTransition modNotesTx">
        <pc:chgData name="Tom Adams" userId="03fabfb8-67e4-434a-9a55-58c484a8ebe9" providerId="ADAL" clId="{76812946-A292-430D-AABA-8DDBF6036C97}" dt="2023-04-11T09:47:21.374" v="26689" actId="20577"/>
        <pc:sldMkLst>
          <pc:docMk/>
          <pc:sldMk cId="1570836032" sldId="314"/>
        </pc:sldMkLst>
      </pc:sldChg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2063189037" sldId="316"/>
        </pc:sldMkLst>
      </pc:sldChg>
      <pc:sldChg chg="mod modTransition modShow">
        <pc:chgData name="Tom Adams" userId="03fabfb8-67e4-434a-9a55-58c484a8ebe9" providerId="ADAL" clId="{76812946-A292-430D-AABA-8DDBF6036C97}" dt="2023-04-04T10:31:31.799" v="16754" actId="729"/>
        <pc:sldMkLst>
          <pc:docMk/>
          <pc:sldMk cId="301528464" sldId="319"/>
        </pc:sldMkLst>
      </pc:sldChg>
      <pc:sldChg chg="mod modTransition modShow">
        <pc:chgData name="Tom Adams" userId="03fabfb8-67e4-434a-9a55-58c484a8ebe9" providerId="ADAL" clId="{76812946-A292-430D-AABA-8DDBF6036C97}" dt="2023-04-04T10:31:31.799" v="16754" actId="729"/>
        <pc:sldMkLst>
          <pc:docMk/>
          <pc:sldMk cId="3704133492" sldId="320"/>
        </pc:sldMkLst>
      </pc:sldChg>
      <pc:sldChg chg="delSp modSp mod modTransition">
        <pc:chgData name="Tom Adams" userId="03fabfb8-67e4-434a-9a55-58c484a8ebe9" providerId="ADAL" clId="{76812946-A292-430D-AABA-8DDBF6036C97}" dt="2023-04-03T10:44:01.285" v="10644" actId="14100"/>
        <pc:sldMkLst>
          <pc:docMk/>
          <pc:sldMk cId="808504173" sldId="321"/>
        </pc:sldMkLst>
        <pc:spChg chg="mod">
          <ac:chgData name="Tom Adams" userId="03fabfb8-67e4-434a-9a55-58c484a8ebe9" providerId="ADAL" clId="{76812946-A292-430D-AABA-8DDBF6036C97}" dt="2023-04-03T10:43:56.326" v="10643" actId="20577"/>
          <ac:spMkLst>
            <pc:docMk/>
            <pc:sldMk cId="808504173" sldId="321"/>
            <ac:spMk id="3" creationId="{680F1A39-2CC3-2C36-B048-3A17F48C544D}"/>
          </ac:spMkLst>
        </pc:spChg>
        <pc:spChg chg="del mod">
          <ac:chgData name="Tom Adams" userId="03fabfb8-67e4-434a-9a55-58c484a8ebe9" providerId="ADAL" clId="{76812946-A292-430D-AABA-8DDBF6036C97}" dt="2023-03-31T09:47:11.432" v="6342" actId="478"/>
          <ac:spMkLst>
            <pc:docMk/>
            <pc:sldMk cId="808504173" sldId="321"/>
            <ac:spMk id="5" creationId="{6B55B911-F44A-7E5E-0256-99D56CEEF57D}"/>
          </ac:spMkLst>
        </pc:spChg>
        <pc:spChg chg="mod">
          <ac:chgData name="Tom Adams" userId="03fabfb8-67e4-434a-9a55-58c484a8ebe9" providerId="ADAL" clId="{76812946-A292-430D-AABA-8DDBF6036C97}" dt="2023-04-03T10:44:01.285" v="10644" actId="14100"/>
          <ac:spMkLst>
            <pc:docMk/>
            <pc:sldMk cId="808504173" sldId="321"/>
            <ac:spMk id="7" creationId="{9734505A-539E-CF10-B38D-669DA5C3FD51}"/>
          </ac:spMkLst>
        </pc:spChg>
      </pc:sldChg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2687395774" sldId="322"/>
        </pc:sldMkLst>
      </pc:sldChg>
      <pc:sldChg chg="modTransition">
        <pc:chgData name="Tom Adams" userId="03fabfb8-67e4-434a-9a55-58c484a8ebe9" providerId="ADAL" clId="{76812946-A292-430D-AABA-8DDBF6036C97}" dt="2023-03-28T09:12:37.836" v="4711"/>
        <pc:sldMkLst>
          <pc:docMk/>
          <pc:sldMk cId="3291067334" sldId="323"/>
        </pc:sldMkLst>
      </pc:sldChg>
      <pc:sldChg chg="mod modTransition modShow">
        <pc:chgData name="Tom Adams" userId="03fabfb8-67e4-434a-9a55-58c484a8ebe9" providerId="ADAL" clId="{76812946-A292-430D-AABA-8DDBF6036C97}" dt="2023-04-04T10:31:31.799" v="16754" actId="729"/>
        <pc:sldMkLst>
          <pc:docMk/>
          <pc:sldMk cId="3418843733" sldId="324"/>
        </pc:sldMkLst>
      </pc:sldChg>
      <pc:sldChg chg="mod modTransition modShow">
        <pc:chgData name="Tom Adams" userId="03fabfb8-67e4-434a-9a55-58c484a8ebe9" providerId="ADAL" clId="{76812946-A292-430D-AABA-8DDBF6036C97}" dt="2023-04-04T10:31:31.799" v="16754" actId="729"/>
        <pc:sldMkLst>
          <pc:docMk/>
          <pc:sldMk cId="439199570" sldId="325"/>
        </pc:sldMkLst>
      </pc:sldChg>
      <pc:sldChg chg="mod modTransition modShow">
        <pc:chgData name="Tom Adams" userId="03fabfb8-67e4-434a-9a55-58c484a8ebe9" providerId="ADAL" clId="{76812946-A292-430D-AABA-8DDBF6036C97}" dt="2023-04-04T10:31:31.799" v="16754" actId="729"/>
        <pc:sldMkLst>
          <pc:docMk/>
          <pc:sldMk cId="995553430" sldId="326"/>
        </pc:sldMkLst>
      </pc:sldChg>
      <pc:sldChg chg="mod modTransition modShow">
        <pc:chgData name="Tom Adams" userId="03fabfb8-67e4-434a-9a55-58c484a8ebe9" providerId="ADAL" clId="{76812946-A292-430D-AABA-8DDBF6036C97}" dt="2023-04-04T10:31:31.799" v="16754" actId="729"/>
        <pc:sldMkLst>
          <pc:docMk/>
          <pc:sldMk cId="3314598" sldId="327"/>
        </pc:sldMkLst>
      </pc:sldChg>
      <pc:sldChg chg="addSp delSp modSp add del mod ord modTransition modShow">
        <pc:chgData name="Tom Adams" userId="03fabfb8-67e4-434a-9a55-58c484a8ebe9" providerId="ADAL" clId="{76812946-A292-430D-AABA-8DDBF6036C97}" dt="2023-03-31T10:04:58.825" v="7308" actId="2696"/>
        <pc:sldMkLst>
          <pc:docMk/>
          <pc:sldMk cId="1637706135" sldId="328"/>
        </pc:sldMkLst>
        <pc:spChg chg="mod">
          <ac:chgData name="Tom Adams" userId="03fabfb8-67e4-434a-9a55-58c484a8ebe9" providerId="ADAL" clId="{76812946-A292-430D-AABA-8DDBF6036C97}" dt="2023-03-24T12:34:24.713" v="1153" actId="20577"/>
          <ac:spMkLst>
            <pc:docMk/>
            <pc:sldMk cId="1637706135" sldId="328"/>
            <ac:spMk id="2" creationId="{BB6B3B62-9CD0-088E-3FE3-225591AC7D1F}"/>
          </ac:spMkLst>
        </pc:spChg>
        <pc:spChg chg="del">
          <ac:chgData name="Tom Adams" userId="03fabfb8-67e4-434a-9a55-58c484a8ebe9" providerId="ADAL" clId="{76812946-A292-430D-AABA-8DDBF6036C97}" dt="2023-03-24T12:15:23.284" v="55" actId="478"/>
          <ac:spMkLst>
            <pc:docMk/>
            <pc:sldMk cId="1637706135" sldId="328"/>
            <ac:spMk id="4" creationId="{4929DA86-EEB1-5D76-48C2-134F5EAD6F1B}"/>
          </ac:spMkLst>
        </pc:spChg>
        <pc:spChg chg="del">
          <ac:chgData name="Tom Adams" userId="03fabfb8-67e4-434a-9a55-58c484a8ebe9" providerId="ADAL" clId="{76812946-A292-430D-AABA-8DDBF6036C97}" dt="2023-03-24T12:15:21.568" v="54" actId="478"/>
          <ac:spMkLst>
            <pc:docMk/>
            <pc:sldMk cId="1637706135" sldId="328"/>
            <ac:spMk id="5" creationId="{3F93705E-2346-C697-B94B-DDF72E9411D4}"/>
          </ac:spMkLst>
        </pc:spChg>
        <pc:spChg chg="add mod">
          <ac:chgData name="Tom Adams" userId="03fabfb8-67e4-434a-9a55-58c484a8ebe9" providerId="ADAL" clId="{76812946-A292-430D-AABA-8DDBF6036C97}" dt="2023-03-24T12:31:15.220" v="748" actId="1076"/>
          <ac:spMkLst>
            <pc:docMk/>
            <pc:sldMk cId="1637706135" sldId="328"/>
            <ac:spMk id="6" creationId="{927D66F1-FADB-FBB7-6D0B-A3BC6CA2673A}"/>
          </ac:spMkLst>
        </pc:spChg>
        <pc:spChg chg="add del mod">
          <ac:chgData name="Tom Adams" userId="03fabfb8-67e4-434a-9a55-58c484a8ebe9" providerId="ADAL" clId="{76812946-A292-430D-AABA-8DDBF6036C97}" dt="2023-03-24T12:18:21.860" v="122" actId="478"/>
          <ac:spMkLst>
            <pc:docMk/>
            <pc:sldMk cId="1637706135" sldId="328"/>
            <ac:spMk id="7" creationId="{A2A73332-9073-E6A1-8EEB-2070F70D6655}"/>
          </ac:spMkLst>
        </pc:spChg>
        <pc:spChg chg="add mod">
          <ac:chgData name="Tom Adams" userId="03fabfb8-67e4-434a-9a55-58c484a8ebe9" providerId="ADAL" clId="{76812946-A292-430D-AABA-8DDBF6036C97}" dt="2023-03-24T12:31:22.444" v="751" actId="1076"/>
          <ac:spMkLst>
            <pc:docMk/>
            <pc:sldMk cId="1637706135" sldId="328"/>
            <ac:spMk id="8" creationId="{B69CCFC1-AE53-FD6D-A4DE-9500776C25B5}"/>
          </ac:spMkLst>
        </pc:spChg>
        <pc:spChg chg="add del mod">
          <ac:chgData name="Tom Adams" userId="03fabfb8-67e4-434a-9a55-58c484a8ebe9" providerId="ADAL" clId="{76812946-A292-430D-AABA-8DDBF6036C97}" dt="2023-03-24T12:31:11.293" v="747" actId="478"/>
          <ac:spMkLst>
            <pc:docMk/>
            <pc:sldMk cId="1637706135" sldId="328"/>
            <ac:spMk id="9" creationId="{D3F93637-B20D-A23B-158B-0A9783C71D31}"/>
          </ac:spMkLst>
        </pc:spChg>
        <pc:graphicFrameChg chg="add del mod modGraphic">
          <ac:chgData name="Tom Adams" userId="03fabfb8-67e4-434a-9a55-58c484a8ebe9" providerId="ADAL" clId="{76812946-A292-430D-AABA-8DDBF6036C97}" dt="2023-03-24T13:00:16.391" v="1429" actId="478"/>
          <ac:graphicFrameMkLst>
            <pc:docMk/>
            <pc:sldMk cId="1637706135" sldId="328"/>
            <ac:graphicFrameMk id="10" creationId="{6CED2CEE-B9AC-CD8E-D333-0CD206F0653F}"/>
          </ac:graphicFrameMkLst>
        </pc:graphicFrameChg>
        <pc:picChg chg="del">
          <ac:chgData name="Tom Adams" userId="03fabfb8-67e4-434a-9a55-58c484a8ebe9" providerId="ADAL" clId="{76812946-A292-430D-AABA-8DDBF6036C97}" dt="2023-03-24T12:15:18.724" v="53" actId="478"/>
          <ac:picMkLst>
            <pc:docMk/>
            <pc:sldMk cId="1637706135" sldId="328"/>
            <ac:picMk id="3" creationId="{D04BEEEF-E0BA-B2AF-5BC7-A7820D5B913E}"/>
          </ac:picMkLst>
        </pc:picChg>
      </pc:sldChg>
      <pc:sldChg chg="addSp delSp modSp add mod modTransition modNotesTx">
        <pc:chgData name="Tom Adams" userId="03fabfb8-67e4-434a-9a55-58c484a8ebe9" providerId="ADAL" clId="{76812946-A292-430D-AABA-8DDBF6036C97}" dt="2023-04-26T09:35:41.105" v="42622" actId="6549"/>
        <pc:sldMkLst>
          <pc:docMk/>
          <pc:sldMk cId="3695898797" sldId="329"/>
        </pc:sldMkLst>
        <pc:spChg chg="mod">
          <ac:chgData name="Tom Adams" userId="03fabfb8-67e4-434a-9a55-58c484a8ebe9" providerId="ADAL" clId="{76812946-A292-430D-AABA-8DDBF6036C97}" dt="2023-03-24T12:34:28.841" v="1154"/>
          <ac:spMkLst>
            <pc:docMk/>
            <pc:sldMk cId="3695898797" sldId="329"/>
            <ac:spMk id="2" creationId="{BB6B3B62-9CD0-088E-3FE3-225591AC7D1F}"/>
          </ac:spMkLst>
        </pc:spChg>
        <pc:spChg chg="add mod">
          <ac:chgData name="Tom Adams" userId="03fabfb8-67e4-434a-9a55-58c484a8ebe9" providerId="ADAL" clId="{76812946-A292-430D-AABA-8DDBF6036C97}" dt="2023-03-31T12:59:30.631" v="8632" actId="1076"/>
          <ac:spMkLst>
            <pc:docMk/>
            <pc:sldMk cId="3695898797" sldId="329"/>
            <ac:spMk id="4" creationId="{04521DED-0F31-F970-BA86-258E4139B570}"/>
          </ac:spMkLst>
        </pc:spChg>
        <pc:spChg chg="add mod ord">
          <ac:chgData name="Tom Adams" userId="03fabfb8-67e4-434a-9a55-58c484a8ebe9" providerId="ADAL" clId="{76812946-A292-430D-AABA-8DDBF6036C97}" dt="2023-04-03T10:58:30.562" v="10810" actId="207"/>
          <ac:spMkLst>
            <pc:docMk/>
            <pc:sldMk cId="3695898797" sldId="329"/>
            <ac:spMk id="5" creationId="{D1423208-F212-BB41-3FE6-AB07D8407798}"/>
          </ac:spMkLst>
        </pc:spChg>
        <pc:spChg chg="del mod">
          <ac:chgData name="Tom Adams" userId="03fabfb8-67e4-434a-9a55-58c484a8ebe9" providerId="ADAL" clId="{76812946-A292-430D-AABA-8DDBF6036C97}" dt="2023-03-31T12:59:18.555" v="8630" actId="478"/>
          <ac:spMkLst>
            <pc:docMk/>
            <pc:sldMk cId="3695898797" sldId="329"/>
            <ac:spMk id="6" creationId="{927D66F1-FADB-FBB7-6D0B-A3BC6CA2673A}"/>
          </ac:spMkLst>
        </pc:spChg>
        <pc:spChg chg="add mod">
          <ac:chgData name="Tom Adams" userId="03fabfb8-67e4-434a-9a55-58c484a8ebe9" providerId="ADAL" clId="{76812946-A292-430D-AABA-8DDBF6036C97}" dt="2023-04-03T10:58:01.331" v="10800" actId="164"/>
          <ac:spMkLst>
            <pc:docMk/>
            <pc:sldMk cId="3695898797" sldId="329"/>
            <ac:spMk id="6" creationId="{B4D71D18-2EB2-92B4-9823-1E40E8734CF0}"/>
          </ac:spMkLst>
        </pc:spChg>
        <pc:spChg chg="del mod">
          <ac:chgData name="Tom Adams" userId="03fabfb8-67e4-434a-9a55-58c484a8ebe9" providerId="ADAL" clId="{76812946-A292-430D-AABA-8DDBF6036C97}" dt="2023-03-31T12:59:18.555" v="8630" actId="478"/>
          <ac:spMkLst>
            <pc:docMk/>
            <pc:sldMk cId="3695898797" sldId="329"/>
            <ac:spMk id="8" creationId="{B69CCFC1-AE53-FD6D-A4DE-9500776C25B5}"/>
          </ac:spMkLst>
        </pc:spChg>
        <pc:spChg chg="add del mod">
          <ac:chgData name="Tom Adams" userId="03fabfb8-67e4-434a-9a55-58c484a8ebe9" providerId="ADAL" clId="{76812946-A292-430D-AABA-8DDBF6036C97}" dt="2023-04-03T10:56:57.845" v="10766"/>
          <ac:spMkLst>
            <pc:docMk/>
            <pc:sldMk cId="3695898797" sldId="329"/>
            <ac:spMk id="8" creationId="{C732A03D-9A20-C9C3-A978-838559EC7224}"/>
          </ac:spMkLst>
        </pc:spChg>
        <pc:spChg chg="add mod">
          <ac:chgData name="Tom Adams" userId="03fabfb8-67e4-434a-9a55-58c484a8ebe9" providerId="ADAL" clId="{76812946-A292-430D-AABA-8DDBF6036C97}" dt="2023-04-03T10:58:40.475" v="10811" actId="207"/>
          <ac:spMkLst>
            <pc:docMk/>
            <pc:sldMk cId="3695898797" sldId="329"/>
            <ac:spMk id="10" creationId="{057E9686-27C1-B7DE-4702-85C1C97A9BFC}"/>
          </ac:spMkLst>
        </pc:spChg>
        <pc:spChg chg="add mod">
          <ac:chgData name="Tom Adams" userId="03fabfb8-67e4-434a-9a55-58c484a8ebe9" providerId="ADAL" clId="{76812946-A292-430D-AABA-8DDBF6036C97}" dt="2023-04-03T10:59:49.200" v="10833" actId="1037"/>
          <ac:spMkLst>
            <pc:docMk/>
            <pc:sldMk cId="3695898797" sldId="329"/>
            <ac:spMk id="14" creationId="{FB2F7D03-9DEB-E06A-F993-3477B23BD4F1}"/>
          </ac:spMkLst>
        </pc:spChg>
        <pc:spChg chg="add mod">
          <ac:chgData name="Tom Adams" userId="03fabfb8-67e4-434a-9a55-58c484a8ebe9" providerId="ADAL" clId="{76812946-A292-430D-AABA-8DDBF6036C97}" dt="2023-04-03T10:59:49.200" v="10833" actId="1037"/>
          <ac:spMkLst>
            <pc:docMk/>
            <pc:sldMk cId="3695898797" sldId="329"/>
            <ac:spMk id="15" creationId="{C7E7D02B-8938-1143-AA41-A287CA16393D}"/>
          </ac:spMkLst>
        </pc:spChg>
        <pc:spChg chg="add mod">
          <ac:chgData name="Tom Adams" userId="03fabfb8-67e4-434a-9a55-58c484a8ebe9" providerId="ADAL" clId="{76812946-A292-430D-AABA-8DDBF6036C97}" dt="2023-04-25T12:06:28.313" v="42105" actId="20577"/>
          <ac:spMkLst>
            <pc:docMk/>
            <pc:sldMk cId="3695898797" sldId="329"/>
            <ac:spMk id="16" creationId="{1FD61671-D080-2D32-1401-DCDB3B0948D6}"/>
          </ac:spMkLst>
        </pc:spChg>
        <pc:grpChg chg="add mod">
          <ac:chgData name="Tom Adams" userId="03fabfb8-67e4-434a-9a55-58c484a8ebe9" providerId="ADAL" clId="{76812946-A292-430D-AABA-8DDBF6036C97}" dt="2023-04-03T10:58:01.331" v="10800" actId="164"/>
          <ac:grpSpMkLst>
            <pc:docMk/>
            <pc:sldMk cId="3695898797" sldId="329"/>
            <ac:grpSpMk id="18" creationId="{4B8310A8-A401-DE2D-AF8B-594F63FC7F51}"/>
          </ac:grpSpMkLst>
        </pc:grpChg>
        <pc:picChg chg="add mod">
          <ac:chgData name="Tom Adams" userId="03fabfb8-67e4-434a-9a55-58c484a8ebe9" providerId="ADAL" clId="{76812946-A292-430D-AABA-8DDBF6036C97}" dt="2023-04-03T10:58:01.331" v="10800" actId="164"/>
          <ac:picMkLst>
            <pc:docMk/>
            <pc:sldMk cId="3695898797" sldId="329"/>
            <ac:picMk id="3" creationId="{1D21B775-9E33-D3AE-34D0-B59D5D65FD8C}"/>
          </ac:picMkLst>
        </pc:picChg>
        <pc:picChg chg="add mod">
          <ac:chgData name="Tom Adams" userId="03fabfb8-67e4-434a-9a55-58c484a8ebe9" providerId="ADAL" clId="{76812946-A292-430D-AABA-8DDBF6036C97}" dt="2023-04-03T10:59:49.200" v="10833" actId="1037"/>
          <ac:picMkLst>
            <pc:docMk/>
            <pc:sldMk cId="3695898797" sldId="329"/>
            <ac:picMk id="11" creationId="{C8A9A134-1AAB-630E-52D9-7D122648308F}"/>
          </ac:picMkLst>
        </pc:picChg>
        <pc:picChg chg="add mod">
          <ac:chgData name="Tom Adams" userId="03fabfb8-67e4-434a-9a55-58c484a8ebe9" providerId="ADAL" clId="{76812946-A292-430D-AABA-8DDBF6036C97}" dt="2023-04-03T10:59:49.200" v="10833" actId="1037"/>
          <ac:picMkLst>
            <pc:docMk/>
            <pc:sldMk cId="3695898797" sldId="329"/>
            <ac:picMk id="12" creationId="{E5EE56F8-0AC4-44E1-73C9-9B03760839A3}"/>
          </ac:picMkLst>
        </pc:picChg>
        <pc:picChg chg="add mod">
          <ac:chgData name="Tom Adams" userId="03fabfb8-67e4-434a-9a55-58c484a8ebe9" providerId="ADAL" clId="{76812946-A292-430D-AABA-8DDBF6036C97}" dt="2023-04-03T10:59:49.200" v="10833" actId="1037"/>
          <ac:picMkLst>
            <pc:docMk/>
            <pc:sldMk cId="3695898797" sldId="329"/>
            <ac:picMk id="13" creationId="{BAF8EEBC-A13D-4431-C28B-F0200419618A}"/>
          </ac:picMkLst>
        </pc:picChg>
        <pc:picChg chg="add mod">
          <ac:chgData name="Tom Adams" userId="03fabfb8-67e4-434a-9a55-58c484a8ebe9" providerId="ADAL" clId="{76812946-A292-430D-AABA-8DDBF6036C97}" dt="2023-04-03T11:01:42.554" v="10918" actId="1367"/>
          <ac:picMkLst>
            <pc:docMk/>
            <pc:sldMk cId="3695898797" sldId="329"/>
            <ac:picMk id="17" creationId="{BF3E6516-D197-B03A-FF40-B82C18D1F381}"/>
          </ac:picMkLst>
        </pc:picChg>
        <pc:cxnChg chg="add del mod">
          <ac:chgData name="Tom Adams" userId="03fabfb8-67e4-434a-9a55-58c484a8ebe9" providerId="ADAL" clId="{76812946-A292-430D-AABA-8DDBF6036C97}" dt="2023-04-03T10:55:05.419" v="10748" actId="478"/>
          <ac:cxnSpMkLst>
            <pc:docMk/>
            <pc:sldMk cId="3695898797" sldId="329"/>
            <ac:cxnSpMk id="7" creationId="{7C824E69-3CD8-6095-47B0-75582E61B976}"/>
          </ac:cxnSpMkLst>
        </pc:cxnChg>
        <pc:cxnChg chg="add del mod">
          <ac:chgData name="Tom Adams" userId="03fabfb8-67e4-434a-9a55-58c484a8ebe9" providerId="ADAL" clId="{76812946-A292-430D-AABA-8DDBF6036C97}" dt="2023-04-03T10:55:06.138" v="10749" actId="478"/>
          <ac:cxnSpMkLst>
            <pc:docMk/>
            <pc:sldMk cId="3695898797" sldId="329"/>
            <ac:cxnSpMk id="9" creationId="{07A4C665-B827-4F30-522B-9BBB276BE91A}"/>
          </ac:cxnSpMkLst>
        </pc:cxnChg>
      </pc:sldChg>
      <pc:sldChg chg="addSp delSp modSp add mod modTransition modNotesTx">
        <pc:chgData name="Tom Adams" userId="03fabfb8-67e4-434a-9a55-58c484a8ebe9" providerId="ADAL" clId="{76812946-A292-430D-AABA-8DDBF6036C97}" dt="2023-04-26T09:37:03.672" v="42710" actId="6549"/>
        <pc:sldMkLst>
          <pc:docMk/>
          <pc:sldMk cId="3287805113" sldId="330"/>
        </pc:sldMkLst>
        <pc:spChg chg="del">
          <ac:chgData name="Tom Adams" userId="03fabfb8-67e4-434a-9a55-58c484a8ebe9" providerId="ADAL" clId="{76812946-A292-430D-AABA-8DDBF6036C97}" dt="2023-03-24T12:36:42.209" v="1157" actId="478"/>
          <ac:spMkLst>
            <pc:docMk/>
            <pc:sldMk cId="3287805113" sldId="330"/>
            <ac:spMk id="6" creationId="{927D66F1-FADB-FBB7-6D0B-A3BC6CA2673A}"/>
          </ac:spMkLst>
        </pc:spChg>
        <pc:spChg chg="del">
          <ac:chgData name="Tom Adams" userId="03fabfb8-67e4-434a-9a55-58c484a8ebe9" providerId="ADAL" clId="{76812946-A292-430D-AABA-8DDBF6036C97}" dt="2023-03-24T12:36:41.152" v="1156" actId="478"/>
          <ac:spMkLst>
            <pc:docMk/>
            <pc:sldMk cId="3287805113" sldId="330"/>
            <ac:spMk id="8" creationId="{B69CCFC1-AE53-FD6D-A4DE-9500776C25B5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16" creationId="{953D507C-14FE-0486-1C92-4C0A90FDF0DE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18" creationId="{5B780BF4-1201-6828-B885-B107923ED7FB}"/>
          </ac:spMkLst>
        </pc:spChg>
        <pc:spChg chg="add del mod">
          <ac:chgData name="Tom Adams" userId="03fabfb8-67e4-434a-9a55-58c484a8ebe9" providerId="ADAL" clId="{76812946-A292-430D-AABA-8DDBF6036C97}" dt="2023-03-24T12:42:28.533" v="1225" actId="478"/>
          <ac:spMkLst>
            <pc:docMk/>
            <pc:sldMk cId="3287805113" sldId="330"/>
            <ac:spMk id="19" creationId="{4459229F-AE1A-988A-7973-084FA41C8E98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20" creationId="{7C65C821-CF9D-9FEF-8955-20B246970B70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21" creationId="{C697744F-7EC8-B421-C1AF-08DD41598820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23" creationId="{0A31E01F-19CB-5FF0-30D9-43F672A2F213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24" creationId="{4DAA9EDB-8E19-4C55-BCE0-D45D7C48A140}"/>
          </ac:spMkLst>
        </pc:spChg>
        <pc:spChg chg="add del mod">
          <ac:chgData name="Tom Adams" userId="03fabfb8-67e4-434a-9a55-58c484a8ebe9" providerId="ADAL" clId="{76812946-A292-430D-AABA-8DDBF6036C97}" dt="2023-04-25T09:51:12.652" v="41269" actId="478"/>
          <ac:spMkLst>
            <pc:docMk/>
            <pc:sldMk cId="3287805113" sldId="330"/>
            <ac:spMk id="25" creationId="{F45D426A-8F12-1534-7830-9CAA512ABF3C}"/>
          </ac:spMkLst>
        </pc:spChg>
        <pc:picChg chg="add del mo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4" creationId="{F202E2E3-6710-3400-4068-5FE98E914B2C}"/>
          </ac:picMkLst>
        </pc:picChg>
        <pc:picChg chg="add del mo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7" creationId="{E8931D2C-3C8B-56B1-3128-4844D03B8EA4}"/>
          </ac:picMkLst>
        </pc:picChg>
        <pc:picChg chg="add del mo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9" creationId="{12660898-5C29-3A56-C92E-2A6992984364}"/>
          </ac:picMkLst>
        </pc:picChg>
        <pc:picChg chg="add del mod">
          <ac:chgData name="Tom Adams" userId="03fabfb8-67e4-434a-9a55-58c484a8ebe9" providerId="ADAL" clId="{76812946-A292-430D-AABA-8DDBF6036C97}" dt="2023-03-24T12:40:58.352" v="1181" actId="478"/>
          <ac:picMkLst>
            <pc:docMk/>
            <pc:sldMk cId="3287805113" sldId="330"/>
            <ac:picMk id="10" creationId="{AD4F5130-4F8B-B45B-C338-7679A72400D6}"/>
          </ac:picMkLst>
        </pc:picChg>
        <pc:picChg chg="add del mo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11" creationId="{425A21D4-A4C6-3EFB-C355-AAB3E5262C95}"/>
          </ac:picMkLst>
        </pc:picChg>
        <pc:picChg chg="add del mod">
          <ac:chgData name="Tom Adams" userId="03fabfb8-67e4-434a-9a55-58c484a8ebe9" providerId="ADAL" clId="{76812946-A292-430D-AABA-8DDBF6036C97}" dt="2023-03-24T12:44:56.194" v="1279" actId="478"/>
          <ac:picMkLst>
            <pc:docMk/>
            <pc:sldMk cId="3287805113" sldId="330"/>
            <ac:picMk id="12" creationId="{CB4E22C6-A716-E4A1-7FE6-16D498184D38}"/>
          </ac:picMkLst>
        </pc:picChg>
        <pc:picChg chg="add del mo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13" creationId="{4531A047-7DF3-7161-8260-C3B23185ECA7}"/>
          </ac:picMkLst>
        </pc:picChg>
        <pc:picChg chg="add del mod">
          <ac:chgData name="Tom Adams" userId="03fabfb8-67e4-434a-9a55-58c484a8ebe9" providerId="ADAL" clId="{76812946-A292-430D-AABA-8DDBF6036C97}" dt="2023-03-24T12:41:50.042" v="1210" actId="478"/>
          <ac:picMkLst>
            <pc:docMk/>
            <pc:sldMk cId="3287805113" sldId="330"/>
            <ac:picMk id="14" creationId="{75FE806E-4CAE-A1E9-5C31-FF2D3B216D98}"/>
          </ac:picMkLst>
        </pc:picChg>
        <pc:picChg chg="add del mo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17" creationId="{F157C48F-A5BA-3862-7EE2-5E0C77C5B9DE}"/>
          </ac:picMkLst>
        </pc:picChg>
        <pc:picChg chg="add del mod ord">
          <ac:chgData name="Tom Adams" userId="03fabfb8-67e4-434a-9a55-58c484a8ebe9" providerId="ADAL" clId="{76812946-A292-430D-AABA-8DDBF6036C97}" dt="2023-04-25T09:51:12.652" v="41269" actId="478"/>
          <ac:picMkLst>
            <pc:docMk/>
            <pc:sldMk cId="3287805113" sldId="330"/>
            <ac:picMk id="22" creationId="{78DC2422-CF4E-1AA0-78CF-45499D1A26E1}"/>
          </ac:picMkLst>
        </pc:picChg>
      </pc:sldChg>
      <pc:sldChg chg="addSp delSp modSp add mod modTransition modNotesTx">
        <pc:chgData name="Tom Adams" userId="03fabfb8-67e4-434a-9a55-58c484a8ebe9" providerId="ADAL" clId="{76812946-A292-430D-AABA-8DDBF6036C97}" dt="2023-04-26T09:34:31.423" v="42621" actId="20577"/>
        <pc:sldMkLst>
          <pc:docMk/>
          <pc:sldMk cId="1464049379" sldId="331"/>
        </pc:sldMkLst>
        <pc:spChg chg="add mod">
          <ac:chgData name="Tom Adams" userId="03fabfb8-67e4-434a-9a55-58c484a8ebe9" providerId="ADAL" clId="{76812946-A292-430D-AABA-8DDBF6036C97}" dt="2023-03-28T13:07:41.322" v="5904" actId="1036"/>
          <ac:spMkLst>
            <pc:docMk/>
            <pc:sldMk cId="1464049379" sldId="331"/>
            <ac:spMk id="4" creationId="{065A06A6-B1BE-A3B1-D67F-0D1DDD099A3C}"/>
          </ac:spMkLst>
        </pc:spChg>
        <pc:spChg chg="add mod">
          <ac:chgData name="Tom Adams" userId="03fabfb8-67e4-434a-9a55-58c484a8ebe9" providerId="ADAL" clId="{76812946-A292-430D-AABA-8DDBF6036C97}" dt="2023-03-28T13:36:54.808" v="6090" actId="1036"/>
          <ac:spMkLst>
            <pc:docMk/>
            <pc:sldMk cId="1464049379" sldId="331"/>
            <ac:spMk id="5" creationId="{4CA7290A-DD1E-1FF7-5704-9F7EBC9F29B1}"/>
          </ac:spMkLst>
        </pc:spChg>
        <pc:spChg chg="del">
          <ac:chgData name="Tom Adams" userId="03fabfb8-67e4-434a-9a55-58c484a8ebe9" providerId="ADAL" clId="{76812946-A292-430D-AABA-8DDBF6036C97}" dt="2023-03-24T13:00:10.486" v="1427" actId="478"/>
          <ac:spMkLst>
            <pc:docMk/>
            <pc:sldMk cId="1464049379" sldId="331"/>
            <ac:spMk id="6" creationId="{927D66F1-FADB-FBB7-6D0B-A3BC6CA2673A}"/>
          </ac:spMkLst>
        </pc:spChg>
        <pc:spChg chg="add del mod">
          <ac:chgData name="Tom Adams" userId="03fabfb8-67e4-434a-9a55-58c484a8ebe9" providerId="ADAL" clId="{76812946-A292-430D-AABA-8DDBF6036C97}" dt="2023-03-28T10:53:29.296" v="5235" actId="478"/>
          <ac:spMkLst>
            <pc:docMk/>
            <pc:sldMk cId="1464049379" sldId="331"/>
            <ac:spMk id="6" creationId="{D4D5BF09-B2A3-B666-EEFB-DE3BB784DD23}"/>
          </ac:spMkLst>
        </pc:spChg>
        <pc:spChg chg="del">
          <ac:chgData name="Tom Adams" userId="03fabfb8-67e4-434a-9a55-58c484a8ebe9" providerId="ADAL" clId="{76812946-A292-430D-AABA-8DDBF6036C97}" dt="2023-03-24T13:00:09.436" v="1426" actId="478"/>
          <ac:spMkLst>
            <pc:docMk/>
            <pc:sldMk cId="1464049379" sldId="331"/>
            <ac:spMk id="8" creationId="{B69CCFC1-AE53-FD6D-A4DE-9500776C25B5}"/>
          </ac:spMkLst>
        </pc:spChg>
        <pc:spChg chg="add del mod">
          <ac:chgData name="Tom Adams" userId="03fabfb8-67e4-434a-9a55-58c484a8ebe9" providerId="ADAL" clId="{76812946-A292-430D-AABA-8DDBF6036C97}" dt="2023-03-28T13:50:19.746" v="6330" actId="478"/>
          <ac:spMkLst>
            <pc:docMk/>
            <pc:sldMk cId="1464049379" sldId="331"/>
            <ac:spMk id="9" creationId="{5DD75774-208D-7C65-C05B-D6DFA46D3160}"/>
          </ac:spMkLst>
        </pc:spChg>
        <pc:spChg chg="add mod">
          <ac:chgData name="Tom Adams" userId="03fabfb8-67e4-434a-9a55-58c484a8ebe9" providerId="ADAL" clId="{76812946-A292-430D-AABA-8DDBF6036C97}" dt="2023-03-28T13:07:41.322" v="5904" actId="1036"/>
          <ac:spMkLst>
            <pc:docMk/>
            <pc:sldMk cId="1464049379" sldId="331"/>
            <ac:spMk id="12" creationId="{4CD78737-FFA1-0A68-05A4-45DF7689BAB1}"/>
          </ac:spMkLst>
        </pc:spChg>
        <pc:spChg chg="add mod">
          <ac:chgData name="Tom Adams" userId="03fabfb8-67e4-434a-9a55-58c484a8ebe9" providerId="ADAL" clId="{76812946-A292-430D-AABA-8DDBF6036C97}" dt="2023-03-28T13:36:54.808" v="6090" actId="1036"/>
          <ac:spMkLst>
            <pc:docMk/>
            <pc:sldMk cId="1464049379" sldId="331"/>
            <ac:spMk id="14" creationId="{9A8E0878-8B74-7180-CB65-18B3A56D3816}"/>
          </ac:spMkLst>
        </pc:spChg>
        <pc:spChg chg="add mod">
          <ac:chgData name="Tom Adams" userId="03fabfb8-67e4-434a-9a55-58c484a8ebe9" providerId="ADAL" clId="{76812946-A292-430D-AABA-8DDBF6036C97}" dt="2023-03-28T13:07:41.322" v="5904" actId="1036"/>
          <ac:spMkLst>
            <pc:docMk/>
            <pc:sldMk cId="1464049379" sldId="331"/>
            <ac:spMk id="15" creationId="{ADD42067-65BF-A403-8B83-C6CF9029AEEE}"/>
          </ac:spMkLst>
        </pc:spChg>
        <pc:spChg chg="add mod">
          <ac:chgData name="Tom Adams" userId="03fabfb8-67e4-434a-9a55-58c484a8ebe9" providerId="ADAL" clId="{76812946-A292-430D-AABA-8DDBF6036C97}" dt="2023-03-28T13:38:15.064" v="6124" actId="1035"/>
          <ac:spMkLst>
            <pc:docMk/>
            <pc:sldMk cId="1464049379" sldId="331"/>
            <ac:spMk id="16" creationId="{3832FC92-A3B2-4B79-BAA0-168A66690FE2}"/>
          </ac:spMkLst>
        </pc:spChg>
        <pc:spChg chg="add mod">
          <ac:chgData name="Tom Adams" userId="03fabfb8-67e4-434a-9a55-58c484a8ebe9" providerId="ADAL" clId="{76812946-A292-430D-AABA-8DDBF6036C97}" dt="2023-03-28T13:36:54.808" v="6090" actId="1036"/>
          <ac:spMkLst>
            <pc:docMk/>
            <pc:sldMk cId="1464049379" sldId="331"/>
            <ac:spMk id="17" creationId="{9044BBDA-0BFF-A424-F339-D53D6887FBEF}"/>
          </ac:spMkLst>
        </pc:spChg>
        <pc:spChg chg="add mod">
          <ac:chgData name="Tom Adams" userId="03fabfb8-67e4-434a-9a55-58c484a8ebe9" providerId="ADAL" clId="{76812946-A292-430D-AABA-8DDBF6036C97}" dt="2023-03-28T13:38:15.064" v="6124" actId="1035"/>
          <ac:spMkLst>
            <pc:docMk/>
            <pc:sldMk cId="1464049379" sldId="331"/>
            <ac:spMk id="18" creationId="{5259B769-9800-9010-630F-1C9CB4D4DF7A}"/>
          </ac:spMkLst>
        </pc:spChg>
        <pc:spChg chg="add mod">
          <ac:chgData name="Tom Adams" userId="03fabfb8-67e4-434a-9a55-58c484a8ebe9" providerId="ADAL" clId="{76812946-A292-430D-AABA-8DDBF6036C97}" dt="2023-03-28T13:07:41.322" v="5904" actId="1036"/>
          <ac:spMkLst>
            <pc:docMk/>
            <pc:sldMk cId="1464049379" sldId="331"/>
            <ac:spMk id="19" creationId="{4820648B-FFC8-03A0-4D3A-4E76C561B9D4}"/>
          </ac:spMkLst>
        </pc:spChg>
        <pc:spChg chg="add del mod">
          <ac:chgData name="Tom Adams" userId="03fabfb8-67e4-434a-9a55-58c484a8ebe9" providerId="ADAL" clId="{76812946-A292-430D-AABA-8DDBF6036C97}" dt="2023-03-28T13:42:49.398" v="6166" actId="478"/>
          <ac:spMkLst>
            <pc:docMk/>
            <pc:sldMk cId="1464049379" sldId="331"/>
            <ac:spMk id="20" creationId="{0CD5FA38-B06F-E40C-8323-A4AC22E58053}"/>
          </ac:spMkLst>
        </pc:spChg>
        <pc:spChg chg="add del mod">
          <ac:chgData name="Tom Adams" userId="03fabfb8-67e4-434a-9a55-58c484a8ebe9" providerId="ADAL" clId="{76812946-A292-430D-AABA-8DDBF6036C97}" dt="2023-03-28T13:42:35.120" v="6160" actId="478"/>
          <ac:spMkLst>
            <pc:docMk/>
            <pc:sldMk cId="1464049379" sldId="331"/>
            <ac:spMk id="21" creationId="{BC6A6A1C-2C8B-24D2-3601-5940D12EACD4}"/>
          </ac:spMkLst>
        </pc:spChg>
        <pc:spChg chg="add mod">
          <ac:chgData name="Tom Adams" userId="03fabfb8-67e4-434a-9a55-58c484a8ebe9" providerId="ADAL" clId="{76812946-A292-430D-AABA-8DDBF6036C97}" dt="2023-03-28T13:07:41.322" v="5904" actId="1036"/>
          <ac:spMkLst>
            <pc:docMk/>
            <pc:sldMk cId="1464049379" sldId="331"/>
            <ac:spMk id="22" creationId="{C6F79E3C-F534-A698-53FC-37D484D04C9C}"/>
          </ac:spMkLst>
        </pc:spChg>
        <pc:spChg chg="add mod">
          <ac:chgData name="Tom Adams" userId="03fabfb8-67e4-434a-9a55-58c484a8ebe9" providerId="ADAL" clId="{76812946-A292-430D-AABA-8DDBF6036C97}" dt="2023-03-28T13:44:25.974" v="6180" actId="14100"/>
          <ac:spMkLst>
            <pc:docMk/>
            <pc:sldMk cId="1464049379" sldId="331"/>
            <ac:spMk id="58" creationId="{5B961220-6F71-68F6-1346-56A462A53217}"/>
          </ac:spMkLst>
        </pc:spChg>
        <pc:spChg chg="add mod">
          <ac:chgData name="Tom Adams" userId="03fabfb8-67e4-434a-9a55-58c484a8ebe9" providerId="ADAL" clId="{76812946-A292-430D-AABA-8DDBF6036C97}" dt="2023-03-28T13:46:40.716" v="6272" actId="20577"/>
          <ac:spMkLst>
            <pc:docMk/>
            <pc:sldMk cId="1464049379" sldId="331"/>
            <ac:spMk id="61" creationId="{53A233E4-EF71-E495-DB4F-C9042668E91D}"/>
          </ac:spMkLst>
        </pc:spChg>
        <pc:graphicFrameChg chg="add del mod">
          <ac:chgData name="Tom Adams" userId="03fabfb8-67e4-434a-9a55-58c484a8ebe9" providerId="ADAL" clId="{76812946-A292-430D-AABA-8DDBF6036C97}" dt="2023-03-28T12:44:56.802" v="5285" actId="478"/>
          <ac:graphicFrameMkLst>
            <pc:docMk/>
            <pc:sldMk cId="1464049379" sldId="331"/>
            <ac:graphicFrameMk id="3" creationId="{DB58CC11-87CE-02DB-6E06-70F855734C59}"/>
          </ac:graphicFrameMkLst>
        </pc:graphicFrameChg>
        <pc:graphicFrameChg chg="add mod">
          <ac:chgData name="Tom Adams" userId="03fabfb8-67e4-434a-9a55-58c484a8ebe9" providerId="ADAL" clId="{76812946-A292-430D-AABA-8DDBF6036C97}" dt="2023-04-12T12:50:22.637" v="32356" actId="208"/>
          <ac:graphicFrameMkLst>
            <pc:docMk/>
            <pc:sldMk cId="1464049379" sldId="331"/>
            <ac:graphicFrameMk id="7" creationId="{DB58CC11-87CE-02DB-6E06-70F855734C59}"/>
          </ac:graphicFrameMkLst>
        </pc:graphicFrameChg>
        <pc:graphicFrameChg chg="del mod modGraphic">
          <ac:chgData name="Tom Adams" userId="03fabfb8-67e4-434a-9a55-58c484a8ebe9" providerId="ADAL" clId="{76812946-A292-430D-AABA-8DDBF6036C97}" dt="2023-03-28T10:50:05.042" v="5200" actId="478"/>
          <ac:graphicFrameMkLst>
            <pc:docMk/>
            <pc:sldMk cId="1464049379" sldId="331"/>
            <ac:graphicFrameMk id="10" creationId="{6CED2CEE-B9AC-CD8E-D333-0CD206F0653F}"/>
          </ac:graphicFrameMkLst>
        </pc:graphicFrameChg>
        <pc:picChg chg="add del mod">
          <ac:chgData name="Tom Adams" userId="03fabfb8-67e4-434a-9a55-58c484a8ebe9" providerId="ADAL" clId="{76812946-A292-430D-AABA-8DDBF6036C97}" dt="2023-03-28T10:46:31.310" v="5131" actId="478"/>
          <ac:picMkLst>
            <pc:docMk/>
            <pc:sldMk cId="1464049379" sldId="331"/>
            <ac:picMk id="1026" creationId="{B74B92D3-1976-F8F7-6631-B1722EB7906F}"/>
          </ac:picMkLst>
        </pc:picChg>
        <pc:cxnChg chg="add mod">
          <ac:chgData name="Tom Adams" userId="03fabfb8-67e4-434a-9a55-58c484a8ebe9" providerId="ADAL" clId="{76812946-A292-430D-AABA-8DDBF6036C97}" dt="2023-03-28T13:35:37.623" v="6026" actId="1076"/>
          <ac:cxnSpMkLst>
            <pc:docMk/>
            <pc:sldMk cId="1464049379" sldId="331"/>
            <ac:cxnSpMk id="24" creationId="{61AF4D26-AF25-DDCD-A345-B0F0B5474FDB}"/>
          </ac:cxnSpMkLst>
        </pc:cxnChg>
        <pc:cxnChg chg="add mod">
          <ac:chgData name="Tom Adams" userId="03fabfb8-67e4-434a-9a55-58c484a8ebe9" providerId="ADAL" clId="{76812946-A292-430D-AABA-8DDBF6036C97}" dt="2023-03-28T13:50:19.372" v="6329" actId="14100"/>
          <ac:cxnSpMkLst>
            <pc:docMk/>
            <pc:sldMk cId="1464049379" sldId="331"/>
            <ac:cxnSpMk id="26" creationId="{841617A4-0E87-DC03-383B-56411FEEDB87}"/>
          </ac:cxnSpMkLst>
        </pc:cxnChg>
        <pc:cxnChg chg="add del mod">
          <ac:chgData name="Tom Adams" userId="03fabfb8-67e4-434a-9a55-58c484a8ebe9" providerId="ADAL" clId="{76812946-A292-430D-AABA-8DDBF6036C97}" dt="2023-03-28T13:42:49.164" v="6165" actId="478"/>
          <ac:cxnSpMkLst>
            <pc:docMk/>
            <pc:sldMk cId="1464049379" sldId="331"/>
            <ac:cxnSpMk id="28" creationId="{1014AEEE-B814-5351-FBDC-E2862C29FF56}"/>
          </ac:cxnSpMkLst>
        </pc:cxnChg>
        <pc:cxnChg chg="add mod">
          <ac:chgData name="Tom Adams" userId="03fabfb8-67e4-434a-9a55-58c484a8ebe9" providerId="ADAL" clId="{76812946-A292-430D-AABA-8DDBF6036C97}" dt="2023-03-28T13:35:28.921" v="6024" actId="14100"/>
          <ac:cxnSpMkLst>
            <pc:docMk/>
            <pc:sldMk cId="1464049379" sldId="331"/>
            <ac:cxnSpMk id="36" creationId="{DBFA93BC-3B0F-6242-B249-033578E71C58}"/>
          </ac:cxnSpMkLst>
        </pc:cxnChg>
        <pc:cxnChg chg="add mod">
          <ac:chgData name="Tom Adams" userId="03fabfb8-67e4-434a-9a55-58c484a8ebe9" providerId="ADAL" clId="{76812946-A292-430D-AABA-8DDBF6036C97}" dt="2023-03-28T13:35:57.962" v="6044" actId="1076"/>
          <ac:cxnSpMkLst>
            <pc:docMk/>
            <pc:sldMk cId="1464049379" sldId="331"/>
            <ac:cxnSpMk id="39" creationId="{2831F8F1-A8F5-74D9-3B3B-4BD0AFD4D58C}"/>
          </ac:cxnSpMkLst>
        </pc:cxnChg>
        <pc:cxnChg chg="add mod">
          <ac:chgData name="Tom Adams" userId="03fabfb8-67e4-434a-9a55-58c484a8ebe9" providerId="ADAL" clId="{76812946-A292-430D-AABA-8DDBF6036C97}" dt="2023-03-28T13:36:17.572" v="6056" actId="1076"/>
          <ac:cxnSpMkLst>
            <pc:docMk/>
            <pc:sldMk cId="1464049379" sldId="331"/>
            <ac:cxnSpMk id="41" creationId="{A8F15319-9082-7A3E-112F-B537E89DB4E1}"/>
          </ac:cxnSpMkLst>
        </pc:cxnChg>
        <pc:cxnChg chg="add mod">
          <ac:chgData name="Tom Adams" userId="03fabfb8-67e4-434a-9a55-58c484a8ebe9" providerId="ADAL" clId="{76812946-A292-430D-AABA-8DDBF6036C97}" dt="2023-03-28T13:36:27.293" v="6069" actId="14100"/>
          <ac:cxnSpMkLst>
            <pc:docMk/>
            <pc:sldMk cId="1464049379" sldId="331"/>
            <ac:cxnSpMk id="43" creationId="{8E85FECF-2D00-6FD7-4E68-46D20DE2716A}"/>
          </ac:cxnSpMkLst>
        </pc:cxnChg>
        <pc:cxnChg chg="add mod">
          <ac:chgData name="Tom Adams" userId="03fabfb8-67e4-434a-9a55-58c484a8ebe9" providerId="ADAL" clId="{76812946-A292-430D-AABA-8DDBF6036C97}" dt="2023-03-28T13:36:54.808" v="6090" actId="1036"/>
          <ac:cxnSpMkLst>
            <pc:docMk/>
            <pc:sldMk cId="1464049379" sldId="331"/>
            <ac:cxnSpMk id="45" creationId="{35DCBC76-9D00-D7C9-8D03-BD1099C180E0}"/>
          </ac:cxnSpMkLst>
        </pc:cxnChg>
        <pc:cxnChg chg="add mod">
          <ac:chgData name="Tom Adams" userId="03fabfb8-67e4-434a-9a55-58c484a8ebe9" providerId="ADAL" clId="{76812946-A292-430D-AABA-8DDBF6036C97}" dt="2023-03-28T13:37:31.425" v="6105" actId="14100"/>
          <ac:cxnSpMkLst>
            <pc:docMk/>
            <pc:sldMk cId="1464049379" sldId="331"/>
            <ac:cxnSpMk id="47" creationId="{1CC853B9-F6CB-353B-F575-65D3E739E984}"/>
          </ac:cxnSpMkLst>
        </pc:cxnChg>
        <pc:cxnChg chg="add mod">
          <ac:chgData name="Tom Adams" userId="03fabfb8-67e4-434a-9a55-58c484a8ebe9" providerId="ADAL" clId="{76812946-A292-430D-AABA-8DDBF6036C97}" dt="2023-03-28T13:37:58.467" v="6111" actId="1037"/>
          <ac:cxnSpMkLst>
            <pc:docMk/>
            <pc:sldMk cId="1464049379" sldId="331"/>
            <ac:cxnSpMk id="50" creationId="{3F8A0331-3EBA-95BD-D097-664F9B471645}"/>
          </ac:cxnSpMkLst>
        </pc:cxnChg>
        <pc:cxnChg chg="add mod">
          <ac:chgData name="Tom Adams" userId="03fabfb8-67e4-434a-9a55-58c484a8ebe9" providerId="ADAL" clId="{76812946-A292-430D-AABA-8DDBF6036C97}" dt="2023-03-28T13:38:15.064" v="6124" actId="1035"/>
          <ac:cxnSpMkLst>
            <pc:docMk/>
            <pc:sldMk cId="1464049379" sldId="331"/>
            <ac:cxnSpMk id="52" creationId="{D5514D19-FC20-7B6A-1353-F4B4E863C365}"/>
          </ac:cxnSpMkLst>
        </pc:cxnChg>
        <pc:cxnChg chg="add mod">
          <ac:chgData name="Tom Adams" userId="03fabfb8-67e4-434a-9a55-58c484a8ebe9" providerId="ADAL" clId="{76812946-A292-430D-AABA-8DDBF6036C97}" dt="2023-03-28T13:38:30.280" v="6127" actId="14100"/>
          <ac:cxnSpMkLst>
            <pc:docMk/>
            <pc:sldMk cId="1464049379" sldId="331"/>
            <ac:cxnSpMk id="54" creationId="{56F3D4E0-076F-0713-7BC5-66EDAA348380}"/>
          </ac:cxnSpMkLst>
        </pc:cxnChg>
        <pc:cxnChg chg="add mod">
          <ac:chgData name="Tom Adams" userId="03fabfb8-67e4-434a-9a55-58c484a8ebe9" providerId="ADAL" clId="{76812946-A292-430D-AABA-8DDBF6036C97}" dt="2023-03-28T13:46:29.295" v="6268" actId="14100"/>
          <ac:cxnSpMkLst>
            <pc:docMk/>
            <pc:sldMk cId="1464049379" sldId="331"/>
            <ac:cxnSpMk id="62" creationId="{6C39F244-E9DB-A62F-7EE0-B106548AE486}"/>
          </ac:cxnSpMkLst>
        </pc:cxnChg>
        <pc:cxnChg chg="add mod">
          <ac:chgData name="Tom Adams" userId="03fabfb8-67e4-434a-9a55-58c484a8ebe9" providerId="ADAL" clId="{76812946-A292-430D-AABA-8DDBF6036C97}" dt="2023-03-28T13:47:50.063" v="6326" actId="1038"/>
          <ac:cxnSpMkLst>
            <pc:docMk/>
            <pc:sldMk cId="1464049379" sldId="331"/>
            <ac:cxnSpMk id="1030" creationId="{8D1D917D-1930-5BFB-7983-039A04DC4774}"/>
          </ac:cxnSpMkLst>
        </pc:cxnChg>
      </pc:sldChg>
      <pc:sldChg chg="addSp delSp modSp add mod modTransition modNotesTx">
        <pc:chgData name="Tom Adams" userId="03fabfb8-67e4-434a-9a55-58c484a8ebe9" providerId="ADAL" clId="{76812946-A292-430D-AABA-8DDBF6036C97}" dt="2023-04-26T12:43:19.435" v="42955" actId="1038"/>
        <pc:sldMkLst>
          <pc:docMk/>
          <pc:sldMk cId="1918159585" sldId="332"/>
        </pc:sldMkLst>
        <pc:spChg chg="mod">
          <ac:chgData name="Tom Adams" userId="03fabfb8-67e4-434a-9a55-58c484a8ebe9" providerId="ADAL" clId="{76812946-A292-430D-AABA-8DDBF6036C97}" dt="2023-04-21T09:29:29.898" v="35052" actId="1076"/>
          <ac:spMkLst>
            <pc:docMk/>
            <pc:sldMk cId="1918159585" sldId="332"/>
            <ac:spMk id="2" creationId="{BB6B3B62-9CD0-088E-3FE3-225591AC7D1F}"/>
          </ac:spMkLst>
        </pc:spChg>
        <pc:spChg chg="add del mod">
          <ac:chgData name="Tom Adams" userId="03fabfb8-67e4-434a-9a55-58c484a8ebe9" providerId="ADAL" clId="{76812946-A292-430D-AABA-8DDBF6036C97}" dt="2023-03-28T10:16:08.551" v="5110"/>
          <ac:spMkLst>
            <pc:docMk/>
            <pc:sldMk cId="1918159585" sldId="332"/>
            <ac:spMk id="5" creationId="{B0B9B49B-1CD1-31C1-ACDA-54C5271B2347}"/>
          </ac:spMkLst>
        </pc:spChg>
        <pc:spChg chg="add del mod">
          <ac:chgData name="Tom Adams" userId="03fabfb8-67e4-434a-9a55-58c484a8ebe9" providerId="ADAL" clId="{76812946-A292-430D-AABA-8DDBF6036C97}" dt="2023-03-28T09:33:21.246" v="4787" actId="478"/>
          <ac:spMkLst>
            <pc:docMk/>
            <pc:sldMk cId="1918159585" sldId="332"/>
            <ac:spMk id="8" creationId="{70EFB3E3-C2CF-7A4B-A232-82DE9EE3D5E6}"/>
          </ac:spMkLst>
        </pc:spChg>
        <pc:spChg chg="add mod">
          <ac:chgData name="Tom Adams" userId="03fabfb8-67e4-434a-9a55-58c484a8ebe9" providerId="ADAL" clId="{76812946-A292-430D-AABA-8DDBF6036C97}" dt="2023-04-26T12:27:42.679" v="42775" actId="1076"/>
          <ac:spMkLst>
            <pc:docMk/>
            <pc:sldMk cId="1918159585" sldId="332"/>
            <ac:spMk id="9" creationId="{BE30E36C-8C9B-178C-0449-14B247A3083D}"/>
          </ac:spMkLst>
        </pc:spChg>
        <pc:spChg chg="add del mod">
          <ac:chgData name="Tom Adams" userId="03fabfb8-67e4-434a-9a55-58c484a8ebe9" providerId="ADAL" clId="{76812946-A292-430D-AABA-8DDBF6036C97}" dt="2023-03-28T09:44:32.996" v="4805" actId="478"/>
          <ac:spMkLst>
            <pc:docMk/>
            <pc:sldMk cId="1918159585" sldId="332"/>
            <ac:spMk id="10" creationId="{0AA6BA74-8535-7A83-9C3A-F8DD4C17481C}"/>
          </ac:spMkLst>
        </pc:spChg>
        <pc:spChg chg="add mod">
          <ac:chgData name="Tom Adams" userId="03fabfb8-67e4-434a-9a55-58c484a8ebe9" providerId="ADAL" clId="{76812946-A292-430D-AABA-8DDBF6036C97}" dt="2023-04-26T12:29:42.127" v="42839" actId="1035"/>
          <ac:spMkLst>
            <pc:docMk/>
            <pc:sldMk cId="1918159585" sldId="332"/>
            <ac:spMk id="11" creationId="{5C88BEE4-A062-E696-AB1A-CB2021F042BD}"/>
          </ac:spMkLst>
        </pc:spChg>
        <pc:spChg chg="add mod">
          <ac:chgData name="Tom Adams" userId="03fabfb8-67e4-434a-9a55-58c484a8ebe9" providerId="ADAL" clId="{76812946-A292-430D-AABA-8DDBF6036C97}" dt="2023-04-21T09:26:13.352" v="34967" actId="1035"/>
          <ac:spMkLst>
            <pc:docMk/>
            <pc:sldMk cId="1918159585" sldId="332"/>
            <ac:spMk id="12" creationId="{117E5997-134D-FF82-1F14-74236806BA1F}"/>
          </ac:spMkLst>
        </pc:spChg>
        <pc:spChg chg="add del mod">
          <ac:chgData name="Tom Adams" userId="03fabfb8-67e4-434a-9a55-58c484a8ebe9" providerId="ADAL" clId="{76812946-A292-430D-AABA-8DDBF6036C97}" dt="2023-03-28T09:44:32.996" v="4805" actId="478"/>
          <ac:spMkLst>
            <pc:docMk/>
            <pc:sldMk cId="1918159585" sldId="332"/>
            <ac:spMk id="12" creationId="{660BB426-10F1-F95F-E96B-CB29D2B09A24}"/>
          </ac:spMkLst>
        </pc:spChg>
        <pc:spChg chg="add del mod">
          <ac:chgData name="Tom Adams" userId="03fabfb8-67e4-434a-9a55-58c484a8ebe9" providerId="ADAL" clId="{76812946-A292-430D-AABA-8DDBF6036C97}" dt="2023-03-28T09:44:32.996" v="4805" actId="478"/>
          <ac:spMkLst>
            <pc:docMk/>
            <pc:sldMk cId="1918159585" sldId="332"/>
            <ac:spMk id="14" creationId="{08E88F62-352B-E997-9C69-ECF0743EFBF8}"/>
          </ac:spMkLst>
        </pc:spChg>
        <pc:spChg chg="add del mod">
          <ac:chgData name="Tom Adams" userId="03fabfb8-67e4-434a-9a55-58c484a8ebe9" providerId="ADAL" clId="{76812946-A292-430D-AABA-8DDBF6036C97}" dt="2023-03-28T09:44:32.996" v="4805" actId="478"/>
          <ac:spMkLst>
            <pc:docMk/>
            <pc:sldMk cId="1918159585" sldId="332"/>
            <ac:spMk id="15" creationId="{CD901D68-92F5-B76D-6D56-216A52DB6EF6}"/>
          </ac:spMkLst>
        </pc:spChg>
        <pc:spChg chg="mod">
          <ac:chgData name="Tom Adams" userId="03fabfb8-67e4-434a-9a55-58c484a8ebe9" providerId="ADAL" clId="{76812946-A292-430D-AABA-8DDBF6036C97}" dt="2023-04-03T11:52:53.818" v="10998" actId="20577"/>
          <ac:spMkLst>
            <pc:docMk/>
            <pc:sldMk cId="1918159585" sldId="332"/>
            <ac:spMk id="16" creationId="{953D507C-14FE-0486-1C92-4C0A90FDF0DE}"/>
          </ac:spMkLst>
        </pc:spChg>
        <pc:spChg chg="add mod">
          <ac:chgData name="Tom Adams" userId="03fabfb8-67e4-434a-9a55-58c484a8ebe9" providerId="ADAL" clId="{76812946-A292-430D-AABA-8DDBF6036C97}" dt="2023-04-26T12:28:32.047" v="42784" actId="1076"/>
          <ac:spMkLst>
            <pc:docMk/>
            <pc:sldMk cId="1918159585" sldId="332"/>
            <ac:spMk id="17" creationId="{7576B3BD-11AE-C00F-33FB-81FFCB1D3671}"/>
          </ac:spMkLst>
        </pc:spChg>
        <pc:spChg chg="del">
          <ac:chgData name="Tom Adams" userId="03fabfb8-67e4-434a-9a55-58c484a8ebe9" providerId="ADAL" clId="{76812946-A292-430D-AABA-8DDBF6036C97}" dt="2023-03-28T09:12:01.655" v="4707" actId="478"/>
          <ac:spMkLst>
            <pc:docMk/>
            <pc:sldMk cId="1918159585" sldId="332"/>
            <ac:spMk id="18" creationId="{5B780BF4-1201-6828-B885-B107923ED7FB}"/>
          </ac:spMkLst>
        </pc:spChg>
        <pc:spChg chg="add del mod">
          <ac:chgData name="Tom Adams" userId="03fabfb8-67e4-434a-9a55-58c484a8ebe9" providerId="ADAL" clId="{76812946-A292-430D-AABA-8DDBF6036C97}" dt="2023-03-31T14:04:13.710" v="10362" actId="478"/>
          <ac:spMkLst>
            <pc:docMk/>
            <pc:sldMk cId="1918159585" sldId="332"/>
            <ac:spMk id="19" creationId="{3D671ACD-D40F-2A2A-F1FD-B4500D83B67C}"/>
          </ac:spMkLst>
        </pc:spChg>
        <pc:spChg chg="del">
          <ac:chgData name="Tom Adams" userId="03fabfb8-67e4-434a-9a55-58c484a8ebe9" providerId="ADAL" clId="{76812946-A292-430D-AABA-8DDBF6036C97}" dt="2023-03-28T09:12:01.655" v="4707" actId="478"/>
          <ac:spMkLst>
            <pc:docMk/>
            <pc:sldMk cId="1918159585" sldId="332"/>
            <ac:spMk id="20" creationId="{7C65C821-CF9D-9FEF-8955-20B246970B70}"/>
          </ac:spMkLst>
        </pc:spChg>
        <pc:spChg chg="del">
          <ac:chgData name="Tom Adams" userId="03fabfb8-67e4-434a-9a55-58c484a8ebe9" providerId="ADAL" clId="{76812946-A292-430D-AABA-8DDBF6036C97}" dt="2023-03-28T09:12:00.377" v="4706" actId="478"/>
          <ac:spMkLst>
            <pc:docMk/>
            <pc:sldMk cId="1918159585" sldId="332"/>
            <ac:spMk id="21" creationId="{C697744F-7EC8-B421-C1AF-08DD41598820}"/>
          </ac:spMkLst>
        </pc:spChg>
        <pc:spChg chg="del">
          <ac:chgData name="Tom Adams" userId="03fabfb8-67e4-434a-9a55-58c484a8ebe9" providerId="ADAL" clId="{76812946-A292-430D-AABA-8DDBF6036C97}" dt="2023-03-28T09:12:01.655" v="4707" actId="478"/>
          <ac:spMkLst>
            <pc:docMk/>
            <pc:sldMk cId="1918159585" sldId="332"/>
            <ac:spMk id="23" creationId="{0A31E01F-19CB-5FF0-30D9-43F672A2F213}"/>
          </ac:spMkLst>
        </pc:spChg>
        <pc:spChg chg="del">
          <ac:chgData name="Tom Adams" userId="03fabfb8-67e4-434a-9a55-58c484a8ebe9" providerId="ADAL" clId="{76812946-A292-430D-AABA-8DDBF6036C97}" dt="2023-03-28T09:12:00.377" v="4706" actId="478"/>
          <ac:spMkLst>
            <pc:docMk/>
            <pc:sldMk cId="1918159585" sldId="332"/>
            <ac:spMk id="24" creationId="{4DAA9EDB-8E19-4C55-BCE0-D45D7C48A140}"/>
          </ac:spMkLst>
        </pc:spChg>
        <pc:spChg chg="add mod">
          <ac:chgData name="Tom Adams" userId="03fabfb8-67e4-434a-9a55-58c484a8ebe9" providerId="ADAL" clId="{76812946-A292-430D-AABA-8DDBF6036C97}" dt="2023-04-21T09:33:47.385" v="35172" actId="1035"/>
          <ac:spMkLst>
            <pc:docMk/>
            <pc:sldMk cId="1918159585" sldId="332"/>
            <ac:spMk id="25" creationId="{A9F4E76B-D16F-7E24-FE50-9B596E54891A}"/>
          </ac:spMkLst>
        </pc:spChg>
        <pc:spChg chg="del">
          <ac:chgData name="Tom Adams" userId="03fabfb8-67e4-434a-9a55-58c484a8ebe9" providerId="ADAL" clId="{76812946-A292-430D-AABA-8DDBF6036C97}" dt="2023-03-28T09:12:00.377" v="4706" actId="478"/>
          <ac:spMkLst>
            <pc:docMk/>
            <pc:sldMk cId="1918159585" sldId="332"/>
            <ac:spMk id="25" creationId="{F45D426A-8F12-1534-7830-9CAA512ABF3C}"/>
          </ac:spMkLst>
        </pc:spChg>
        <pc:spChg chg="add mod">
          <ac:chgData name="Tom Adams" userId="03fabfb8-67e4-434a-9a55-58c484a8ebe9" providerId="ADAL" clId="{76812946-A292-430D-AABA-8DDBF6036C97}" dt="2023-04-21T09:26:13.352" v="34967" actId="1035"/>
          <ac:spMkLst>
            <pc:docMk/>
            <pc:sldMk cId="1918159585" sldId="332"/>
            <ac:spMk id="26" creationId="{7CDD4354-BA8A-65B5-D9D5-FBB59C12215F}"/>
          </ac:spMkLst>
        </pc:spChg>
        <pc:spChg chg="add del mod">
          <ac:chgData name="Tom Adams" userId="03fabfb8-67e4-434a-9a55-58c484a8ebe9" providerId="ADAL" clId="{76812946-A292-430D-AABA-8DDBF6036C97}" dt="2023-03-31T13:58:55.818" v="10355" actId="478"/>
          <ac:spMkLst>
            <pc:docMk/>
            <pc:sldMk cId="1918159585" sldId="332"/>
            <ac:spMk id="27" creationId="{60688B12-4260-2307-2E56-5845C2EE4757}"/>
          </ac:spMkLst>
        </pc:spChg>
        <pc:spChg chg="add mod">
          <ac:chgData name="Tom Adams" userId="03fabfb8-67e4-434a-9a55-58c484a8ebe9" providerId="ADAL" clId="{76812946-A292-430D-AABA-8DDBF6036C97}" dt="2023-04-21T09:33:47.385" v="35172" actId="1035"/>
          <ac:spMkLst>
            <pc:docMk/>
            <pc:sldMk cId="1918159585" sldId="332"/>
            <ac:spMk id="27" creationId="{A4A2D848-94AB-236C-D880-A20078E7293D}"/>
          </ac:spMkLst>
        </pc:spChg>
        <pc:spChg chg="add del mod">
          <ac:chgData name="Tom Adams" userId="03fabfb8-67e4-434a-9a55-58c484a8ebe9" providerId="ADAL" clId="{76812946-A292-430D-AABA-8DDBF6036C97}" dt="2023-03-31T14:00:09.580" v="10358" actId="478"/>
          <ac:spMkLst>
            <pc:docMk/>
            <pc:sldMk cId="1918159585" sldId="332"/>
            <ac:spMk id="28" creationId="{33326930-0C37-3DA7-1A95-30B33B5C1FFB}"/>
          </ac:spMkLst>
        </pc:spChg>
        <pc:spChg chg="add mod">
          <ac:chgData name="Tom Adams" userId="03fabfb8-67e4-434a-9a55-58c484a8ebe9" providerId="ADAL" clId="{76812946-A292-430D-AABA-8DDBF6036C97}" dt="2023-04-21T09:33:47.385" v="35172" actId="1035"/>
          <ac:spMkLst>
            <pc:docMk/>
            <pc:sldMk cId="1918159585" sldId="332"/>
            <ac:spMk id="28" creationId="{68CD94C5-19EB-F505-D0C2-7DEF88252D0F}"/>
          </ac:spMkLst>
        </pc:spChg>
        <pc:spChg chg="add mod">
          <ac:chgData name="Tom Adams" userId="03fabfb8-67e4-434a-9a55-58c484a8ebe9" providerId="ADAL" clId="{76812946-A292-430D-AABA-8DDBF6036C97}" dt="2023-04-26T12:28:39.951" v="42786" actId="1076"/>
          <ac:spMkLst>
            <pc:docMk/>
            <pc:sldMk cId="1918159585" sldId="332"/>
            <ac:spMk id="29" creationId="{9E5B1BF9-96AD-2F53-8681-18D7F5004DB4}"/>
          </ac:spMkLst>
        </pc:spChg>
        <pc:spChg chg="add del mod">
          <ac:chgData name="Tom Adams" userId="03fabfb8-67e4-434a-9a55-58c484a8ebe9" providerId="ADAL" clId="{76812946-A292-430D-AABA-8DDBF6036C97}" dt="2023-03-31T13:58:33.514" v="10352" actId="478"/>
          <ac:spMkLst>
            <pc:docMk/>
            <pc:sldMk cId="1918159585" sldId="332"/>
            <ac:spMk id="29" creationId="{C27E5F23-FBEC-67AB-7683-A2AA508D78BE}"/>
          </ac:spMkLst>
        </pc:spChg>
        <pc:spChg chg="add mod">
          <ac:chgData name="Tom Adams" userId="03fabfb8-67e4-434a-9a55-58c484a8ebe9" providerId="ADAL" clId="{76812946-A292-430D-AABA-8DDBF6036C97}" dt="2023-04-26T12:28:39.951" v="42786" actId="1076"/>
          <ac:spMkLst>
            <pc:docMk/>
            <pc:sldMk cId="1918159585" sldId="332"/>
            <ac:spMk id="30" creationId="{42416C03-03DA-0C48-AA32-898470CC6F59}"/>
          </ac:spMkLst>
        </pc:spChg>
        <pc:spChg chg="add mod">
          <ac:chgData name="Tom Adams" userId="03fabfb8-67e4-434a-9a55-58c484a8ebe9" providerId="ADAL" clId="{76812946-A292-430D-AABA-8DDBF6036C97}" dt="2023-03-28T09:57:27.505" v="5000" actId="164"/>
          <ac:spMkLst>
            <pc:docMk/>
            <pc:sldMk cId="1918159585" sldId="332"/>
            <ac:spMk id="30" creationId="{8BABCFC1-AF06-C77C-D513-3FC283984A20}"/>
          </ac:spMkLst>
        </pc:spChg>
        <pc:spChg chg="add del mod ord">
          <ac:chgData name="Tom Adams" userId="03fabfb8-67e4-434a-9a55-58c484a8ebe9" providerId="ADAL" clId="{76812946-A292-430D-AABA-8DDBF6036C97}" dt="2023-04-21T09:23:25.036" v="34918" actId="478"/>
          <ac:spMkLst>
            <pc:docMk/>
            <pc:sldMk cId="1918159585" sldId="332"/>
            <ac:spMk id="31" creationId="{0A207447-DFF2-DAF7-C234-E01103F14359}"/>
          </ac:spMkLst>
        </pc:spChg>
        <pc:spChg chg="add mod">
          <ac:chgData name="Tom Adams" userId="03fabfb8-67e4-434a-9a55-58c484a8ebe9" providerId="ADAL" clId="{76812946-A292-430D-AABA-8DDBF6036C97}" dt="2023-04-26T12:28:39.951" v="42786" actId="1076"/>
          <ac:spMkLst>
            <pc:docMk/>
            <pc:sldMk cId="1918159585" sldId="332"/>
            <ac:spMk id="31" creationId="{B0ED0B79-569D-7DFB-B98D-46C629A2159C}"/>
          </ac:spMkLst>
        </pc:spChg>
        <pc:spChg chg="add mod ord">
          <ac:chgData name="Tom Adams" userId="03fabfb8-67e4-434a-9a55-58c484a8ebe9" providerId="ADAL" clId="{76812946-A292-430D-AABA-8DDBF6036C97}" dt="2023-03-28T09:57:27.505" v="5000" actId="164"/>
          <ac:spMkLst>
            <pc:docMk/>
            <pc:sldMk cId="1918159585" sldId="332"/>
            <ac:spMk id="32" creationId="{91EAE583-6616-4969-DD3C-67D4320FEF8E}"/>
          </ac:spMkLst>
        </pc:spChg>
        <pc:spChg chg="add mod">
          <ac:chgData name="Tom Adams" userId="03fabfb8-67e4-434a-9a55-58c484a8ebe9" providerId="ADAL" clId="{76812946-A292-430D-AABA-8DDBF6036C97}" dt="2023-04-26T12:29:42.127" v="42839" actId="1035"/>
          <ac:spMkLst>
            <pc:docMk/>
            <pc:sldMk cId="1918159585" sldId="332"/>
            <ac:spMk id="33" creationId="{1B711748-F76A-C4F6-11E2-5CB6AAFEB500}"/>
          </ac:spMkLst>
        </pc:spChg>
        <pc:spChg chg="add del mod">
          <ac:chgData name="Tom Adams" userId="03fabfb8-67e4-434a-9a55-58c484a8ebe9" providerId="ADAL" clId="{76812946-A292-430D-AABA-8DDBF6036C97}" dt="2023-03-28T09:54:05.773" v="4927" actId="478"/>
          <ac:spMkLst>
            <pc:docMk/>
            <pc:sldMk cId="1918159585" sldId="332"/>
            <ac:spMk id="34" creationId="{0D81A1F6-2747-B926-2E94-232AD4930719}"/>
          </ac:spMkLst>
        </pc:spChg>
        <pc:spChg chg="add mod">
          <ac:chgData name="Tom Adams" userId="03fabfb8-67e4-434a-9a55-58c484a8ebe9" providerId="ADAL" clId="{76812946-A292-430D-AABA-8DDBF6036C97}" dt="2023-04-21T09:24:43.965" v="34943" actId="1076"/>
          <ac:spMkLst>
            <pc:docMk/>
            <pc:sldMk cId="1918159585" sldId="332"/>
            <ac:spMk id="35" creationId="{BF0DF898-707D-CAEA-AA7C-57A576B29931}"/>
          </ac:spMkLst>
        </pc:spChg>
        <pc:spChg chg="add mod">
          <ac:chgData name="Tom Adams" userId="03fabfb8-67e4-434a-9a55-58c484a8ebe9" providerId="ADAL" clId="{76812946-A292-430D-AABA-8DDBF6036C97}" dt="2023-04-21T09:20:01.771" v="34801" actId="1076"/>
          <ac:spMkLst>
            <pc:docMk/>
            <pc:sldMk cId="1918159585" sldId="332"/>
            <ac:spMk id="36" creationId="{C2CD69D8-4406-6862-C94A-43490DD76F06}"/>
          </ac:spMkLst>
        </pc:spChg>
        <pc:spChg chg="add mod">
          <ac:chgData name="Tom Adams" userId="03fabfb8-67e4-434a-9a55-58c484a8ebe9" providerId="ADAL" clId="{76812946-A292-430D-AABA-8DDBF6036C97}" dt="2023-04-21T09:22:28.662" v="34864" actId="1076"/>
          <ac:spMkLst>
            <pc:docMk/>
            <pc:sldMk cId="1918159585" sldId="332"/>
            <ac:spMk id="37" creationId="{D0B24A50-1BEE-6E29-C5A0-43F5EB054E8B}"/>
          </ac:spMkLst>
        </pc:spChg>
        <pc:spChg chg="add mod">
          <ac:chgData name="Tom Adams" userId="03fabfb8-67e4-434a-9a55-58c484a8ebe9" providerId="ADAL" clId="{76812946-A292-430D-AABA-8DDBF6036C97}" dt="2023-04-21T09:23:36.678" v="34919" actId="1076"/>
          <ac:spMkLst>
            <pc:docMk/>
            <pc:sldMk cId="1918159585" sldId="332"/>
            <ac:spMk id="38" creationId="{2A42D7AC-6E33-F64C-4436-1EB17D5DA278}"/>
          </ac:spMkLst>
        </pc:spChg>
        <pc:spChg chg="add mod">
          <ac:chgData name="Tom Adams" userId="03fabfb8-67e4-434a-9a55-58c484a8ebe9" providerId="ADAL" clId="{76812946-A292-430D-AABA-8DDBF6036C97}" dt="2023-04-21T09:23:53.767" v="34924" actId="1076"/>
          <ac:spMkLst>
            <pc:docMk/>
            <pc:sldMk cId="1918159585" sldId="332"/>
            <ac:spMk id="44" creationId="{8B6292DB-E203-4F9E-14D8-6E2EDAEAE04D}"/>
          </ac:spMkLst>
        </pc:spChg>
        <pc:spChg chg="add mod">
          <ac:chgData name="Tom Adams" userId="03fabfb8-67e4-434a-9a55-58c484a8ebe9" providerId="ADAL" clId="{76812946-A292-430D-AABA-8DDBF6036C97}" dt="2023-04-26T12:29:47.535" v="42843" actId="1035"/>
          <ac:spMkLst>
            <pc:docMk/>
            <pc:sldMk cId="1918159585" sldId="332"/>
            <ac:spMk id="45" creationId="{A09B926D-6487-A78A-553B-D49D97328978}"/>
          </ac:spMkLst>
        </pc:spChg>
        <pc:spChg chg="add mod">
          <ac:chgData name="Tom Adams" userId="03fabfb8-67e4-434a-9a55-58c484a8ebe9" providerId="ADAL" clId="{76812946-A292-430D-AABA-8DDBF6036C97}" dt="2023-04-26T12:43:19.435" v="42955" actId="1038"/>
          <ac:spMkLst>
            <pc:docMk/>
            <pc:sldMk cId="1918159585" sldId="332"/>
            <ac:spMk id="47" creationId="{0C6D0981-C604-68AC-F0AC-68314B3B78DA}"/>
          </ac:spMkLst>
        </pc:spChg>
        <pc:spChg chg="add mod">
          <ac:chgData name="Tom Adams" userId="03fabfb8-67e4-434a-9a55-58c484a8ebe9" providerId="ADAL" clId="{76812946-A292-430D-AABA-8DDBF6036C97}" dt="2023-04-26T12:29:47.535" v="42843" actId="1035"/>
          <ac:spMkLst>
            <pc:docMk/>
            <pc:sldMk cId="1918159585" sldId="332"/>
            <ac:spMk id="48" creationId="{167FFFF5-A771-C504-4DDD-B02CEDC5D3A5}"/>
          </ac:spMkLst>
        </pc:spChg>
        <pc:spChg chg="add mod">
          <ac:chgData name="Tom Adams" userId="03fabfb8-67e4-434a-9a55-58c484a8ebe9" providerId="ADAL" clId="{76812946-A292-430D-AABA-8DDBF6036C97}" dt="2023-04-21T09:26:16.890" v="34968" actId="1035"/>
          <ac:spMkLst>
            <pc:docMk/>
            <pc:sldMk cId="1918159585" sldId="332"/>
            <ac:spMk id="49" creationId="{487D58D6-5E92-6BD7-9C06-62C5B77ED405}"/>
          </ac:spMkLst>
        </pc:spChg>
        <pc:grpChg chg="add del mod">
          <ac:chgData name="Tom Adams" userId="03fabfb8-67e4-434a-9a55-58c484a8ebe9" providerId="ADAL" clId="{76812946-A292-430D-AABA-8DDBF6036C97}" dt="2023-04-21T09:23:22.489" v="34917" actId="478"/>
          <ac:grpSpMkLst>
            <pc:docMk/>
            <pc:sldMk cId="1918159585" sldId="332"/>
            <ac:grpSpMk id="46" creationId="{68046013-AD63-2044-802C-F762F274D982}"/>
          </ac:grpSpMkLst>
        </pc:grpChg>
        <pc:picChg chg="add mod">
          <ac:chgData name="Tom Adams" userId="03fabfb8-67e4-434a-9a55-58c484a8ebe9" providerId="ADAL" clId="{76812946-A292-430D-AABA-8DDBF6036C97}" dt="2023-04-21T09:24:43.965" v="34943" actId="1076"/>
          <ac:picMkLst>
            <pc:docMk/>
            <pc:sldMk cId="1918159585" sldId="332"/>
            <ac:picMk id="3" creationId="{73B8A2F9-9E00-595A-2302-7766F7286E25}"/>
          </ac:picMkLst>
        </pc:picChg>
        <pc:picChg chg="add mod">
          <ac:chgData name="Tom Adams" userId="03fabfb8-67e4-434a-9a55-58c484a8ebe9" providerId="ADAL" clId="{76812946-A292-430D-AABA-8DDBF6036C97}" dt="2023-04-21T09:19:57.189" v="34800" actId="1036"/>
          <ac:picMkLst>
            <pc:docMk/>
            <pc:sldMk cId="1918159585" sldId="332"/>
            <ac:picMk id="4" creationId="{E713548E-3341-89F9-F511-6E73C4BD4AAA}"/>
          </ac:picMkLst>
        </pc:picChg>
        <pc:picChg chg="del">
          <ac:chgData name="Tom Adams" userId="03fabfb8-67e4-434a-9a55-58c484a8ebe9" providerId="ADAL" clId="{76812946-A292-430D-AABA-8DDBF6036C97}" dt="2023-03-28T09:12:00.377" v="4706" actId="478"/>
          <ac:picMkLst>
            <pc:docMk/>
            <pc:sldMk cId="1918159585" sldId="332"/>
            <ac:picMk id="4" creationId="{F202E2E3-6710-3400-4068-5FE98E914B2C}"/>
          </ac:picMkLst>
        </pc:picChg>
        <pc:picChg chg="add mod">
          <ac:chgData name="Tom Adams" userId="03fabfb8-67e4-434a-9a55-58c484a8ebe9" providerId="ADAL" clId="{76812946-A292-430D-AABA-8DDBF6036C97}" dt="2023-04-21T09:23:36.678" v="34919" actId="1076"/>
          <ac:picMkLst>
            <pc:docMk/>
            <pc:sldMk cId="1918159585" sldId="332"/>
            <ac:picMk id="5" creationId="{186F0B35-2CD7-B2C2-F2C8-054DE4220D5C}"/>
          </ac:picMkLst>
        </pc:picChg>
        <pc:picChg chg="add mod">
          <ac:chgData name="Tom Adams" userId="03fabfb8-67e4-434a-9a55-58c484a8ebe9" providerId="ADAL" clId="{76812946-A292-430D-AABA-8DDBF6036C97}" dt="2023-04-21T09:21:51.598" v="34842" actId="1076"/>
          <ac:picMkLst>
            <pc:docMk/>
            <pc:sldMk cId="1918159585" sldId="332"/>
            <ac:picMk id="6" creationId="{5D3D6EE7-997A-2538-1B69-7FF28D2929A6}"/>
          </ac:picMkLst>
        </pc:picChg>
        <pc:picChg chg="mod">
          <ac:chgData name="Tom Adams" userId="03fabfb8-67e4-434a-9a55-58c484a8ebe9" providerId="ADAL" clId="{76812946-A292-430D-AABA-8DDBF6036C97}" dt="2023-03-28T09:12:12.210" v="4709" actId="1076"/>
          <ac:picMkLst>
            <pc:docMk/>
            <pc:sldMk cId="1918159585" sldId="332"/>
            <ac:picMk id="7" creationId="{E8931D2C-3C8B-56B1-3128-4844D03B8EA4}"/>
          </ac:picMkLst>
        </pc:picChg>
        <pc:picChg chg="del">
          <ac:chgData name="Tom Adams" userId="03fabfb8-67e4-434a-9a55-58c484a8ebe9" providerId="ADAL" clId="{76812946-A292-430D-AABA-8DDBF6036C97}" dt="2023-03-28T09:12:01.655" v="4707" actId="478"/>
          <ac:picMkLst>
            <pc:docMk/>
            <pc:sldMk cId="1918159585" sldId="332"/>
            <ac:picMk id="9" creationId="{12660898-5C29-3A56-C92E-2A6992984364}"/>
          </ac:picMkLst>
        </pc:picChg>
        <pc:picChg chg="del">
          <ac:chgData name="Tom Adams" userId="03fabfb8-67e4-434a-9a55-58c484a8ebe9" providerId="ADAL" clId="{76812946-A292-430D-AABA-8DDBF6036C97}" dt="2023-03-28T09:12:02.685" v="4708" actId="478"/>
          <ac:picMkLst>
            <pc:docMk/>
            <pc:sldMk cId="1918159585" sldId="332"/>
            <ac:picMk id="11" creationId="{425A21D4-A4C6-3EFB-C355-AAB3E5262C95}"/>
          </ac:picMkLst>
        </pc:picChg>
        <pc:picChg chg="del">
          <ac:chgData name="Tom Adams" userId="03fabfb8-67e4-434a-9a55-58c484a8ebe9" providerId="ADAL" clId="{76812946-A292-430D-AABA-8DDBF6036C97}" dt="2023-03-28T09:12:01.655" v="4707" actId="478"/>
          <ac:picMkLst>
            <pc:docMk/>
            <pc:sldMk cId="1918159585" sldId="332"/>
            <ac:picMk id="13" creationId="{4531A047-7DF3-7161-8260-C3B23185ECA7}"/>
          </ac:picMkLst>
        </pc:picChg>
        <pc:picChg chg="del">
          <ac:chgData name="Tom Adams" userId="03fabfb8-67e4-434a-9a55-58c484a8ebe9" providerId="ADAL" clId="{76812946-A292-430D-AABA-8DDBF6036C97}" dt="2023-03-28T09:12:00.377" v="4706" actId="478"/>
          <ac:picMkLst>
            <pc:docMk/>
            <pc:sldMk cId="1918159585" sldId="332"/>
            <ac:picMk id="17" creationId="{F157C48F-A5BA-3862-7EE2-5E0C77C5B9DE}"/>
          </ac:picMkLst>
        </pc:picChg>
        <pc:picChg chg="add mod">
          <ac:chgData name="Tom Adams" userId="03fabfb8-67e4-434a-9a55-58c484a8ebe9" providerId="ADAL" clId="{76812946-A292-430D-AABA-8DDBF6036C97}" dt="2023-04-26T12:42:57.570" v="42935" actId="1076"/>
          <ac:picMkLst>
            <pc:docMk/>
            <pc:sldMk cId="1918159585" sldId="332"/>
            <ac:picMk id="20" creationId="{83977E30-86C6-FCC5-2872-35A5B27E4E81}"/>
          </ac:picMkLst>
        </pc:picChg>
        <pc:picChg chg="del">
          <ac:chgData name="Tom Adams" userId="03fabfb8-67e4-434a-9a55-58c484a8ebe9" providerId="ADAL" clId="{76812946-A292-430D-AABA-8DDBF6036C97}" dt="2023-03-28T09:12:01.655" v="4707" actId="478"/>
          <ac:picMkLst>
            <pc:docMk/>
            <pc:sldMk cId="1918159585" sldId="332"/>
            <ac:picMk id="22" creationId="{78DC2422-CF4E-1AA0-78CF-45499D1A26E1}"/>
          </ac:picMkLst>
        </pc:picChg>
        <pc:picChg chg="add mod">
          <ac:chgData name="Tom Adams" userId="03fabfb8-67e4-434a-9a55-58c484a8ebe9" providerId="ADAL" clId="{76812946-A292-430D-AABA-8DDBF6036C97}" dt="2023-04-26T12:28:32.047" v="42784" actId="1076"/>
          <ac:picMkLst>
            <pc:docMk/>
            <pc:sldMk cId="1918159585" sldId="332"/>
            <ac:picMk id="24" creationId="{D8178A88-CE8C-6613-B577-4A2715495DF6}"/>
          </ac:picMkLst>
        </pc:picChg>
        <pc:cxnChg chg="add del mod">
          <ac:chgData name="Tom Adams" userId="03fabfb8-67e4-434a-9a55-58c484a8ebe9" providerId="ADAL" clId="{76812946-A292-430D-AABA-8DDBF6036C97}" dt="2023-04-03T10:45:33.048" v="10654" actId="478"/>
          <ac:cxnSpMkLst>
            <pc:docMk/>
            <pc:sldMk cId="1918159585" sldId="332"/>
            <ac:cxnSpMk id="9" creationId="{54644571-6473-2FB2-E9D6-C7949259AAB6}"/>
          </ac:cxnSpMkLst>
        </pc:cxnChg>
        <pc:cxnChg chg="add mod">
          <ac:chgData name="Tom Adams" userId="03fabfb8-67e4-434a-9a55-58c484a8ebe9" providerId="ADAL" clId="{76812946-A292-430D-AABA-8DDBF6036C97}" dt="2023-04-26T12:29:33.428" v="42833" actId="1038"/>
          <ac:cxnSpMkLst>
            <pc:docMk/>
            <pc:sldMk cId="1918159585" sldId="332"/>
            <ac:cxnSpMk id="10" creationId="{F9C6BB21-D4A5-58E2-840F-A53290F97092}"/>
          </ac:cxnSpMkLst>
        </pc:cxnChg>
        <pc:cxnChg chg="add del mod">
          <ac:chgData name="Tom Adams" userId="03fabfb8-67e4-434a-9a55-58c484a8ebe9" providerId="ADAL" clId="{76812946-A292-430D-AABA-8DDBF6036C97}" dt="2023-04-03T10:45:15.283" v="10647" actId="478"/>
          <ac:cxnSpMkLst>
            <pc:docMk/>
            <pc:sldMk cId="1918159585" sldId="332"/>
            <ac:cxnSpMk id="11" creationId="{6A97C2D6-D212-8B7F-9EC7-3A5345A2EF6E}"/>
          </ac:cxnSpMkLst>
        </pc:cxnChg>
        <pc:cxnChg chg="add del mod">
          <ac:chgData name="Tom Adams" userId="03fabfb8-67e4-434a-9a55-58c484a8ebe9" providerId="ADAL" clId="{76812946-A292-430D-AABA-8DDBF6036C97}" dt="2023-04-03T10:45:23.178" v="10650" actId="478"/>
          <ac:cxnSpMkLst>
            <pc:docMk/>
            <pc:sldMk cId="1918159585" sldId="332"/>
            <ac:cxnSpMk id="12" creationId="{3CC81A7D-7A33-E3C1-57CD-B3E841A20739}"/>
          </ac:cxnSpMkLst>
        </pc:cxnChg>
        <pc:cxnChg chg="add mod">
          <ac:chgData name="Tom Adams" userId="03fabfb8-67e4-434a-9a55-58c484a8ebe9" providerId="ADAL" clId="{76812946-A292-430D-AABA-8DDBF6036C97}" dt="2023-04-21T09:24:49.136" v="34945" actId="14100"/>
          <ac:cxnSpMkLst>
            <pc:docMk/>
            <pc:sldMk cId="1918159585" sldId="332"/>
            <ac:cxnSpMk id="14" creationId="{D411AC7F-93FF-E733-B938-92CC70927ACF}"/>
          </ac:cxnSpMkLst>
        </pc:cxnChg>
        <pc:cxnChg chg="add mod">
          <ac:chgData name="Tom Adams" userId="03fabfb8-67e4-434a-9a55-58c484a8ebe9" providerId="ADAL" clId="{76812946-A292-430D-AABA-8DDBF6036C97}" dt="2023-04-26T12:43:02.518" v="42937" actId="14100"/>
          <ac:cxnSpMkLst>
            <pc:docMk/>
            <pc:sldMk cId="1918159585" sldId="332"/>
            <ac:cxnSpMk id="15" creationId="{00D2D35F-925C-A0B7-2FEB-A4A5A831B42E}"/>
          </ac:cxnSpMkLst>
        </pc:cxnChg>
        <pc:cxnChg chg="add mod">
          <ac:chgData name="Tom Adams" userId="03fabfb8-67e4-434a-9a55-58c484a8ebe9" providerId="ADAL" clId="{76812946-A292-430D-AABA-8DDBF6036C97}" dt="2023-04-26T12:29:02.763" v="42822" actId="1037"/>
          <ac:cxnSpMkLst>
            <pc:docMk/>
            <pc:sldMk cId="1918159585" sldId="332"/>
            <ac:cxnSpMk id="18" creationId="{B47B9211-C1D2-B4E5-6EBA-9DDB22820FA7}"/>
          </ac:cxnSpMkLst>
        </pc:cxnChg>
        <pc:cxnChg chg="add mod">
          <ac:chgData name="Tom Adams" userId="03fabfb8-67e4-434a-9a55-58c484a8ebe9" providerId="ADAL" clId="{76812946-A292-430D-AABA-8DDBF6036C97}" dt="2023-04-21T09:23:46.689" v="34922" actId="14100"/>
          <ac:cxnSpMkLst>
            <pc:docMk/>
            <pc:sldMk cId="1918159585" sldId="332"/>
            <ac:cxnSpMk id="39" creationId="{CCBF3280-8A7C-1034-190A-A3EA10A96E4D}"/>
          </ac:cxnSpMkLst>
        </pc:cxnChg>
        <pc:cxnChg chg="add mod">
          <ac:chgData name="Tom Adams" userId="03fabfb8-67e4-434a-9a55-58c484a8ebe9" providerId="ADAL" clId="{76812946-A292-430D-AABA-8DDBF6036C97}" dt="2023-04-26T12:29:42.127" v="42839" actId="1035"/>
          <ac:cxnSpMkLst>
            <pc:docMk/>
            <pc:sldMk cId="1918159585" sldId="332"/>
            <ac:cxnSpMk id="40" creationId="{FEFE2967-B336-8CDF-977E-A629748FFDD2}"/>
          </ac:cxnSpMkLst>
        </pc:cxnChg>
        <pc:cxnChg chg="add mod">
          <ac:chgData name="Tom Adams" userId="03fabfb8-67e4-434a-9a55-58c484a8ebe9" providerId="ADAL" clId="{76812946-A292-430D-AABA-8DDBF6036C97}" dt="2023-04-26T12:29:42.127" v="42839" actId="1035"/>
          <ac:cxnSpMkLst>
            <pc:docMk/>
            <pc:sldMk cId="1918159585" sldId="332"/>
            <ac:cxnSpMk id="42" creationId="{B7F3A49B-CAE2-7994-E476-E4E90479456E}"/>
          </ac:cxnSpMkLst>
        </pc:cxnChg>
      </pc:sldChg>
      <pc:sldChg chg="addSp delSp modSp add del mod ord">
        <pc:chgData name="Tom Adams" userId="03fabfb8-67e4-434a-9a55-58c484a8ebe9" providerId="ADAL" clId="{76812946-A292-430D-AABA-8DDBF6036C97}" dt="2023-03-27T11:38:00.094" v="2622" actId="2696"/>
        <pc:sldMkLst>
          <pc:docMk/>
          <pc:sldMk cId="4024751802" sldId="332"/>
        </pc:sldMkLst>
        <pc:spChg chg="add mod">
          <ac:chgData name="Tom Adams" userId="03fabfb8-67e4-434a-9a55-58c484a8ebe9" providerId="ADAL" clId="{76812946-A292-430D-AABA-8DDBF6036C97}" dt="2023-03-24T13:30:38.303" v="1842" actId="6549"/>
          <ac:spMkLst>
            <pc:docMk/>
            <pc:sldMk cId="4024751802" sldId="332"/>
            <ac:spMk id="4" creationId="{06112FE8-A2AB-6B02-207A-CDAEE11B5140}"/>
          </ac:spMkLst>
        </pc:spChg>
        <pc:spChg chg="del">
          <ac:chgData name="Tom Adams" userId="03fabfb8-67e4-434a-9a55-58c484a8ebe9" providerId="ADAL" clId="{76812946-A292-430D-AABA-8DDBF6036C97}" dt="2023-03-24T13:30:12.345" v="1838" actId="478"/>
          <ac:spMkLst>
            <pc:docMk/>
            <pc:sldMk cId="4024751802" sldId="332"/>
            <ac:spMk id="8" creationId="{B69CCFC1-AE53-FD6D-A4DE-9500776C25B5}"/>
          </ac:spMkLst>
        </pc:spChg>
      </pc:sldChg>
      <pc:sldChg chg="addSp delSp modSp add mod ord modTransition modNotesTx">
        <pc:chgData name="Tom Adams" userId="03fabfb8-67e4-434a-9a55-58c484a8ebe9" providerId="ADAL" clId="{76812946-A292-430D-AABA-8DDBF6036C97}" dt="2023-04-26T12:46:31.117" v="42980"/>
        <pc:sldMkLst>
          <pc:docMk/>
          <pc:sldMk cId="601458723" sldId="333"/>
        </pc:sldMkLst>
        <pc:spChg chg="mod">
          <ac:chgData name="Tom Adams" userId="03fabfb8-67e4-434a-9a55-58c484a8ebe9" providerId="ADAL" clId="{76812946-A292-430D-AABA-8DDBF6036C97}" dt="2023-04-21T09:30:15.887" v="35099" actId="20577"/>
          <ac:spMkLst>
            <pc:docMk/>
            <pc:sldMk cId="601458723" sldId="333"/>
            <ac:spMk id="2" creationId="{BB6B3B62-9CD0-088E-3FE3-225591AC7D1F}"/>
          </ac:spMkLst>
        </pc:spChg>
        <pc:spChg chg="add mod">
          <ac:chgData name="Tom Adams" userId="03fabfb8-67e4-434a-9a55-58c484a8ebe9" providerId="ADAL" clId="{76812946-A292-430D-AABA-8DDBF6036C97}" dt="2023-04-25T11:00:23.484" v="41754" actId="20577"/>
          <ac:spMkLst>
            <pc:docMk/>
            <pc:sldMk cId="601458723" sldId="333"/>
            <ac:spMk id="13" creationId="{1727D7A7-286A-440E-A374-05DF92EBE17F}"/>
          </ac:spMkLst>
        </pc:spChg>
        <pc:spChg chg="mod">
          <ac:chgData name="Tom Adams" userId="03fabfb8-67e4-434a-9a55-58c484a8ebe9" providerId="ADAL" clId="{76812946-A292-430D-AABA-8DDBF6036C97}" dt="2023-03-31T13:30:25.972" v="9985" actId="1076"/>
          <ac:spMkLst>
            <pc:docMk/>
            <pc:sldMk cId="601458723" sldId="333"/>
            <ac:spMk id="16" creationId="{953D507C-14FE-0486-1C92-4C0A90FDF0DE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19" creationId="{3D671ACD-D40F-2A2A-F1FD-B4500D83B67C}"/>
          </ac:spMkLst>
        </pc:spChg>
        <pc:spChg chg="del mod">
          <ac:chgData name="Tom Adams" userId="03fabfb8-67e4-434a-9a55-58c484a8ebe9" providerId="ADAL" clId="{76812946-A292-430D-AABA-8DDBF6036C97}" dt="2023-03-31T13:52:51.783" v="10046" actId="478"/>
          <ac:spMkLst>
            <pc:docMk/>
            <pc:sldMk cId="601458723" sldId="333"/>
            <ac:spMk id="26" creationId="{7CDD4354-BA8A-65B5-D9D5-FBB59C12215F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27" creationId="{60688B12-4260-2307-2E56-5845C2EE4757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28" creationId="{33326930-0C37-3DA7-1A95-30B33B5C1FFB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29" creationId="{C27E5F23-FBEC-67AB-7683-A2AA508D78BE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31" creationId="{0A207447-DFF2-DAF7-C234-E01103F14359}"/>
          </ac:spMkLst>
        </pc:spChg>
        <pc:spChg chg="del mod">
          <ac:chgData name="Tom Adams" userId="03fabfb8-67e4-434a-9a55-58c484a8ebe9" providerId="ADAL" clId="{76812946-A292-430D-AABA-8DDBF6036C97}" dt="2023-03-31T13:52:51.783" v="10046" actId="478"/>
          <ac:spMkLst>
            <pc:docMk/>
            <pc:sldMk cId="601458723" sldId="333"/>
            <ac:spMk id="33" creationId="{1B711748-F76A-C4F6-11E2-5CB6AAFEB500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35" creationId="{BF0DF898-707D-CAEA-AA7C-57A576B29931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36" creationId="{C2CD69D8-4406-6862-C94A-43490DD76F06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37" creationId="{D0B24A50-1BEE-6E29-C5A0-43F5EB054E8B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38" creationId="{2A42D7AC-6E33-F64C-4436-1EB17D5DA278}"/>
          </ac:spMkLst>
        </pc:spChg>
        <pc:spChg chg="del">
          <ac:chgData name="Tom Adams" userId="03fabfb8-67e4-434a-9a55-58c484a8ebe9" providerId="ADAL" clId="{76812946-A292-430D-AABA-8DDBF6036C97}" dt="2023-03-31T13:30:50.299" v="9986" actId="478"/>
          <ac:spMkLst>
            <pc:docMk/>
            <pc:sldMk cId="601458723" sldId="333"/>
            <ac:spMk id="47" creationId="{0C6D0981-C604-68AC-F0AC-68314B3B78DA}"/>
          </ac:spMkLst>
        </pc:spChg>
        <pc:grpChg chg="del">
          <ac:chgData name="Tom Adams" userId="03fabfb8-67e4-434a-9a55-58c484a8ebe9" providerId="ADAL" clId="{76812946-A292-430D-AABA-8DDBF6036C97}" dt="2023-03-31T13:30:50.299" v="9986" actId="478"/>
          <ac:grpSpMkLst>
            <pc:docMk/>
            <pc:sldMk cId="601458723" sldId="333"/>
            <ac:grpSpMk id="46" creationId="{68046013-AD63-2044-802C-F762F274D982}"/>
          </ac:grpSpMkLst>
        </pc:grpChg>
        <pc:picChg chg="add del mod">
          <ac:chgData name="Tom Adams" userId="03fabfb8-67e4-434a-9a55-58c484a8ebe9" providerId="ADAL" clId="{76812946-A292-430D-AABA-8DDBF6036C97}" dt="2023-03-31T13:48:14.147" v="10009" actId="478"/>
          <ac:picMkLst>
            <pc:docMk/>
            <pc:sldMk cId="601458723" sldId="333"/>
            <ac:picMk id="3" creationId="{42A1F57E-1E28-3F87-4031-1F7831E668F7}"/>
          </ac:picMkLst>
        </pc:picChg>
        <pc:picChg chg="add del mod">
          <ac:chgData name="Tom Adams" userId="03fabfb8-67e4-434a-9a55-58c484a8ebe9" providerId="ADAL" clId="{76812946-A292-430D-AABA-8DDBF6036C97}" dt="2023-03-31T13:48:48.241" v="10013" actId="478"/>
          <ac:picMkLst>
            <pc:docMk/>
            <pc:sldMk cId="601458723" sldId="333"/>
            <ac:picMk id="4" creationId="{ED86685A-FC2A-8B4B-A53A-D352F972F5D9}"/>
          </ac:picMkLst>
        </pc:picChg>
        <pc:picChg chg="add del mod">
          <ac:chgData name="Tom Adams" userId="03fabfb8-67e4-434a-9a55-58c484a8ebe9" providerId="ADAL" clId="{76812946-A292-430D-AABA-8DDBF6036C97}" dt="2023-03-31T13:48:48.790" v="10014" actId="478"/>
          <ac:picMkLst>
            <pc:docMk/>
            <pc:sldMk cId="601458723" sldId="333"/>
            <ac:picMk id="5" creationId="{59A18664-8AA5-DA6D-18E0-1FBCC389D03E}"/>
          </ac:picMkLst>
        </pc:picChg>
        <pc:picChg chg="add mod">
          <ac:chgData name="Tom Adams" userId="03fabfb8-67e4-434a-9a55-58c484a8ebe9" providerId="ADAL" clId="{76812946-A292-430D-AABA-8DDBF6036C97}" dt="2023-04-24T13:13:55.536" v="39099" actId="1076"/>
          <ac:picMkLst>
            <pc:docMk/>
            <pc:sldMk cId="601458723" sldId="333"/>
            <ac:picMk id="8" creationId="{1BFCFC39-1C9C-7C81-BFDA-BFDC49BD5797}"/>
          </ac:picMkLst>
        </pc:picChg>
        <pc:picChg chg="add mod">
          <ac:chgData name="Tom Adams" userId="03fabfb8-67e4-434a-9a55-58c484a8ebe9" providerId="ADAL" clId="{76812946-A292-430D-AABA-8DDBF6036C97}" dt="2023-04-24T13:13:40.925" v="39091" actId="1076"/>
          <ac:picMkLst>
            <pc:docMk/>
            <pc:sldMk cId="601458723" sldId="333"/>
            <ac:picMk id="10" creationId="{14E1B38A-7479-C893-8CDB-8017E1441FCF}"/>
          </ac:picMkLst>
        </pc:picChg>
        <pc:picChg chg="add mod">
          <ac:chgData name="Tom Adams" userId="03fabfb8-67e4-434a-9a55-58c484a8ebe9" providerId="ADAL" clId="{76812946-A292-430D-AABA-8DDBF6036C97}" dt="2023-04-24T13:13:40.925" v="39091" actId="1076"/>
          <ac:picMkLst>
            <pc:docMk/>
            <pc:sldMk cId="601458723" sldId="333"/>
            <ac:picMk id="12" creationId="{8903FE8C-989A-3205-8F08-0A403630E0CA}"/>
          </ac:picMkLst>
        </pc:picChg>
        <pc:cxnChg chg="del mod">
          <ac:chgData name="Tom Adams" userId="03fabfb8-67e4-434a-9a55-58c484a8ebe9" providerId="ADAL" clId="{76812946-A292-430D-AABA-8DDBF6036C97}" dt="2023-03-31T13:52:51.783" v="10046" actId="478"/>
          <ac:cxnSpMkLst>
            <pc:docMk/>
            <pc:sldMk cId="601458723" sldId="333"/>
            <ac:cxnSpMk id="40" creationId="{FEFE2967-B336-8CDF-977E-A629748FFDD2}"/>
          </ac:cxnSpMkLst>
        </pc:cxnChg>
        <pc:cxnChg chg="del mod">
          <ac:chgData name="Tom Adams" userId="03fabfb8-67e4-434a-9a55-58c484a8ebe9" providerId="ADAL" clId="{76812946-A292-430D-AABA-8DDBF6036C97}" dt="2023-03-31T13:52:51.783" v="10046" actId="478"/>
          <ac:cxnSpMkLst>
            <pc:docMk/>
            <pc:sldMk cId="601458723" sldId="333"/>
            <ac:cxnSpMk id="42" creationId="{B7F3A49B-CAE2-7994-E476-E4E90479456E}"/>
          </ac:cxnSpMkLst>
        </pc:cxnChg>
      </pc:sldChg>
      <pc:sldChg chg="add del ord">
        <pc:chgData name="Tom Adams" userId="03fabfb8-67e4-434a-9a55-58c484a8ebe9" providerId="ADAL" clId="{76812946-A292-430D-AABA-8DDBF6036C97}" dt="2023-03-27T11:28:42.233" v="1846" actId="47"/>
        <pc:sldMkLst>
          <pc:docMk/>
          <pc:sldMk cId="3969258700" sldId="333"/>
        </pc:sldMkLst>
      </pc:sldChg>
      <pc:sldChg chg="addSp delSp modSp add mod modTransition modNotesTx">
        <pc:chgData name="Tom Adams" userId="03fabfb8-67e4-434a-9a55-58c484a8ebe9" providerId="ADAL" clId="{76812946-A292-430D-AABA-8DDBF6036C97}" dt="2023-04-26T12:47:17.211" v="42981"/>
        <pc:sldMkLst>
          <pc:docMk/>
          <pc:sldMk cId="706051652" sldId="334"/>
        </pc:sldMkLst>
        <pc:spChg chg="mod">
          <ac:chgData name="Tom Adams" userId="03fabfb8-67e4-434a-9a55-58c484a8ebe9" providerId="ADAL" clId="{76812946-A292-430D-AABA-8DDBF6036C97}" dt="2023-04-21T09:30:30.290" v="35111" actId="20577"/>
          <ac:spMkLst>
            <pc:docMk/>
            <pc:sldMk cId="706051652" sldId="334"/>
            <ac:spMk id="2" creationId="{BB6B3B62-9CD0-088E-3FE3-225591AC7D1F}"/>
          </ac:spMkLst>
        </pc:spChg>
        <pc:spChg chg="add mod">
          <ac:chgData name="Tom Adams" userId="03fabfb8-67e4-434a-9a55-58c484a8ebe9" providerId="ADAL" clId="{76812946-A292-430D-AABA-8DDBF6036C97}" dt="2023-04-19T12:35:34.874" v="34717" actId="1037"/>
          <ac:spMkLst>
            <pc:docMk/>
            <pc:sldMk cId="706051652" sldId="334"/>
            <ac:spMk id="3" creationId="{40BAE86B-A5A9-BE8B-CB45-9421C2673C47}"/>
          </ac:spMkLst>
        </pc:spChg>
        <pc:spChg chg="add del mod">
          <ac:chgData name="Tom Adams" userId="03fabfb8-67e4-434a-9a55-58c484a8ebe9" providerId="ADAL" clId="{76812946-A292-430D-AABA-8DDBF6036C97}" dt="2023-04-03T11:52:26.496" v="10979" actId="478"/>
          <ac:spMkLst>
            <pc:docMk/>
            <pc:sldMk cId="706051652" sldId="334"/>
            <ac:spMk id="3" creationId="{8ED1D055-A962-A5F6-0E18-65A15C6CE5DC}"/>
          </ac:spMkLst>
        </pc:spChg>
        <pc:spChg chg="add del mod">
          <ac:chgData name="Tom Adams" userId="03fabfb8-67e4-434a-9a55-58c484a8ebe9" providerId="ADAL" clId="{76812946-A292-430D-AABA-8DDBF6036C97}" dt="2023-04-21T09:31:36.374" v="35125" actId="478"/>
          <ac:spMkLst>
            <pc:docMk/>
            <pc:sldMk cId="706051652" sldId="334"/>
            <ac:spMk id="4" creationId="{D04C80EE-FF7E-DD2C-C1E6-BAF485AF7814}"/>
          </ac:spMkLst>
        </pc:spChg>
        <pc:spChg chg="add mod">
          <ac:chgData name="Tom Adams" userId="03fabfb8-67e4-434a-9a55-58c484a8ebe9" providerId="ADAL" clId="{76812946-A292-430D-AABA-8DDBF6036C97}" dt="2023-04-21T09:26:02.066" v="34962" actId="1076"/>
          <ac:spMkLst>
            <pc:docMk/>
            <pc:sldMk cId="706051652" sldId="334"/>
            <ac:spMk id="5" creationId="{8EF563C7-1952-A39C-049C-6C60DC54934A}"/>
          </ac:spMkLst>
        </pc:spChg>
        <pc:spChg chg="add mod">
          <ac:chgData name="Tom Adams" userId="03fabfb8-67e4-434a-9a55-58c484a8ebe9" providerId="ADAL" clId="{76812946-A292-430D-AABA-8DDBF6036C97}" dt="2023-04-21T09:32:08.117" v="35162" actId="403"/>
          <ac:spMkLst>
            <pc:docMk/>
            <pc:sldMk cId="706051652" sldId="334"/>
            <ac:spMk id="8" creationId="{043FB5D4-4699-D844-0077-E262351F8AA6}"/>
          </ac:spMkLst>
        </pc:spChg>
        <pc:spChg chg="del">
          <ac:chgData name="Tom Adams" userId="03fabfb8-67e4-434a-9a55-58c484a8ebe9" providerId="ADAL" clId="{76812946-A292-430D-AABA-8DDBF6036C97}" dt="2023-03-31T13:57:22.258" v="10343" actId="478"/>
          <ac:spMkLst>
            <pc:docMk/>
            <pc:sldMk cId="706051652" sldId="334"/>
            <ac:spMk id="13" creationId="{1727D7A7-286A-440E-A374-05DF92EBE17F}"/>
          </ac:spMkLst>
        </pc:spChg>
        <pc:spChg chg="add mod">
          <ac:chgData name="Tom Adams" userId="03fabfb8-67e4-434a-9a55-58c484a8ebe9" providerId="ADAL" clId="{76812946-A292-430D-AABA-8DDBF6036C97}" dt="2023-04-04T10:39:53.208" v="17152"/>
          <ac:spMkLst>
            <pc:docMk/>
            <pc:sldMk cId="706051652" sldId="334"/>
            <ac:spMk id="14" creationId="{ED8E85DA-E524-A509-CE66-C3468793D0DD}"/>
          </ac:spMkLst>
        </pc:spChg>
        <pc:spChg chg="add mod">
          <ac:chgData name="Tom Adams" userId="03fabfb8-67e4-434a-9a55-58c484a8ebe9" providerId="ADAL" clId="{76812946-A292-430D-AABA-8DDBF6036C97}" dt="2023-04-19T12:35:34.874" v="34717" actId="1037"/>
          <ac:spMkLst>
            <pc:docMk/>
            <pc:sldMk cId="706051652" sldId="334"/>
            <ac:spMk id="15" creationId="{DA485B17-4D7E-981E-93D0-79F1B4765A29}"/>
          </ac:spMkLst>
        </pc:spChg>
        <pc:spChg chg="del">
          <ac:chgData name="Tom Adams" userId="03fabfb8-67e4-434a-9a55-58c484a8ebe9" providerId="ADAL" clId="{76812946-A292-430D-AABA-8DDBF6036C97}" dt="2023-03-31T13:57:15.235" v="10334" actId="478"/>
          <ac:spMkLst>
            <pc:docMk/>
            <pc:sldMk cId="706051652" sldId="334"/>
            <ac:spMk id="16" creationId="{953D507C-14FE-0486-1C92-4C0A90FDF0DE}"/>
          </ac:spMkLst>
        </pc:spChg>
        <pc:spChg chg="add del mod">
          <ac:chgData name="Tom Adams" userId="03fabfb8-67e4-434a-9a55-58c484a8ebe9" providerId="ADAL" clId="{76812946-A292-430D-AABA-8DDBF6036C97}" dt="2023-04-04T10:42:30.058" v="17224" actId="478"/>
          <ac:spMkLst>
            <pc:docMk/>
            <pc:sldMk cId="706051652" sldId="334"/>
            <ac:spMk id="16" creationId="{EC351FFD-AB9A-8359-21DB-C7C7CD93C53D}"/>
          </ac:spMkLst>
        </pc:spChg>
        <pc:spChg chg="add mod">
          <ac:chgData name="Tom Adams" userId="03fabfb8-67e4-434a-9a55-58c484a8ebe9" providerId="ADAL" clId="{76812946-A292-430D-AABA-8DDBF6036C97}" dt="2023-04-19T12:35:34.874" v="34717" actId="1037"/>
          <ac:spMkLst>
            <pc:docMk/>
            <pc:sldMk cId="706051652" sldId="334"/>
            <ac:spMk id="17" creationId="{A3F0709F-2CCF-0089-7B55-399D66BA3E78}"/>
          </ac:spMkLst>
        </pc:spChg>
        <pc:spChg chg="add mod">
          <ac:chgData name="Tom Adams" userId="03fabfb8-67e4-434a-9a55-58c484a8ebe9" providerId="ADAL" clId="{76812946-A292-430D-AABA-8DDBF6036C97}" dt="2023-04-19T12:34:45.368" v="34686" actId="1035"/>
          <ac:spMkLst>
            <pc:docMk/>
            <pc:sldMk cId="706051652" sldId="334"/>
            <ac:spMk id="18" creationId="{17D55D5F-33C4-F133-01D3-F110EFDC1278}"/>
          </ac:spMkLst>
        </pc:spChg>
        <pc:spChg chg="add mod">
          <ac:chgData name="Tom Adams" userId="03fabfb8-67e4-434a-9a55-58c484a8ebe9" providerId="ADAL" clId="{76812946-A292-430D-AABA-8DDBF6036C97}" dt="2023-04-19T12:35:34.874" v="34717" actId="1037"/>
          <ac:spMkLst>
            <pc:docMk/>
            <pc:sldMk cId="706051652" sldId="334"/>
            <ac:spMk id="21" creationId="{C50D50E5-885A-C3C2-7BDB-D6559E949C01}"/>
          </ac:spMkLst>
        </pc:spChg>
        <pc:picChg chg="add del mod">
          <ac:chgData name="Tom Adams" userId="03fabfb8-67e4-434a-9a55-58c484a8ebe9" providerId="ADAL" clId="{76812946-A292-430D-AABA-8DDBF6036C97}" dt="2023-04-04T10:40:23.955" v="17153" actId="478"/>
          <ac:picMkLst>
            <pc:docMk/>
            <pc:sldMk cId="706051652" sldId="334"/>
            <ac:picMk id="3" creationId="{F9521B0C-0610-CC8D-90C3-147F91B51FD3}"/>
          </ac:picMkLst>
        </pc:picChg>
        <pc:picChg chg="add del mod">
          <ac:chgData name="Tom Adams" userId="03fabfb8-67e4-434a-9a55-58c484a8ebe9" providerId="ADAL" clId="{76812946-A292-430D-AABA-8DDBF6036C97}" dt="2023-04-04T10:44:14.301" v="17261" actId="478"/>
          <ac:picMkLst>
            <pc:docMk/>
            <pc:sldMk cId="706051652" sldId="334"/>
            <ac:picMk id="5" creationId="{5D41CEA9-B0B1-728A-411C-5BFDE5005851}"/>
          </ac:picMkLst>
        </pc:picChg>
        <pc:picChg chg="add mod">
          <ac:chgData name="Tom Adams" userId="03fabfb8-67e4-434a-9a55-58c484a8ebe9" providerId="ADAL" clId="{76812946-A292-430D-AABA-8DDBF6036C97}" dt="2023-04-04T10:39:53.208" v="17152"/>
          <ac:picMkLst>
            <pc:docMk/>
            <pc:sldMk cId="706051652" sldId="334"/>
            <ac:picMk id="6" creationId="{1E88829C-43F8-7EEA-327D-A11A9DEFC2F8}"/>
          </ac:picMkLst>
        </pc:picChg>
        <pc:picChg chg="del">
          <ac:chgData name="Tom Adams" userId="03fabfb8-67e4-434a-9a55-58c484a8ebe9" providerId="ADAL" clId="{76812946-A292-430D-AABA-8DDBF6036C97}" dt="2023-03-31T13:57:20.622" v="10341" actId="478"/>
          <ac:picMkLst>
            <pc:docMk/>
            <pc:sldMk cId="706051652" sldId="334"/>
            <ac:picMk id="8" creationId="{1BFCFC39-1C9C-7C81-BFDA-BFDC49BD5797}"/>
          </ac:picMkLst>
        </pc:picChg>
        <pc:picChg chg="add del mod">
          <ac:chgData name="Tom Adams" userId="03fabfb8-67e4-434a-9a55-58c484a8ebe9" providerId="ADAL" clId="{76812946-A292-430D-AABA-8DDBF6036C97}" dt="2023-04-04T10:41:19.222" v="17192" actId="478"/>
          <ac:picMkLst>
            <pc:docMk/>
            <pc:sldMk cId="706051652" sldId="334"/>
            <ac:picMk id="8" creationId="{612360AA-7EB7-22C8-2478-9CC3C3468B2F}"/>
          </ac:picMkLst>
        </pc:picChg>
        <pc:picChg chg="add mod">
          <ac:chgData name="Tom Adams" userId="03fabfb8-67e4-434a-9a55-58c484a8ebe9" providerId="ADAL" clId="{76812946-A292-430D-AABA-8DDBF6036C97}" dt="2023-04-04T10:39:53.208" v="17152"/>
          <ac:picMkLst>
            <pc:docMk/>
            <pc:sldMk cId="706051652" sldId="334"/>
            <ac:picMk id="9" creationId="{F84D6745-8CB9-0766-7E62-4D1AD11BC699}"/>
          </ac:picMkLst>
        </pc:picChg>
        <pc:picChg chg="del">
          <ac:chgData name="Tom Adams" userId="03fabfb8-67e4-434a-9a55-58c484a8ebe9" providerId="ADAL" clId="{76812946-A292-430D-AABA-8DDBF6036C97}" dt="2023-03-31T13:57:20.967" v="10342" actId="478"/>
          <ac:picMkLst>
            <pc:docMk/>
            <pc:sldMk cId="706051652" sldId="334"/>
            <ac:picMk id="10" creationId="{14E1B38A-7479-C893-8CDB-8017E1441FCF}"/>
          </ac:picMkLst>
        </pc:picChg>
        <pc:picChg chg="add mod">
          <ac:chgData name="Tom Adams" userId="03fabfb8-67e4-434a-9a55-58c484a8ebe9" providerId="ADAL" clId="{76812946-A292-430D-AABA-8DDBF6036C97}" dt="2023-04-04T10:39:53.208" v="17152"/>
          <ac:picMkLst>
            <pc:docMk/>
            <pc:sldMk cId="706051652" sldId="334"/>
            <ac:picMk id="10" creationId="{58FF5E85-2727-EE33-CB00-ED9B02B85B95}"/>
          </ac:picMkLst>
        </pc:picChg>
        <pc:picChg chg="add mod">
          <ac:chgData name="Tom Adams" userId="03fabfb8-67e4-434a-9a55-58c484a8ebe9" providerId="ADAL" clId="{76812946-A292-430D-AABA-8DDBF6036C97}" dt="2023-04-04T10:39:53.208" v="17152"/>
          <ac:picMkLst>
            <pc:docMk/>
            <pc:sldMk cId="706051652" sldId="334"/>
            <ac:picMk id="11" creationId="{332DD87C-1E29-5DD2-DC41-2BA98DE70AAF}"/>
          </ac:picMkLst>
        </pc:picChg>
        <pc:picChg chg="add mod">
          <ac:chgData name="Tom Adams" userId="03fabfb8-67e4-434a-9a55-58c484a8ebe9" providerId="ADAL" clId="{76812946-A292-430D-AABA-8DDBF6036C97}" dt="2023-04-04T10:39:53.208" v="17152"/>
          <ac:picMkLst>
            <pc:docMk/>
            <pc:sldMk cId="706051652" sldId="334"/>
            <ac:picMk id="12" creationId="{80066BE8-F859-4363-5A67-FEE939F6EA2D}"/>
          </ac:picMkLst>
        </pc:picChg>
        <pc:picChg chg="del mod">
          <ac:chgData name="Tom Adams" userId="03fabfb8-67e4-434a-9a55-58c484a8ebe9" providerId="ADAL" clId="{76812946-A292-430D-AABA-8DDBF6036C97}" dt="2023-03-31T13:57:20.339" v="10340" actId="478"/>
          <ac:picMkLst>
            <pc:docMk/>
            <pc:sldMk cId="706051652" sldId="334"/>
            <ac:picMk id="12" creationId="{8903FE8C-989A-3205-8F08-0A403630E0CA}"/>
          </ac:picMkLst>
        </pc:picChg>
        <pc:picChg chg="add mod">
          <ac:chgData name="Tom Adams" userId="03fabfb8-67e4-434a-9a55-58c484a8ebe9" providerId="ADAL" clId="{76812946-A292-430D-AABA-8DDBF6036C97}" dt="2023-04-04T10:39:53.208" v="17152"/>
          <ac:picMkLst>
            <pc:docMk/>
            <pc:sldMk cId="706051652" sldId="334"/>
            <ac:picMk id="13" creationId="{A2D3BCC6-049A-3E5A-9680-6BF8E528AF87}"/>
          </ac:picMkLst>
        </pc:picChg>
        <pc:picChg chg="add del mod">
          <ac:chgData name="Tom Adams" userId="03fabfb8-67e4-434a-9a55-58c484a8ebe9" providerId="ADAL" clId="{76812946-A292-430D-AABA-8DDBF6036C97}" dt="2023-04-04T10:44:55.075" v="17268" actId="478"/>
          <ac:picMkLst>
            <pc:docMk/>
            <pc:sldMk cId="706051652" sldId="334"/>
            <ac:picMk id="22" creationId="{634FE2A8-C100-173C-E454-EC4F4EACAB11}"/>
          </ac:picMkLst>
        </pc:picChg>
        <pc:picChg chg="add mod">
          <ac:chgData name="Tom Adams" userId="03fabfb8-67e4-434a-9a55-58c484a8ebe9" providerId="ADAL" clId="{76812946-A292-430D-AABA-8DDBF6036C97}" dt="2023-04-19T12:35:34.874" v="34717" actId="1037"/>
          <ac:picMkLst>
            <pc:docMk/>
            <pc:sldMk cId="706051652" sldId="334"/>
            <ac:picMk id="23" creationId="{3C215E59-A92A-A089-3D3D-1DBB60F84564}"/>
          </ac:picMkLst>
        </pc:picChg>
        <pc:picChg chg="add mod">
          <ac:chgData name="Tom Adams" userId="03fabfb8-67e4-434a-9a55-58c484a8ebe9" providerId="ADAL" clId="{76812946-A292-430D-AABA-8DDBF6036C97}" dt="2023-04-19T12:35:34.874" v="34717" actId="1037"/>
          <ac:picMkLst>
            <pc:docMk/>
            <pc:sldMk cId="706051652" sldId="334"/>
            <ac:picMk id="24" creationId="{C3C43388-28BC-E012-AB89-4DB974F17AE0}"/>
          </ac:picMkLst>
        </pc:picChg>
        <pc:picChg chg="add mod">
          <ac:chgData name="Tom Adams" userId="03fabfb8-67e4-434a-9a55-58c484a8ebe9" providerId="ADAL" clId="{76812946-A292-430D-AABA-8DDBF6036C97}" dt="2023-04-19T12:35:34.874" v="34717" actId="1037"/>
          <ac:picMkLst>
            <pc:docMk/>
            <pc:sldMk cId="706051652" sldId="334"/>
            <ac:picMk id="25" creationId="{CACD4341-5E76-DB8E-9147-DCB97C860ABB}"/>
          </ac:picMkLst>
        </pc:picChg>
        <pc:cxnChg chg="add del mod">
          <ac:chgData name="Tom Adams" userId="03fabfb8-67e4-434a-9a55-58c484a8ebe9" providerId="ADAL" clId="{76812946-A292-430D-AABA-8DDBF6036C97}" dt="2023-04-19T12:35:19.310" v="34708" actId="478"/>
          <ac:cxnSpMkLst>
            <pc:docMk/>
            <pc:sldMk cId="706051652" sldId="334"/>
            <ac:cxnSpMk id="16" creationId="{2FEAC45F-FC86-F7C6-1069-8BDBB12A2BBF}"/>
          </ac:cxnSpMkLst>
        </pc:cxnChg>
        <pc:cxnChg chg="add mod">
          <ac:chgData name="Tom Adams" userId="03fabfb8-67e4-434a-9a55-58c484a8ebe9" providerId="ADAL" clId="{76812946-A292-430D-AABA-8DDBF6036C97}" dt="2023-04-19T12:35:34.874" v="34717" actId="1037"/>
          <ac:cxnSpMkLst>
            <pc:docMk/>
            <pc:sldMk cId="706051652" sldId="334"/>
            <ac:cxnSpMk id="19" creationId="{8DC64F58-E918-E09F-66FB-F41ADCEF48E9}"/>
          </ac:cxnSpMkLst>
        </pc:cxnChg>
        <pc:cxnChg chg="add mod">
          <ac:chgData name="Tom Adams" userId="03fabfb8-67e4-434a-9a55-58c484a8ebe9" providerId="ADAL" clId="{76812946-A292-430D-AABA-8DDBF6036C97}" dt="2023-04-19T12:35:34.874" v="34717" actId="1037"/>
          <ac:cxnSpMkLst>
            <pc:docMk/>
            <pc:sldMk cId="706051652" sldId="334"/>
            <ac:cxnSpMk id="20" creationId="{F6D1C373-91E3-47E5-3ED5-76D7B81AEA35}"/>
          </ac:cxnSpMkLst>
        </pc:cxnChg>
      </pc:sldChg>
      <pc:sldChg chg="addSp delSp modSp add mod modTransition modShow modNotesTx">
        <pc:chgData name="Tom Adams" userId="03fabfb8-67e4-434a-9a55-58c484a8ebe9" providerId="ADAL" clId="{76812946-A292-430D-AABA-8DDBF6036C97}" dt="2023-04-21T09:30:04.080" v="35084" actId="14100"/>
        <pc:sldMkLst>
          <pc:docMk/>
          <pc:sldMk cId="1292096860" sldId="335"/>
        </pc:sldMkLst>
        <pc:spChg chg="mod">
          <ac:chgData name="Tom Adams" userId="03fabfb8-67e4-434a-9a55-58c484a8ebe9" providerId="ADAL" clId="{76812946-A292-430D-AABA-8DDBF6036C97}" dt="2023-04-21T09:30:04.080" v="35084" actId="14100"/>
          <ac:spMkLst>
            <pc:docMk/>
            <pc:sldMk cId="1292096860" sldId="335"/>
            <ac:spMk id="2" creationId="{BB6B3B62-9CD0-088E-3FE3-225591AC7D1F}"/>
          </ac:spMkLst>
        </pc:spChg>
        <pc:spChg chg="add mod">
          <ac:chgData name="Tom Adams" userId="03fabfb8-67e4-434a-9a55-58c484a8ebe9" providerId="ADAL" clId="{76812946-A292-430D-AABA-8DDBF6036C97}" dt="2023-04-03T11:53:14.667" v="11008" actId="1038"/>
          <ac:spMkLst>
            <pc:docMk/>
            <pc:sldMk cId="1292096860" sldId="335"/>
            <ac:spMk id="3" creationId="{1095D3A5-C83C-BF56-40A7-D59D08B9F747}"/>
          </ac:spMkLst>
        </pc:spChg>
        <pc:spChg chg="add mod">
          <ac:chgData name="Tom Adams" userId="03fabfb8-67e4-434a-9a55-58c484a8ebe9" providerId="ADAL" clId="{76812946-A292-430D-AABA-8DDBF6036C97}" dt="2023-04-13T07:43:03.163" v="32722" actId="1076"/>
          <ac:spMkLst>
            <pc:docMk/>
            <pc:sldMk cId="1292096860" sldId="335"/>
            <ac:spMk id="5" creationId="{9C371C60-8400-2A20-9689-7E974446A152}"/>
          </ac:spMkLst>
        </pc:spChg>
        <pc:spChg chg="del">
          <ac:chgData name="Tom Adams" userId="03fabfb8-67e4-434a-9a55-58c484a8ebe9" providerId="ADAL" clId="{76812946-A292-430D-AABA-8DDBF6036C97}" dt="2023-03-31T13:57:52.645" v="10346" actId="478"/>
          <ac:spMkLst>
            <pc:docMk/>
            <pc:sldMk cId="1292096860" sldId="335"/>
            <ac:spMk id="16" creationId="{953D507C-14FE-0486-1C92-4C0A90FDF0DE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19" creationId="{3D671ACD-D40F-2A2A-F1FD-B4500D83B67C}"/>
          </ac:spMkLst>
        </pc:spChg>
        <pc:spChg chg="add del mod">
          <ac:chgData name="Tom Adams" userId="03fabfb8-67e4-434a-9a55-58c484a8ebe9" providerId="ADAL" clId="{76812946-A292-430D-AABA-8DDBF6036C97}" dt="2023-04-13T07:39:55.541" v="32362" actId="478"/>
          <ac:spMkLst>
            <pc:docMk/>
            <pc:sldMk cId="1292096860" sldId="335"/>
            <ac:spMk id="19" creationId="{60BE2AD7-A1D8-FB1D-4D05-6584E563D956}"/>
          </ac:spMkLst>
        </pc:spChg>
        <pc:spChg chg="add del mod">
          <ac:chgData name="Tom Adams" userId="03fabfb8-67e4-434a-9a55-58c484a8ebe9" providerId="ADAL" clId="{76812946-A292-430D-AABA-8DDBF6036C97}" dt="2023-04-13T07:39:55.541" v="32362" actId="478"/>
          <ac:spMkLst>
            <pc:docMk/>
            <pc:sldMk cId="1292096860" sldId="335"/>
            <ac:spMk id="20" creationId="{C9BAF927-9081-8235-896F-110FD38FA3B8}"/>
          </ac:spMkLst>
        </pc:spChg>
        <pc:spChg chg="add del mod">
          <ac:chgData name="Tom Adams" userId="03fabfb8-67e4-434a-9a55-58c484a8ebe9" providerId="ADAL" clId="{76812946-A292-430D-AABA-8DDBF6036C97}" dt="2023-04-13T07:39:55.541" v="32362" actId="478"/>
          <ac:spMkLst>
            <pc:docMk/>
            <pc:sldMk cId="1292096860" sldId="335"/>
            <ac:spMk id="21" creationId="{1E8E4DF6-45F5-B25F-17FA-24827C1F5BB7}"/>
          </ac:spMkLst>
        </pc:spChg>
        <pc:spChg chg="add del mod">
          <ac:chgData name="Tom Adams" userId="03fabfb8-67e4-434a-9a55-58c484a8ebe9" providerId="ADAL" clId="{76812946-A292-430D-AABA-8DDBF6036C97}" dt="2023-04-13T07:39:55.541" v="32362" actId="478"/>
          <ac:spMkLst>
            <pc:docMk/>
            <pc:sldMk cId="1292096860" sldId="335"/>
            <ac:spMk id="22" creationId="{966CFE79-D2BD-9348-4414-0A8025B99809}"/>
          </ac:spMkLst>
        </pc:spChg>
        <pc:spChg chg="add del mod">
          <ac:chgData name="Tom Adams" userId="03fabfb8-67e4-434a-9a55-58c484a8ebe9" providerId="ADAL" clId="{76812946-A292-430D-AABA-8DDBF6036C97}" dt="2023-04-13T07:39:55.541" v="32362" actId="478"/>
          <ac:spMkLst>
            <pc:docMk/>
            <pc:sldMk cId="1292096860" sldId="335"/>
            <ac:spMk id="23" creationId="{7B2EED78-E271-7755-F0FD-895D93C59101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26" creationId="{7CDD4354-BA8A-65B5-D9D5-FBB59C12215F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27" creationId="{60688B12-4260-2307-2E56-5845C2EE4757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28" creationId="{33326930-0C37-3DA7-1A95-30B33B5C1FFB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29" creationId="{C27E5F23-FBEC-67AB-7683-A2AA508D78BE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31" creationId="{0A207447-DFF2-DAF7-C234-E01103F14359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33" creationId="{1B711748-F76A-C4F6-11E2-5CB6AAFEB500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35" creationId="{BF0DF898-707D-CAEA-AA7C-57A576B29931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36" creationId="{C2CD69D8-4406-6862-C94A-43490DD76F06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37" creationId="{D0B24A50-1BEE-6E29-C5A0-43F5EB054E8B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38" creationId="{2A42D7AC-6E33-F64C-4436-1EB17D5DA278}"/>
          </ac:spMkLst>
        </pc:spChg>
        <pc:spChg chg="del">
          <ac:chgData name="Tom Adams" userId="03fabfb8-67e4-434a-9a55-58c484a8ebe9" providerId="ADAL" clId="{76812946-A292-430D-AABA-8DDBF6036C97}" dt="2023-03-31T13:57:42.822" v="10345" actId="478"/>
          <ac:spMkLst>
            <pc:docMk/>
            <pc:sldMk cId="1292096860" sldId="335"/>
            <ac:spMk id="47" creationId="{0C6D0981-C604-68AC-F0AC-68314B3B78DA}"/>
          </ac:spMkLst>
        </pc:spChg>
        <pc:grpChg chg="del">
          <ac:chgData name="Tom Adams" userId="03fabfb8-67e4-434a-9a55-58c484a8ebe9" providerId="ADAL" clId="{76812946-A292-430D-AABA-8DDBF6036C97}" dt="2023-03-31T13:57:42.822" v="10345" actId="478"/>
          <ac:grpSpMkLst>
            <pc:docMk/>
            <pc:sldMk cId="1292096860" sldId="335"/>
            <ac:grpSpMk id="46" creationId="{68046013-AD63-2044-802C-F762F274D982}"/>
          </ac:grpSpMkLst>
        </pc:grp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4" creationId="{A5556A11-72DE-A829-80DB-FADFFF1953AF}"/>
          </ac:picMkLst>
        </pc:picChg>
        <pc:picChg chg="add del mod">
          <ac:chgData name="Tom Adams" userId="03fabfb8-67e4-434a-9a55-58c484a8ebe9" providerId="ADAL" clId="{76812946-A292-430D-AABA-8DDBF6036C97}" dt="2023-04-03T10:39:10.812" v="10486" actId="478"/>
          <ac:picMkLst>
            <pc:docMk/>
            <pc:sldMk cId="1292096860" sldId="335"/>
            <ac:picMk id="5" creationId="{2B0DCF60-1B62-392D-2B1A-9809526D08B9}"/>
          </ac:picMkLst>
        </pc:picChg>
        <pc:picChg chg="add del mod">
          <ac:chgData name="Tom Adams" userId="03fabfb8-67e4-434a-9a55-58c484a8ebe9" providerId="ADAL" clId="{76812946-A292-430D-AABA-8DDBF6036C97}" dt="2023-04-03T10:39:26.946" v="10491" actId="478"/>
          <ac:picMkLst>
            <pc:docMk/>
            <pc:sldMk cId="1292096860" sldId="335"/>
            <ac:picMk id="6" creationId="{8ACBE7B5-4ECE-E47D-22C0-4C49239DCA2D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8" creationId="{94DAE58B-659A-0453-49B8-6B8FFA571E7E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9" creationId="{15606150-E8B7-4E61-C332-7E9B91DAA81F}"/>
          </ac:picMkLst>
        </pc:picChg>
        <pc:picChg chg="add del mod">
          <ac:chgData name="Tom Adams" userId="03fabfb8-67e4-434a-9a55-58c484a8ebe9" providerId="ADAL" clId="{76812946-A292-430D-AABA-8DDBF6036C97}" dt="2023-04-03T10:39:26.946" v="10491" actId="478"/>
          <ac:picMkLst>
            <pc:docMk/>
            <pc:sldMk cId="1292096860" sldId="335"/>
            <ac:picMk id="10" creationId="{245E6603-D016-916D-351A-528E349E642A}"/>
          </ac:picMkLst>
        </pc:picChg>
        <pc:picChg chg="add del mod">
          <ac:chgData name="Tom Adams" userId="03fabfb8-67e4-434a-9a55-58c484a8ebe9" providerId="ADAL" clId="{76812946-A292-430D-AABA-8DDBF6036C97}" dt="2023-04-03T10:39:26.946" v="10491" actId="478"/>
          <ac:picMkLst>
            <pc:docMk/>
            <pc:sldMk cId="1292096860" sldId="335"/>
            <ac:picMk id="11" creationId="{504AD6BB-EE25-69C0-2D2E-2053F14DD6D8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12" creationId="{CB3473CF-65BE-3792-9EB1-CFD8145C2442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13" creationId="{17943992-F86E-5DD9-0781-E5FA8CE56616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14" creationId="{59C7BD5F-CEBA-099A-81B3-230703E80838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15" creationId="{5D1F253F-D6C9-CEB6-8BF8-9B7225BF0D2B}"/>
          </ac:picMkLst>
        </pc:picChg>
        <pc:picChg chg="add del mod">
          <ac:chgData name="Tom Adams" userId="03fabfb8-67e4-434a-9a55-58c484a8ebe9" providerId="ADAL" clId="{76812946-A292-430D-AABA-8DDBF6036C97}" dt="2023-04-13T07:39:57.307" v="32363" actId="478"/>
          <ac:picMkLst>
            <pc:docMk/>
            <pc:sldMk cId="1292096860" sldId="335"/>
            <ac:picMk id="16" creationId="{3BB6A779-C386-E5C0-7FD7-C1341DCC7BFD}"/>
          </ac:picMkLst>
        </pc:picChg>
        <pc:picChg chg="add del mod">
          <ac:chgData name="Tom Adams" userId="03fabfb8-67e4-434a-9a55-58c484a8ebe9" providerId="ADAL" clId="{76812946-A292-430D-AABA-8DDBF6036C97}" dt="2023-04-03T10:39:26.946" v="10491" actId="478"/>
          <ac:picMkLst>
            <pc:docMk/>
            <pc:sldMk cId="1292096860" sldId="335"/>
            <ac:picMk id="17" creationId="{D65946DA-1267-7DEC-DFF2-A41BF26C65DE}"/>
          </ac:picMkLst>
        </pc:picChg>
        <pc:picChg chg="add del mod">
          <ac:chgData name="Tom Adams" userId="03fabfb8-67e4-434a-9a55-58c484a8ebe9" providerId="ADAL" clId="{76812946-A292-430D-AABA-8DDBF6036C97}" dt="2023-04-13T07:39:55.541" v="32362" actId="478"/>
          <ac:picMkLst>
            <pc:docMk/>
            <pc:sldMk cId="1292096860" sldId="335"/>
            <ac:picMk id="18" creationId="{58E79FA9-43A1-4A7C-B0D6-1D8675784A53}"/>
          </ac:picMkLst>
        </pc:picChg>
        <pc:cxnChg chg="add del mod">
          <ac:chgData name="Tom Adams" userId="03fabfb8-67e4-434a-9a55-58c484a8ebe9" providerId="ADAL" clId="{76812946-A292-430D-AABA-8DDBF6036C97}" dt="2023-04-13T07:39:55.541" v="32362" actId="478"/>
          <ac:cxnSpMkLst>
            <pc:docMk/>
            <pc:sldMk cId="1292096860" sldId="335"/>
            <ac:cxnSpMk id="24" creationId="{CF318D4A-8A03-2793-D792-218F802F45AB}"/>
          </ac:cxnSpMkLst>
        </pc:cxnChg>
        <pc:cxnChg chg="add del mod">
          <ac:chgData name="Tom Adams" userId="03fabfb8-67e4-434a-9a55-58c484a8ebe9" providerId="ADAL" clId="{76812946-A292-430D-AABA-8DDBF6036C97}" dt="2023-04-13T07:39:55.541" v="32362" actId="478"/>
          <ac:cxnSpMkLst>
            <pc:docMk/>
            <pc:sldMk cId="1292096860" sldId="335"/>
            <ac:cxnSpMk id="26" creationId="{78F7596C-75C7-5176-D4E0-4B26B906D60B}"/>
          </ac:cxnSpMkLst>
        </pc:cxnChg>
        <pc:cxnChg chg="del">
          <ac:chgData name="Tom Adams" userId="03fabfb8-67e4-434a-9a55-58c484a8ebe9" providerId="ADAL" clId="{76812946-A292-430D-AABA-8DDBF6036C97}" dt="2023-03-31T13:57:42.822" v="10345" actId="478"/>
          <ac:cxnSpMkLst>
            <pc:docMk/>
            <pc:sldMk cId="1292096860" sldId="335"/>
            <ac:cxnSpMk id="40" creationId="{FEFE2967-B336-8CDF-977E-A629748FFDD2}"/>
          </ac:cxnSpMkLst>
        </pc:cxnChg>
        <pc:cxnChg chg="del">
          <ac:chgData name="Tom Adams" userId="03fabfb8-67e4-434a-9a55-58c484a8ebe9" providerId="ADAL" clId="{76812946-A292-430D-AABA-8DDBF6036C97}" dt="2023-03-31T13:57:42.822" v="10345" actId="478"/>
          <ac:cxnSpMkLst>
            <pc:docMk/>
            <pc:sldMk cId="1292096860" sldId="335"/>
            <ac:cxnSpMk id="42" creationId="{B7F3A49B-CAE2-7994-E476-E4E90479456E}"/>
          </ac:cxnSpMkLst>
        </pc:cxnChg>
      </pc:sldChg>
      <pc:sldChg chg="modSp add mod modNotesTx">
        <pc:chgData name="Tom Adams" userId="03fabfb8-67e4-434a-9a55-58c484a8ebe9" providerId="ADAL" clId="{76812946-A292-430D-AABA-8DDBF6036C97}" dt="2023-04-25T09:36:06.571" v="41262" actId="6549"/>
        <pc:sldMkLst>
          <pc:docMk/>
          <pc:sldMk cId="1996950227" sldId="336"/>
        </pc:sldMkLst>
        <pc:spChg chg="mod">
          <ac:chgData name="Tom Adams" userId="03fabfb8-67e4-434a-9a55-58c484a8ebe9" providerId="ADAL" clId="{76812946-A292-430D-AABA-8DDBF6036C97}" dt="2023-04-21T09:30:09.473" v="35086" actId="20577"/>
          <ac:spMkLst>
            <pc:docMk/>
            <pc:sldMk cId="1996950227" sldId="336"/>
            <ac:spMk id="2" creationId="{BB6B3B62-9CD0-088E-3FE3-225591AC7D1F}"/>
          </ac:spMkLst>
        </pc:spChg>
      </pc:sldChg>
      <pc:sldChg chg="addSp delSp modSp add mod ord modTransition modNotesTx">
        <pc:chgData name="Tom Adams" userId="03fabfb8-67e4-434a-9a55-58c484a8ebe9" providerId="ADAL" clId="{76812946-A292-430D-AABA-8DDBF6036C97}" dt="2023-04-26T12:35:09.242" v="42929" actId="1035"/>
        <pc:sldMkLst>
          <pc:docMk/>
          <pc:sldMk cId="324374575" sldId="337"/>
        </pc:sldMkLst>
        <pc:spChg chg="mod">
          <ac:chgData name="Tom Adams" userId="03fabfb8-67e4-434a-9a55-58c484a8ebe9" providerId="ADAL" clId="{76812946-A292-430D-AABA-8DDBF6036C97}" dt="2023-04-21T09:29:49.660" v="35058"/>
          <ac:spMkLst>
            <pc:docMk/>
            <pc:sldMk cId="324374575" sldId="337"/>
            <ac:spMk id="2" creationId="{BB6B3B62-9CD0-088E-3FE3-225591AC7D1F}"/>
          </ac:spMkLst>
        </pc:spChg>
        <pc:spChg chg="add mod">
          <ac:chgData name="Tom Adams" userId="03fabfb8-67e4-434a-9a55-58c484a8ebe9" providerId="ADAL" clId="{76812946-A292-430D-AABA-8DDBF6036C97}" dt="2023-04-19T12:27:18.691" v="34539" actId="1035"/>
          <ac:spMkLst>
            <pc:docMk/>
            <pc:sldMk cId="324374575" sldId="337"/>
            <ac:spMk id="3" creationId="{D323E894-BCF6-7B96-C7E1-419426BBC270}"/>
          </ac:spMkLst>
        </pc:spChg>
        <pc:spChg chg="add mod">
          <ac:chgData name="Tom Adams" userId="03fabfb8-67e4-434a-9a55-58c484a8ebe9" providerId="ADAL" clId="{76812946-A292-430D-AABA-8DDBF6036C97}" dt="2023-04-14T09:49:37.364" v="34049" actId="1035"/>
          <ac:spMkLst>
            <pc:docMk/>
            <pc:sldMk cId="324374575" sldId="337"/>
            <ac:spMk id="8" creationId="{A7832786-1D32-C4DE-36C6-BAC19AC0BFA5}"/>
          </ac:spMkLst>
        </pc:spChg>
        <pc:spChg chg="add mod">
          <ac:chgData name="Tom Adams" userId="03fabfb8-67e4-434a-9a55-58c484a8ebe9" providerId="ADAL" clId="{76812946-A292-430D-AABA-8DDBF6036C97}" dt="2023-04-14T12:08:46.859" v="34398" actId="1076"/>
          <ac:spMkLst>
            <pc:docMk/>
            <pc:sldMk cId="324374575" sldId="337"/>
            <ac:spMk id="13" creationId="{9CC0A8CE-B130-2BCB-E498-A0BD68E9A53C}"/>
          </ac:spMkLst>
        </pc:spChg>
        <pc:spChg chg="del">
          <ac:chgData name="Tom Adams" userId="03fabfb8-67e4-434a-9a55-58c484a8ebe9" providerId="ADAL" clId="{76812946-A292-430D-AABA-8DDBF6036C97}" dt="2023-04-14T09:49:21.952" v="34037" actId="478"/>
          <ac:spMkLst>
            <pc:docMk/>
            <pc:sldMk cId="324374575" sldId="337"/>
            <ac:spMk id="16" creationId="{953D507C-14FE-0486-1C92-4C0A90FDF0DE}"/>
          </ac:spMkLst>
        </pc:spChg>
        <pc:spChg chg="add mod">
          <ac:chgData name="Tom Adams" userId="03fabfb8-67e4-434a-9a55-58c484a8ebe9" providerId="ADAL" clId="{76812946-A292-430D-AABA-8DDBF6036C97}" dt="2023-04-21T09:52:11.545" v="36042" actId="1037"/>
          <ac:spMkLst>
            <pc:docMk/>
            <pc:sldMk cId="324374575" sldId="337"/>
            <ac:spMk id="18" creationId="{3ADCAF6D-F420-6648-94E7-8222274B3DF8}"/>
          </ac:spMkLst>
        </pc:spChg>
        <pc:spChg chg="add mod">
          <ac:chgData name="Tom Adams" userId="03fabfb8-67e4-434a-9a55-58c484a8ebe9" providerId="ADAL" clId="{76812946-A292-430D-AABA-8DDBF6036C97}" dt="2023-04-21T09:52:15.311" v="36051" actId="1037"/>
          <ac:spMkLst>
            <pc:docMk/>
            <pc:sldMk cId="324374575" sldId="337"/>
            <ac:spMk id="19" creationId="{FF7CFD08-D1E8-3F1B-F188-EC481A577FF0}"/>
          </ac:spMkLst>
        </pc:spChg>
        <pc:spChg chg="add del mod">
          <ac:chgData name="Tom Adams" userId="03fabfb8-67e4-434a-9a55-58c484a8ebe9" providerId="ADAL" clId="{76812946-A292-430D-AABA-8DDBF6036C97}" dt="2023-04-14T12:07:04.787" v="34395" actId="478"/>
          <ac:spMkLst>
            <pc:docMk/>
            <pc:sldMk cId="324374575" sldId="337"/>
            <ac:spMk id="20" creationId="{EE51A6BB-C5FA-B7F1-C20D-CC8B71615762}"/>
          </ac:spMkLst>
        </pc:spChg>
        <pc:spChg chg="mod">
          <ac:chgData name="Tom Adams" userId="03fabfb8-67e4-434a-9a55-58c484a8ebe9" providerId="ADAL" clId="{76812946-A292-430D-AABA-8DDBF6036C97}" dt="2023-04-21T09:52:35.323" v="36063" actId="1038"/>
          <ac:spMkLst>
            <pc:docMk/>
            <pc:sldMk cId="324374575" sldId="337"/>
            <ac:spMk id="26" creationId="{7CDD4354-BA8A-65B5-D9D5-FBB59C12215F}"/>
          </ac:spMkLst>
        </pc:spChg>
        <pc:spChg chg="mod">
          <ac:chgData name="Tom Adams" userId="03fabfb8-67e4-434a-9a55-58c484a8ebe9" providerId="ADAL" clId="{76812946-A292-430D-AABA-8DDBF6036C97}" dt="2023-04-19T12:27:15.413" v="34526" actId="14100"/>
          <ac:spMkLst>
            <pc:docMk/>
            <pc:sldMk cId="324374575" sldId="337"/>
            <ac:spMk id="31" creationId="{0A207447-DFF2-DAF7-C234-E01103F14359}"/>
          </ac:spMkLst>
        </pc:spChg>
        <pc:spChg chg="mod">
          <ac:chgData name="Tom Adams" userId="03fabfb8-67e4-434a-9a55-58c484a8ebe9" providerId="ADAL" clId="{76812946-A292-430D-AABA-8DDBF6036C97}" dt="2023-04-26T12:35:09.242" v="42929" actId="1035"/>
          <ac:spMkLst>
            <pc:docMk/>
            <pc:sldMk cId="324374575" sldId="337"/>
            <ac:spMk id="33" creationId="{1B711748-F76A-C4F6-11E2-5CB6AAFEB500}"/>
          </ac:spMkLst>
        </pc:spChg>
        <pc:spChg chg="del">
          <ac:chgData name="Tom Adams" userId="03fabfb8-67e4-434a-9a55-58c484a8ebe9" providerId="ADAL" clId="{76812946-A292-430D-AABA-8DDBF6036C97}" dt="2023-04-14T09:50:05.676" v="34053" actId="478"/>
          <ac:spMkLst>
            <pc:docMk/>
            <pc:sldMk cId="324374575" sldId="337"/>
            <ac:spMk id="35" creationId="{BF0DF898-707D-CAEA-AA7C-57A576B29931}"/>
          </ac:spMkLst>
        </pc:spChg>
        <pc:spChg chg="mod">
          <ac:chgData name="Tom Adams" userId="03fabfb8-67e4-434a-9a55-58c484a8ebe9" providerId="ADAL" clId="{76812946-A292-430D-AABA-8DDBF6036C97}" dt="2023-04-14T12:08:46.859" v="34398" actId="1076"/>
          <ac:spMkLst>
            <pc:docMk/>
            <pc:sldMk cId="324374575" sldId="337"/>
            <ac:spMk id="36" creationId="{C2CD69D8-4406-6862-C94A-43490DD76F06}"/>
          </ac:spMkLst>
        </pc:spChg>
        <pc:spChg chg="mod">
          <ac:chgData name="Tom Adams" userId="03fabfb8-67e4-434a-9a55-58c484a8ebe9" providerId="ADAL" clId="{76812946-A292-430D-AABA-8DDBF6036C97}" dt="2023-04-14T12:08:46.859" v="34398" actId="1076"/>
          <ac:spMkLst>
            <pc:docMk/>
            <pc:sldMk cId="324374575" sldId="337"/>
            <ac:spMk id="37" creationId="{D0B24A50-1BEE-6E29-C5A0-43F5EB054E8B}"/>
          </ac:spMkLst>
        </pc:spChg>
        <pc:spChg chg="mod">
          <ac:chgData name="Tom Adams" userId="03fabfb8-67e4-434a-9a55-58c484a8ebe9" providerId="ADAL" clId="{76812946-A292-430D-AABA-8DDBF6036C97}" dt="2023-04-14T12:08:46.859" v="34398" actId="1076"/>
          <ac:spMkLst>
            <pc:docMk/>
            <pc:sldMk cId="324374575" sldId="337"/>
            <ac:spMk id="38" creationId="{2A42D7AC-6E33-F64C-4436-1EB17D5DA278}"/>
          </ac:spMkLst>
        </pc:spChg>
        <pc:spChg chg="del">
          <ac:chgData name="Tom Adams" userId="03fabfb8-67e4-434a-9a55-58c484a8ebe9" providerId="ADAL" clId="{76812946-A292-430D-AABA-8DDBF6036C97}" dt="2023-04-14T09:50:36.695" v="34102" actId="478"/>
          <ac:spMkLst>
            <pc:docMk/>
            <pc:sldMk cId="324374575" sldId="337"/>
            <ac:spMk id="47" creationId="{0C6D0981-C604-68AC-F0AC-68314B3B78DA}"/>
          </ac:spMkLst>
        </pc:spChg>
        <pc:grpChg chg="del">
          <ac:chgData name="Tom Adams" userId="03fabfb8-67e4-434a-9a55-58c484a8ebe9" providerId="ADAL" clId="{76812946-A292-430D-AABA-8DDBF6036C97}" dt="2023-04-14T09:50:34.915" v="34101" actId="478"/>
          <ac:grpSpMkLst>
            <pc:docMk/>
            <pc:sldMk cId="324374575" sldId="337"/>
            <ac:grpSpMk id="46" creationId="{68046013-AD63-2044-802C-F762F274D982}"/>
          </ac:grpSpMkLst>
        </pc:grpChg>
        <pc:picChg chg="del">
          <ac:chgData name="Tom Adams" userId="03fabfb8-67e4-434a-9a55-58c484a8ebe9" providerId="ADAL" clId="{76812946-A292-430D-AABA-8DDBF6036C97}" dt="2023-04-14T09:50:06.641" v="34054" actId="478"/>
          <ac:picMkLst>
            <pc:docMk/>
            <pc:sldMk cId="324374575" sldId="337"/>
            <ac:picMk id="3" creationId="{73B8A2F9-9E00-595A-2302-7766F7286E25}"/>
          </ac:picMkLst>
        </pc:picChg>
        <pc:picChg chg="mod">
          <ac:chgData name="Tom Adams" userId="03fabfb8-67e4-434a-9a55-58c484a8ebe9" providerId="ADAL" clId="{76812946-A292-430D-AABA-8DDBF6036C97}" dt="2023-04-14T12:08:46.859" v="34398" actId="1076"/>
          <ac:picMkLst>
            <pc:docMk/>
            <pc:sldMk cId="324374575" sldId="337"/>
            <ac:picMk id="4" creationId="{E713548E-3341-89F9-F511-6E73C4BD4AAA}"/>
          </ac:picMkLst>
        </pc:picChg>
        <pc:picChg chg="mod">
          <ac:chgData name="Tom Adams" userId="03fabfb8-67e4-434a-9a55-58c484a8ebe9" providerId="ADAL" clId="{76812946-A292-430D-AABA-8DDBF6036C97}" dt="2023-04-14T12:08:46.859" v="34398" actId="1076"/>
          <ac:picMkLst>
            <pc:docMk/>
            <pc:sldMk cId="324374575" sldId="337"/>
            <ac:picMk id="5" creationId="{186F0B35-2CD7-B2C2-F2C8-054DE4220D5C}"/>
          </ac:picMkLst>
        </pc:picChg>
        <pc:picChg chg="mod">
          <ac:chgData name="Tom Adams" userId="03fabfb8-67e4-434a-9a55-58c484a8ebe9" providerId="ADAL" clId="{76812946-A292-430D-AABA-8DDBF6036C97}" dt="2023-04-14T12:08:46.859" v="34398" actId="1076"/>
          <ac:picMkLst>
            <pc:docMk/>
            <pc:sldMk cId="324374575" sldId="337"/>
            <ac:picMk id="6" creationId="{5D3D6EE7-997A-2538-1B69-7FF28D2929A6}"/>
          </ac:picMkLst>
        </pc:picChg>
        <pc:picChg chg="add mod">
          <ac:chgData name="Tom Adams" userId="03fabfb8-67e4-434a-9a55-58c484a8ebe9" providerId="ADAL" clId="{76812946-A292-430D-AABA-8DDBF6036C97}" dt="2023-04-14T09:49:37.364" v="34049" actId="1035"/>
          <ac:picMkLst>
            <pc:docMk/>
            <pc:sldMk cId="324374575" sldId="337"/>
            <ac:picMk id="9" creationId="{0EE14253-AC40-FE18-2658-7E4D8F2001C6}"/>
          </ac:picMkLst>
        </pc:picChg>
        <pc:picChg chg="add del mod">
          <ac:chgData name="Tom Adams" userId="03fabfb8-67e4-434a-9a55-58c484a8ebe9" providerId="ADAL" clId="{76812946-A292-430D-AABA-8DDBF6036C97}" dt="2023-04-14T09:59:23.777" v="34324" actId="478"/>
          <ac:picMkLst>
            <pc:docMk/>
            <pc:sldMk cId="324374575" sldId="337"/>
            <ac:picMk id="24" creationId="{318922E1-9356-BA91-ED51-4371B5125E49}"/>
          </ac:picMkLst>
        </pc:picChg>
        <pc:picChg chg="add mod">
          <ac:chgData name="Tom Adams" userId="03fabfb8-67e4-434a-9a55-58c484a8ebe9" providerId="ADAL" clId="{76812946-A292-430D-AABA-8DDBF6036C97}" dt="2023-04-21T09:52:15.311" v="36051" actId="1037"/>
          <ac:picMkLst>
            <pc:docMk/>
            <pc:sldMk cId="324374575" sldId="337"/>
            <ac:picMk id="25" creationId="{FF8882A0-425A-186D-1881-86B8ECFCE78F}"/>
          </ac:picMkLst>
        </pc:picChg>
        <pc:picChg chg="add mod">
          <ac:chgData name="Tom Adams" userId="03fabfb8-67e4-434a-9a55-58c484a8ebe9" providerId="ADAL" clId="{76812946-A292-430D-AABA-8DDBF6036C97}" dt="2023-04-14T12:08:46.859" v="34398" actId="1076"/>
          <ac:picMkLst>
            <pc:docMk/>
            <pc:sldMk cId="324374575" sldId="337"/>
            <ac:picMk id="27" creationId="{A3C69B93-504E-82C7-EF8C-9D8C527E24FD}"/>
          </ac:picMkLst>
        </pc:picChg>
        <pc:picChg chg="add mod">
          <ac:chgData name="Tom Adams" userId="03fabfb8-67e4-434a-9a55-58c484a8ebe9" providerId="ADAL" clId="{76812946-A292-430D-AABA-8DDBF6036C97}" dt="2023-04-21T09:52:11.545" v="36042" actId="1037"/>
          <ac:picMkLst>
            <pc:docMk/>
            <pc:sldMk cId="324374575" sldId="337"/>
            <ac:picMk id="28" creationId="{BEE1A7E7-A8BE-2CA8-AB0E-2E142DC4C0A3}"/>
          </ac:picMkLst>
        </pc:picChg>
        <pc:cxnChg chg="mod">
          <ac:chgData name="Tom Adams" userId="03fabfb8-67e4-434a-9a55-58c484a8ebe9" providerId="ADAL" clId="{76812946-A292-430D-AABA-8DDBF6036C97}" dt="2023-04-21T09:55:05.450" v="36094" actId="1038"/>
          <ac:cxnSpMkLst>
            <pc:docMk/>
            <pc:sldMk cId="324374575" sldId="337"/>
            <ac:cxnSpMk id="10" creationId="{F9C6BB21-D4A5-58E2-840F-A53290F97092}"/>
          </ac:cxnSpMkLst>
        </pc:cxnChg>
        <pc:cxnChg chg="del">
          <ac:chgData name="Tom Adams" userId="03fabfb8-67e4-434a-9a55-58c484a8ebe9" providerId="ADAL" clId="{76812946-A292-430D-AABA-8DDBF6036C97}" dt="2023-04-14T09:50:08.164" v="34055" actId="478"/>
          <ac:cxnSpMkLst>
            <pc:docMk/>
            <pc:sldMk cId="324374575" sldId="337"/>
            <ac:cxnSpMk id="14" creationId="{D411AC7F-93FF-E733-B938-92CC70927ACF}"/>
          </ac:cxnSpMkLst>
        </pc:cxnChg>
        <pc:cxnChg chg="mod">
          <ac:chgData name="Tom Adams" userId="03fabfb8-67e4-434a-9a55-58c484a8ebe9" providerId="ADAL" clId="{76812946-A292-430D-AABA-8DDBF6036C97}" dt="2023-04-21T09:55:09.018" v="36095" actId="1038"/>
          <ac:cxnSpMkLst>
            <pc:docMk/>
            <pc:sldMk cId="324374575" sldId="337"/>
            <ac:cxnSpMk id="15" creationId="{00D2D35F-925C-A0B7-2FEB-A4A5A831B42E}"/>
          </ac:cxnSpMkLst>
        </pc:cxnChg>
        <pc:cxnChg chg="del">
          <ac:chgData name="Tom Adams" userId="03fabfb8-67e4-434a-9a55-58c484a8ebe9" providerId="ADAL" clId="{76812946-A292-430D-AABA-8DDBF6036C97}" dt="2023-04-14T09:56:12.702" v="34317" actId="478"/>
          <ac:cxnSpMkLst>
            <pc:docMk/>
            <pc:sldMk cId="324374575" sldId="337"/>
            <ac:cxnSpMk id="40" creationId="{FEFE2967-B336-8CDF-977E-A629748FFDD2}"/>
          </ac:cxnSpMkLst>
        </pc:cxnChg>
        <pc:cxnChg chg="mod">
          <ac:chgData name="Tom Adams" userId="03fabfb8-67e4-434a-9a55-58c484a8ebe9" providerId="ADAL" clId="{76812946-A292-430D-AABA-8DDBF6036C97}" dt="2023-04-14T12:08:46.859" v="34398" actId="1076"/>
          <ac:cxnSpMkLst>
            <pc:docMk/>
            <pc:sldMk cId="324374575" sldId="337"/>
            <ac:cxnSpMk id="42" creationId="{B7F3A49B-CAE2-7994-E476-E4E90479456E}"/>
          </ac:cxnSpMkLst>
        </pc:cxnChg>
      </pc:sldChg>
      <pc:sldChg chg="addSp modSp add del modTransition modNotesTx">
        <pc:chgData name="Tom Adams" userId="03fabfb8-67e4-434a-9a55-58c484a8ebe9" providerId="ADAL" clId="{76812946-A292-430D-AABA-8DDBF6036C97}" dt="2023-04-26T12:33:32.492" v="42868" actId="2696"/>
        <pc:sldMkLst>
          <pc:docMk/>
          <pc:sldMk cId="2254746130" sldId="356"/>
        </pc:sldMkLst>
        <pc:spChg chg="add mod">
          <ac:chgData name="Tom Adams" userId="03fabfb8-67e4-434a-9a55-58c484a8ebe9" providerId="ADAL" clId="{76812946-A292-430D-AABA-8DDBF6036C97}" dt="2023-04-14T09:49:49.347" v="34050"/>
          <ac:spMkLst>
            <pc:docMk/>
            <pc:sldMk cId="2254746130" sldId="356"/>
            <ac:spMk id="4" creationId="{ED5B7C8C-3047-55C4-3F5D-C28DD98053D3}"/>
          </ac:spMkLst>
        </pc:spChg>
        <pc:picChg chg="add mod">
          <ac:chgData name="Tom Adams" userId="03fabfb8-67e4-434a-9a55-58c484a8ebe9" providerId="ADAL" clId="{76812946-A292-430D-AABA-8DDBF6036C97}" dt="2023-04-14T09:49:49.347" v="34050"/>
          <ac:picMkLst>
            <pc:docMk/>
            <pc:sldMk cId="2254746130" sldId="356"/>
            <ac:picMk id="2" creationId="{27E681BE-D561-A9F5-CD9F-331DABA49C16}"/>
          </ac:picMkLst>
        </pc:picChg>
        <pc:picChg chg="add mod">
          <ac:chgData name="Tom Adams" userId="03fabfb8-67e4-434a-9a55-58c484a8ebe9" providerId="ADAL" clId="{76812946-A292-430D-AABA-8DDBF6036C97}" dt="2023-04-14T09:49:49.347" v="34050"/>
          <ac:picMkLst>
            <pc:docMk/>
            <pc:sldMk cId="2254746130" sldId="356"/>
            <ac:picMk id="6" creationId="{44D3AB3D-677F-44AD-155A-9539D1EBC610}"/>
          </ac:picMkLst>
        </pc:picChg>
      </pc:sldChg>
      <pc:sldChg chg="modSp add mod modNotesTx">
        <pc:chgData name="Tom Adams" userId="03fabfb8-67e4-434a-9a55-58c484a8ebe9" providerId="ADAL" clId="{76812946-A292-430D-AABA-8DDBF6036C97}" dt="2023-04-26T08:53:34.652" v="42416" actId="20577"/>
        <pc:sldMkLst>
          <pc:docMk/>
          <pc:sldMk cId="3981177392" sldId="357"/>
        </pc:sldMkLst>
        <pc:spChg chg="mod">
          <ac:chgData name="Tom Adams" userId="03fabfb8-67e4-434a-9a55-58c484a8ebe9" providerId="ADAL" clId="{76812946-A292-430D-AABA-8DDBF6036C97}" dt="2023-04-21T09:29:42.480" v="35056"/>
          <ac:spMkLst>
            <pc:docMk/>
            <pc:sldMk cId="3981177392" sldId="357"/>
            <ac:spMk id="2" creationId="{BB6B3B62-9CD0-088E-3FE3-225591AC7D1F}"/>
          </ac:spMkLst>
        </pc:spChg>
        <pc:spChg chg="mod">
          <ac:chgData name="Tom Adams" userId="03fabfb8-67e4-434a-9a55-58c484a8ebe9" providerId="ADAL" clId="{76812946-A292-430D-AABA-8DDBF6036C97}" dt="2023-04-21T09:26:35.230" v="34969" actId="14100"/>
          <ac:spMkLst>
            <pc:docMk/>
            <pc:sldMk cId="3981177392" sldId="357"/>
            <ac:spMk id="31" creationId="{0A207447-DFF2-DAF7-C234-E01103F14359}"/>
          </ac:spMkLst>
        </pc:spChg>
        <pc:spChg chg="mod">
          <ac:chgData name="Tom Adams" userId="03fabfb8-67e4-434a-9a55-58c484a8ebe9" providerId="ADAL" clId="{76812946-A292-430D-AABA-8DDBF6036C97}" dt="2023-04-26T08:53:34.652" v="42416" actId="20577"/>
          <ac:spMkLst>
            <pc:docMk/>
            <pc:sldMk cId="3981177392" sldId="357"/>
            <ac:spMk id="33" creationId="{1B711748-F76A-C4F6-11E2-5CB6AAFEB500}"/>
          </ac:spMkLst>
        </pc:spChg>
        <pc:spChg chg="mod">
          <ac:chgData name="Tom Adams" userId="03fabfb8-67e4-434a-9a55-58c484a8ebe9" providerId="ADAL" clId="{76812946-A292-430D-AABA-8DDBF6036C97}" dt="2023-04-21T09:26:41.060" v="34985" actId="1036"/>
          <ac:spMkLst>
            <pc:docMk/>
            <pc:sldMk cId="3981177392" sldId="357"/>
            <ac:spMk id="47" creationId="{0C6D0981-C604-68AC-F0AC-68314B3B78DA}"/>
          </ac:spMkLst>
        </pc:spChg>
        <pc:grpChg chg="mod">
          <ac:chgData name="Tom Adams" userId="03fabfb8-67e4-434a-9a55-58c484a8ebe9" providerId="ADAL" clId="{76812946-A292-430D-AABA-8DDBF6036C97}" dt="2023-04-21T09:26:41.060" v="34985" actId="1036"/>
          <ac:grpSpMkLst>
            <pc:docMk/>
            <pc:sldMk cId="3981177392" sldId="357"/>
            <ac:grpSpMk id="46" creationId="{68046013-AD63-2044-802C-F762F274D982}"/>
          </ac:grpSpMkLst>
        </pc:grpChg>
        <pc:cxnChg chg="mod">
          <ac:chgData name="Tom Adams" userId="03fabfb8-67e4-434a-9a55-58c484a8ebe9" providerId="ADAL" clId="{76812946-A292-430D-AABA-8DDBF6036C97}" dt="2023-04-21T09:25:19.106" v="34952" actId="14100"/>
          <ac:cxnSpMkLst>
            <pc:docMk/>
            <pc:sldMk cId="3981177392" sldId="357"/>
            <ac:cxnSpMk id="40" creationId="{FEFE2967-B336-8CDF-977E-A629748FFDD2}"/>
          </ac:cxnSpMkLst>
        </pc:cxnChg>
      </pc:sldChg>
      <pc:sldChg chg="addSp delSp modSp add mod ord modNotesTx">
        <pc:chgData name="Tom Adams" userId="03fabfb8-67e4-434a-9a55-58c484a8ebe9" providerId="ADAL" clId="{76812946-A292-430D-AABA-8DDBF6036C97}" dt="2023-04-26T12:45:23.699" v="42977" actId="1038"/>
        <pc:sldMkLst>
          <pc:docMk/>
          <pc:sldMk cId="3627002214" sldId="358"/>
        </pc:sldMkLst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9" creationId="{BE30E36C-8C9B-178C-0449-14B247A3083D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11" creationId="{5C88BEE4-A062-E696-AB1A-CB2021F042BD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12" creationId="{117E5997-134D-FF82-1F14-74236806BA1F}"/>
          </ac:spMkLst>
        </pc:spChg>
        <pc:spChg chg="add mod">
          <ac:chgData name="Tom Adams" userId="03fabfb8-67e4-434a-9a55-58c484a8ebe9" providerId="ADAL" clId="{76812946-A292-430D-AABA-8DDBF6036C97}" dt="2023-04-24T13:55:54.650" v="39575" actId="1076"/>
          <ac:spMkLst>
            <pc:docMk/>
            <pc:sldMk cId="3627002214" sldId="358"/>
            <ac:spMk id="21" creationId="{F1203D1C-497C-E640-67A8-04C49232967F}"/>
          </ac:spMkLst>
        </pc:spChg>
        <pc:spChg chg="add mod">
          <ac:chgData name="Tom Adams" userId="03fabfb8-67e4-434a-9a55-58c484a8ebe9" providerId="ADAL" clId="{76812946-A292-430D-AABA-8DDBF6036C97}" dt="2023-04-24T13:55:54.650" v="39575" actId="1076"/>
          <ac:spMkLst>
            <pc:docMk/>
            <pc:sldMk cId="3627002214" sldId="358"/>
            <ac:spMk id="22" creationId="{A21BD09C-93B1-AA10-27D3-9525497DAD00}"/>
          </ac:spMkLst>
        </pc:spChg>
        <pc:spChg chg="add mod">
          <ac:chgData name="Tom Adams" userId="03fabfb8-67e4-434a-9a55-58c484a8ebe9" providerId="ADAL" clId="{76812946-A292-430D-AABA-8DDBF6036C97}" dt="2023-04-24T13:55:54.650" v="39575" actId="1076"/>
          <ac:spMkLst>
            <pc:docMk/>
            <pc:sldMk cId="3627002214" sldId="358"/>
            <ac:spMk id="23" creationId="{134E76B9-164C-3F8E-70C5-DAB6EA252295}"/>
          </ac:spMkLst>
        </pc:spChg>
        <pc:spChg chg="add del mod">
          <ac:chgData name="Tom Adams" userId="03fabfb8-67e4-434a-9a55-58c484a8ebe9" providerId="ADAL" clId="{76812946-A292-430D-AABA-8DDBF6036C97}" dt="2023-04-24T13:18:07.792" v="39210" actId="478"/>
          <ac:spMkLst>
            <pc:docMk/>
            <pc:sldMk cId="3627002214" sldId="358"/>
            <ac:spMk id="24" creationId="{586B28B6-6F20-DFD2-EA57-6D766873D804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25" creationId="{A9F4E76B-D16F-7E24-FE50-9B596E54891A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26" creationId="{7CDD4354-BA8A-65B5-D9D5-FBB59C12215F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27" creationId="{A4A2D848-94AB-236C-D880-A20078E7293D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28" creationId="{68CD94C5-19EB-F505-D0C2-7DEF88252D0F}"/>
          </ac:spMkLst>
        </pc:spChg>
        <pc:spChg chg="add del mod">
          <ac:chgData name="Tom Adams" userId="03fabfb8-67e4-434a-9a55-58c484a8ebe9" providerId="ADAL" clId="{76812946-A292-430D-AABA-8DDBF6036C97}" dt="2023-04-26T12:45:06.001" v="42974" actId="478"/>
          <ac:spMkLst>
            <pc:docMk/>
            <pc:sldMk cId="3627002214" sldId="358"/>
            <ac:spMk id="29" creationId="{C66352D1-E09E-810A-D8DC-4BF09D9B6041}"/>
          </ac:spMkLst>
        </pc:spChg>
        <pc:spChg chg="add del mod">
          <ac:chgData name="Tom Adams" userId="03fabfb8-67e4-434a-9a55-58c484a8ebe9" providerId="ADAL" clId="{76812946-A292-430D-AABA-8DDBF6036C97}" dt="2023-04-24T13:55:45.841" v="39574" actId="478"/>
          <ac:spMkLst>
            <pc:docMk/>
            <pc:sldMk cId="3627002214" sldId="358"/>
            <ac:spMk id="30" creationId="{C428C59E-B639-4B93-1856-A67555B580B9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33" creationId="{1B711748-F76A-C4F6-11E2-5CB6AAFEB500}"/>
          </ac:spMkLst>
        </pc:spChg>
        <pc:spChg chg="del">
          <ac:chgData name="Tom Adams" userId="03fabfb8-67e4-434a-9a55-58c484a8ebe9" providerId="ADAL" clId="{76812946-A292-430D-AABA-8DDBF6036C97}" dt="2023-04-24T12:45:06.938" v="36441" actId="478"/>
          <ac:spMkLst>
            <pc:docMk/>
            <pc:sldMk cId="3627002214" sldId="358"/>
            <ac:spMk id="35" creationId="{BF0DF898-707D-CAEA-AA7C-57A576B29931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36" creationId="{C2CD69D8-4406-6862-C94A-43490DD76F06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37" creationId="{D0B24A50-1BEE-6E29-C5A0-43F5EB054E8B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38" creationId="{2A42D7AC-6E33-F64C-4436-1EB17D5DA278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44" creationId="{8B6292DB-E203-4F9E-14D8-6E2EDAEAE04D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45" creationId="{A09B926D-6487-A78A-553B-D49D97328978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47" creationId="{0C6D0981-C604-68AC-F0AC-68314B3B78DA}"/>
          </ac:spMkLst>
        </pc:spChg>
        <pc:spChg chg="del">
          <ac:chgData name="Tom Adams" userId="03fabfb8-67e4-434a-9a55-58c484a8ebe9" providerId="ADAL" clId="{76812946-A292-430D-AABA-8DDBF6036C97}" dt="2023-04-24T12:45:04.685" v="36440" actId="478"/>
          <ac:spMkLst>
            <pc:docMk/>
            <pc:sldMk cId="3627002214" sldId="358"/>
            <ac:spMk id="48" creationId="{167FFFF5-A771-C504-4DDD-B02CEDC5D3A5}"/>
          </ac:spMkLst>
        </pc:spChg>
        <pc:spChg chg="del">
          <ac:chgData name="Tom Adams" userId="03fabfb8-67e4-434a-9a55-58c484a8ebe9" providerId="ADAL" clId="{76812946-A292-430D-AABA-8DDBF6036C97}" dt="2023-04-24T12:45:06.938" v="36441" actId="478"/>
          <ac:spMkLst>
            <pc:docMk/>
            <pc:sldMk cId="3627002214" sldId="358"/>
            <ac:spMk id="49" creationId="{487D58D6-5E92-6BD7-9C06-62C5B77ED405}"/>
          </ac:spMkLst>
        </pc:spChg>
        <pc:picChg chg="del">
          <ac:chgData name="Tom Adams" userId="03fabfb8-67e4-434a-9a55-58c484a8ebe9" providerId="ADAL" clId="{76812946-A292-430D-AABA-8DDBF6036C97}" dt="2023-04-24T12:45:06.938" v="36441" actId="478"/>
          <ac:picMkLst>
            <pc:docMk/>
            <pc:sldMk cId="3627002214" sldId="358"/>
            <ac:picMk id="3" creationId="{73B8A2F9-9E00-595A-2302-7766F7286E25}"/>
          </ac:picMkLst>
        </pc:picChg>
        <pc:picChg chg="add del mod">
          <ac:chgData name="Tom Adams" userId="03fabfb8-67e4-434a-9a55-58c484a8ebe9" providerId="ADAL" clId="{76812946-A292-430D-AABA-8DDBF6036C97}" dt="2023-04-26T12:44:36.915" v="42958" actId="478"/>
          <ac:picMkLst>
            <pc:docMk/>
            <pc:sldMk cId="3627002214" sldId="358"/>
            <ac:picMk id="4" creationId="{52098033-3B71-AD6B-B153-BD51BD53B530}"/>
          </ac:picMkLst>
        </pc:picChg>
        <pc:picChg chg="del">
          <ac:chgData name="Tom Adams" userId="03fabfb8-67e4-434a-9a55-58c484a8ebe9" providerId="ADAL" clId="{76812946-A292-430D-AABA-8DDBF6036C97}" dt="2023-04-24T12:45:04.685" v="36440" actId="478"/>
          <ac:picMkLst>
            <pc:docMk/>
            <pc:sldMk cId="3627002214" sldId="358"/>
            <ac:picMk id="4" creationId="{E713548E-3341-89F9-F511-6E73C4BD4AAA}"/>
          </ac:picMkLst>
        </pc:picChg>
        <pc:picChg chg="del">
          <ac:chgData name="Tom Adams" userId="03fabfb8-67e4-434a-9a55-58c484a8ebe9" providerId="ADAL" clId="{76812946-A292-430D-AABA-8DDBF6036C97}" dt="2023-04-24T12:45:04.685" v="36440" actId="478"/>
          <ac:picMkLst>
            <pc:docMk/>
            <pc:sldMk cId="3627002214" sldId="358"/>
            <ac:picMk id="5" creationId="{186F0B35-2CD7-B2C2-F2C8-054DE4220D5C}"/>
          </ac:picMkLst>
        </pc:picChg>
        <pc:picChg chg="del">
          <ac:chgData name="Tom Adams" userId="03fabfb8-67e4-434a-9a55-58c484a8ebe9" providerId="ADAL" clId="{76812946-A292-430D-AABA-8DDBF6036C97}" dt="2023-04-24T12:45:04.685" v="36440" actId="478"/>
          <ac:picMkLst>
            <pc:docMk/>
            <pc:sldMk cId="3627002214" sldId="358"/>
            <ac:picMk id="6" creationId="{5D3D6EE7-997A-2538-1B69-7FF28D2929A6}"/>
          </ac:picMkLst>
        </pc:picChg>
        <pc:picChg chg="add mod">
          <ac:chgData name="Tom Adams" userId="03fabfb8-67e4-434a-9a55-58c484a8ebe9" providerId="ADAL" clId="{76812946-A292-430D-AABA-8DDBF6036C97}" dt="2023-04-26T12:44:49.959" v="42963" actId="208"/>
          <ac:picMkLst>
            <pc:docMk/>
            <pc:sldMk cId="3627002214" sldId="358"/>
            <ac:picMk id="6" creationId="{76A7328D-C895-3D4B-E5FC-0440C42D8DB4}"/>
          </ac:picMkLst>
        </pc:picChg>
        <pc:picChg chg="add mod">
          <ac:chgData name="Tom Adams" userId="03fabfb8-67e4-434a-9a55-58c484a8ebe9" providerId="ADAL" clId="{76812946-A292-430D-AABA-8DDBF6036C97}" dt="2023-04-26T12:45:23.699" v="42977" actId="1038"/>
          <ac:picMkLst>
            <pc:docMk/>
            <pc:sldMk cId="3627002214" sldId="358"/>
            <ac:picMk id="8" creationId="{47E74D3F-6D34-9873-054A-27366B4B7F04}"/>
          </ac:picMkLst>
        </pc:picChg>
        <pc:picChg chg="add del mod">
          <ac:chgData name="Tom Adams" userId="03fabfb8-67e4-434a-9a55-58c484a8ebe9" providerId="ADAL" clId="{76812946-A292-430D-AABA-8DDBF6036C97}" dt="2023-04-26T12:30:28.088" v="42857" actId="478"/>
          <ac:picMkLst>
            <pc:docMk/>
            <pc:sldMk cId="3627002214" sldId="358"/>
            <ac:picMk id="13" creationId="{90BDEFF2-E2F7-D6FC-6570-675D2C5D4224}"/>
          </ac:picMkLst>
        </pc:picChg>
        <pc:picChg chg="add mod">
          <ac:chgData name="Tom Adams" userId="03fabfb8-67e4-434a-9a55-58c484a8ebe9" providerId="ADAL" clId="{76812946-A292-430D-AABA-8DDBF6036C97}" dt="2023-04-24T13:55:54.650" v="39575" actId="1076"/>
          <ac:picMkLst>
            <pc:docMk/>
            <pc:sldMk cId="3627002214" sldId="358"/>
            <ac:picMk id="17" creationId="{9EB4FBDB-AF15-9A22-BEB8-12D15FD00B1F}"/>
          </ac:picMkLst>
        </pc:picChg>
        <pc:picChg chg="add mod">
          <ac:chgData name="Tom Adams" userId="03fabfb8-67e4-434a-9a55-58c484a8ebe9" providerId="ADAL" clId="{76812946-A292-430D-AABA-8DDBF6036C97}" dt="2023-04-24T13:55:54.650" v="39575" actId="1076"/>
          <ac:picMkLst>
            <pc:docMk/>
            <pc:sldMk cId="3627002214" sldId="358"/>
            <ac:picMk id="18" creationId="{39D9E77F-CC8B-059C-3148-E757E0CBE726}"/>
          </ac:picMkLst>
        </pc:picChg>
        <pc:picChg chg="add mod">
          <ac:chgData name="Tom Adams" userId="03fabfb8-67e4-434a-9a55-58c484a8ebe9" providerId="ADAL" clId="{76812946-A292-430D-AABA-8DDBF6036C97}" dt="2023-04-24T13:55:54.650" v="39575" actId="1076"/>
          <ac:picMkLst>
            <pc:docMk/>
            <pc:sldMk cId="3627002214" sldId="358"/>
            <ac:picMk id="19" creationId="{A5B2E279-3C98-970E-BB09-572A020B8860}"/>
          </ac:picMkLst>
        </pc:picChg>
        <pc:picChg chg="del">
          <ac:chgData name="Tom Adams" userId="03fabfb8-67e4-434a-9a55-58c484a8ebe9" providerId="ADAL" clId="{76812946-A292-430D-AABA-8DDBF6036C97}" dt="2023-04-24T12:45:04.685" v="36440" actId="478"/>
          <ac:picMkLst>
            <pc:docMk/>
            <pc:sldMk cId="3627002214" sldId="358"/>
            <ac:picMk id="20" creationId="{83977E30-86C6-FCC5-2872-35A5B27E4E81}"/>
          </ac:picMkLst>
        </pc:picChg>
        <pc:cxnChg chg="del">
          <ac:chgData name="Tom Adams" userId="03fabfb8-67e4-434a-9a55-58c484a8ebe9" providerId="ADAL" clId="{76812946-A292-430D-AABA-8DDBF6036C97}" dt="2023-04-24T12:45:04.685" v="36440" actId="478"/>
          <ac:cxnSpMkLst>
            <pc:docMk/>
            <pc:sldMk cId="3627002214" sldId="358"/>
            <ac:cxnSpMk id="10" creationId="{F9C6BB21-D4A5-58E2-840F-A53290F97092}"/>
          </ac:cxnSpMkLst>
        </pc:cxnChg>
        <pc:cxnChg chg="del">
          <ac:chgData name="Tom Adams" userId="03fabfb8-67e4-434a-9a55-58c484a8ebe9" providerId="ADAL" clId="{76812946-A292-430D-AABA-8DDBF6036C97}" dt="2023-04-24T12:45:06.938" v="36441" actId="478"/>
          <ac:cxnSpMkLst>
            <pc:docMk/>
            <pc:sldMk cId="3627002214" sldId="358"/>
            <ac:cxnSpMk id="14" creationId="{D411AC7F-93FF-E733-B938-92CC70927ACF}"/>
          </ac:cxnSpMkLst>
        </pc:cxnChg>
        <pc:cxnChg chg="del">
          <ac:chgData name="Tom Adams" userId="03fabfb8-67e4-434a-9a55-58c484a8ebe9" providerId="ADAL" clId="{76812946-A292-430D-AABA-8DDBF6036C97}" dt="2023-04-24T12:45:04.685" v="36440" actId="478"/>
          <ac:cxnSpMkLst>
            <pc:docMk/>
            <pc:sldMk cId="3627002214" sldId="358"/>
            <ac:cxnSpMk id="15" creationId="{00D2D35F-925C-A0B7-2FEB-A4A5A831B42E}"/>
          </ac:cxnSpMkLst>
        </pc:cxnChg>
        <pc:cxnChg chg="del">
          <ac:chgData name="Tom Adams" userId="03fabfb8-67e4-434a-9a55-58c484a8ebe9" providerId="ADAL" clId="{76812946-A292-430D-AABA-8DDBF6036C97}" dt="2023-04-24T12:45:04.685" v="36440" actId="478"/>
          <ac:cxnSpMkLst>
            <pc:docMk/>
            <pc:sldMk cId="3627002214" sldId="358"/>
            <ac:cxnSpMk id="39" creationId="{CCBF3280-8A7C-1034-190A-A3EA10A96E4D}"/>
          </ac:cxnSpMkLst>
        </pc:cxnChg>
        <pc:cxnChg chg="del">
          <ac:chgData name="Tom Adams" userId="03fabfb8-67e4-434a-9a55-58c484a8ebe9" providerId="ADAL" clId="{76812946-A292-430D-AABA-8DDBF6036C97}" dt="2023-04-24T12:45:06.938" v="36441" actId="478"/>
          <ac:cxnSpMkLst>
            <pc:docMk/>
            <pc:sldMk cId="3627002214" sldId="358"/>
            <ac:cxnSpMk id="40" creationId="{FEFE2967-B336-8CDF-977E-A629748FFDD2}"/>
          </ac:cxnSpMkLst>
        </pc:cxnChg>
        <pc:cxnChg chg="del">
          <ac:chgData name="Tom Adams" userId="03fabfb8-67e4-434a-9a55-58c484a8ebe9" providerId="ADAL" clId="{76812946-A292-430D-AABA-8DDBF6036C97}" dt="2023-04-24T12:45:04.685" v="36440" actId="478"/>
          <ac:cxnSpMkLst>
            <pc:docMk/>
            <pc:sldMk cId="3627002214" sldId="358"/>
            <ac:cxnSpMk id="42" creationId="{B7F3A49B-CAE2-7994-E476-E4E90479456E}"/>
          </ac:cxnSpMkLst>
        </pc:cxnChg>
      </pc:sldChg>
      <pc:sldChg chg="delSp add del mod">
        <pc:chgData name="Tom Adams" userId="03fabfb8-67e4-434a-9a55-58c484a8ebe9" providerId="ADAL" clId="{76812946-A292-430D-AABA-8DDBF6036C97}" dt="2023-04-24T12:44:56.413" v="36439" actId="2696"/>
        <pc:sldMkLst>
          <pc:docMk/>
          <pc:sldMk cId="55652435" sldId="359"/>
        </pc:sldMkLst>
        <pc:spChg chg="del">
          <ac:chgData name="Tom Adams" userId="03fabfb8-67e4-434a-9a55-58c484a8ebe9" providerId="ADAL" clId="{76812946-A292-430D-AABA-8DDBF6036C97}" dt="2023-04-24T12:44:21.946" v="36438" actId="478"/>
          <ac:spMkLst>
            <pc:docMk/>
            <pc:sldMk cId="55652435" sldId="359"/>
            <ac:spMk id="16" creationId="{953D507C-14FE-0486-1C92-4C0A90FDF0DE}"/>
          </ac:spMkLst>
        </pc:spChg>
        <pc:picChg chg="del">
          <ac:chgData name="Tom Adams" userId="03fabfb8-67e4-434a-9a55-58c484a8ebe9" providerId="ADAL" clId="{76812946-A292-430D-AABA-8DDBF6036C97}" dt="2023-04-24T12:44:21.946" v="36438" actId="478"/>
          <ac:picMkLst>
            <pc:docMk/>
            <pc:sldMk cId="55652435" sldId="359"/>
            <ac:picMk id="7" creationId="{E8931D2C-3C8B-56B1-3128-4844D03B8EA4}"/>
          </ac:picMkLst>
        </pc:picChg>
      </pc:sldChg>
      <pc:sldChg chg="add modNotesTx">
        <pc:chgData name="Tom Adams" userId="03fabfb8-67e4-434a-9a55-58c484a8ebe9" providerId="ADAL" clId="{76812946-A292-430D-AABA-8DDBF6036C97}" dt="2023-04-25T09:51:00.467" v="41264" actId="6549"/>
        <pc:sldMkLst>
          <pc:docMk/>
          <pc:sldMk cId="2893191294" sldId="359"/>
        </pc:sldMkLst>
      </pc:sldChg>
      <pc:sldChg chg="addSp delSp modSp add mod ord modAnim modNotesTx">
        <pc:chgData name="Tom Adams" userId="03fabfb8-67e4-434a-9a55-58c484a8ebe9" providerId="ADAL" clId="{76812946-A292-430D-AABA-8DDBF6036C97}" dt="2023-04-27T08:34:37.043" v="42989" actId="20577"/>
        <pc:sldMkLst>
          <pc:docMk/>
          <pc:sldMk cId="1846617579" sldId="360"/>
        </pc:sldMkLst>
        <pc:spChg chg="add del mod">
          <ac:chgData name="Tom Adams" userId="03fabfb8-67e4-434a-9a55-58c484a8ebe9" providerId="ADAL" clId="{76812946-A292-430D-AABA-8DDBF6036C97}" dt="2023-04-25T10:19:52.474" v="41625" actId="478"/>
          <ac:spMkLst>
            <pc:docMk/>
            <pc:sldMk cId="1846617579" sldId="360"/>
            <ac:spMk id="3" creationId="{365EEAFE-9CA2-16FA-F616-F326E04912DD}"/>
          </ac:spMkLst>
        </pc:spChg>
        <pc:spChg chg="add del mod">
          <ac:chgData name="Tom Adams" userId="03fabfb8-67e4-434a-9a55-58c484a8ebe9" providerId="ADAL" clId="{76812946-A292-430D-AABA-8DDBF6036C97}" dt="2023-04-25T10:19:52.474" v="41625" actId="478"/>
          <ac:spMkLst>
            <pc:docMk/>
            <pc:sldMk cId="1846617579" sldId="360"/>
            <ac:spMk id="5" creationId="{E3C4486D-B5AE-1A56-5D39-23E09FFDDB49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8" creationId="{49C2EFF3-E9D3-BAB0-89BD-BCFF376C0BF9}"/>
          </ac:spMkLst>
        </pc:spChg>
        <pc:spChg chg="add del mod">
          <ac:chgData name="Tom Adams" userId="03fabfb8-67e4-434a-9a55-58c484a8ebe9" providerId="ADAL" clId="{76812946-A292-430D-AABA-8DDBF6036C97}" dt="2023-04-25T10:19:52.474" v="41625" actId="478"/>
          <ac:spMkLst>
            <pc:docMk/>
            <pc:sldMk cId="1846617579" sldId="360"/>
            <ac:spMk id="12" creationId="{7F5B44BC-9BB2-536A-8CAC-5FD8ECA751FF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16" creationId="{953D507C-14FE-0486-1C92-4C0A90FDF0DE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18" creationId="{5B780BF4-1201-6828-B885-B107923ED7FB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20" creationId="{7C65C821-CF9D-9FEF-8955-20B246970B70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21" creationId="{C697744F-7EC8-B421-C1AF-08DD41598820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23" creationId="{0A31E01F-19CB-5FF0-30D9-43F672A2F213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24" creationId="{4DAA9EDB-8E19-4C55-BCE0-D45D7C48A140}"/>
          </ac:spMkLst>
        </pc:spChg>
        <pc:spChg chg="del">
          <ac:chgData name="Tom Adams" userId="03fabfb8-67e4-434a-9a55-58c484a8ebe9" providerId="ADAL" clId="{76812946-A292-430D-AABA-8DDBF6036C97}" dt="2023-04-25T09:51:15.719" v="41270" actId="478"/>
          <ac:spMkLst>
            <pc:docMk/>
            <pc:sldMk cId="1846617579" sldId="360"/>
            <ac:spMk id="25" creationId="{F45D426A-8F12-1534-7830-9CAA512ABF3C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33" creationId="{34CE7273-E6BC-552F-039A-44D498D62E10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34" creationId="{9DAFD138-0D21-EF0C-ABF5-FABB712B21E6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35" creationId="{8AD30509-28FE-9F15-B576-418CC2693A1D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36" creationId="{2E167459-038E-A6D9-C626-1296AC485166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37" creationId="{57591C67-3634-3843-FD04-F0C88DAB271D}"/>
          </ac:spMkLst>
        </pc:spChg>
        <pc:spChg chg="mod">
          <ac:chgData name="Tom Adams" userId="03fabfb8-67e4-434a-9a55-58c484a8ebe9" providerId="ADAL" clId="{76812946-A292-430D-AABA-8DDBF6036C97}" dt="2023-04-25T10:18:59.036" v="41623"/>
          <ac:spMkLst>
            <pc:docMk/>
            <pc:sldMk cId="1846617579" sldId="360"/>
            <ac:spMk id="38" creationId="{B2F5CD55-12F4-F16B-9133-F593E8BC7BE0}"/>
          </ac:spMkLst>
        </pc:spChg>
        <pc:spChg chg="add del mod">
          <ac:chgData name="Tom Adams" userId="03fabfb8-67e4-434a-9a55-58c484a8ebe9" providerId="ADAL" clId="{76812946-A292-430D-AABA-8DDBF6036C97}" dt="2023-04-25T10:19:03.170" v="41624" actId="478"/>
          <ac:spMkLst>
            <pc:docMk/>
            <pc:sldMk cId="1846617579" sldId="360"/>
            <ac:spMk id="53" creationId="{93ACC725-7DAA-89AC-C57D-60837B072E30}"/>
          </ac:spMkLst>
        </pc:spChg>
        <pc:spChg chg="add del mod">
          <ac:chgData name="Tom Adams" userId="03fabfb8-67e4-434a-9a55-58c484a8ebe9" providerId="ADAL" clId="{76812946-A292-430D-AABA-8DDBF6036C97}" dt="2023-04-25T10:19:52.474" v="41625" actId="478"/>
          <ac:spMkLst>
            <pc:docMk/>
            <pc:sldMk cId="1846617579" sldId="360"/>
            <ac:spMk id="54" creationId="{E803FC95-6A34-F732-9D0D-964101DD499C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59" creationId="{AFC3D3E0-24C0-38C3-DDBF-73D42D553A69}"/>
          </ac:spMkLst>
        </pc:spChg>
        <pc:spChg chg="add mod">
          <ac:chgData name="Tom Adams" userId="03fabfb8-67e4-434a-9a55-58c484a8ebe9" providerId="ADAL" clId="{76812946-A292-430D-AABA-8DDBF6036C97}" dt="2023-04-25T11:46:41.903" v="41905" actId="1038"/>
          <ac:spMkLst>
            <pc:docMk/>
            <pc:sldMk cId="1846617579" sldId="360"/>
            <ac:spMk id="61" creationId="{4C1E41F9-F5E4-DC07-B923-95E407E94EE1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64" creationId="{D0F274D7-6AF4-0BD0-8334-940A8EFE2AE6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65" creationId="{52062AD4-440E-5363-63E9-3AC11E0AA93C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66" creationId="{572AA9E7-CE8C-1885-8F65-32BDB9DA1CE1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67" creationId="{0CEBD330-857C-5753-1F75-5A271FADF348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73" creationId="{D1F0E016-666F-C83F-0519-B34B4476C72D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74" creationId="{16E27221-0402-98B2-ABDF-A4E56F17571D}"/>
          </ac:spMkLst>
        </pc:spChg>
        <pc:spChg chg="add del mod">
          <ac:chgData name="Tom Adams" userId="03fabfb8-67e4-434a-9a55-58c484a8ebe9" providerId="ADAL" clId="{76812946-A292-430D-AABA-8DDBF6036C97}" dt="2023-04-25T11:46:18.923" v="41879" actId="478"/>
          <ac:spMkLst>
            <pc:docMk/>
            <pc:sldMk cId="1846617579" sldId="360"/>
            <ac:spMk id="78" creationId="{98B6E1A8-43A9-D5F9-D51D-70D41725F8E7}"/>
          </ac:spMkLst>
        </pc:spChg>
        <pc:spChg chg="add mod">
          <ac:chgData name="Tom Adams" userId="03fabfb8-67e4-434a-9a55-58c484a8ebe9" providerId="ADAL" clId="{76812946-A292-430D-AABA-8DDBF6036C97}" dt="2023-04-25T11:47:02.686" v="41912" actId="1036"/>
          <ac:spMkLst>
            <pc:docMk/>
            <pc:sldMk cId="1846617579" sldId="360"/>
            <ac:spMk id="79" creationId="{38AB7E00-5213-73C3-4B8C-D8A9C3F70FA6}"/>
          </ac:spMkLst>
        </pc:spChg>
        <pc:spChg chg="add mod">
          <ac:chgData name="Tom Adams" userId="03fabfb8-67e4-434a-9a55-58c484a8ebe9" providerId="ADAL" clId="{76812946-A292-430D-AABA-8DDBF6036C97}" dt="2023-04-25T10:27:52.171" v="41747" actId="1076"/>
          <ac:spMkLst>
            <pc:docMk/>
            <pc:sldMk cId="1846617579" sldId="360"/>
            <ac:spMk id="80" creationId="{8EF0AC1D-02CB-6AC5-B403-2C6AEAEBC69E}"/>
          </ac:spMkLst>
        </pc:spChg>
        <pc:spChg chg="add mod ord">
          <ac:chgData name="Tom Adams" userId="03fabfb8-67e4-434a-9a55-58c484a8ebe9" providerId="ADAL" clId="{76812946-A292-430D-AABA-8DDBF6036C97}" dt="2023-04-25T11:46:34.061" v="41900" actId="1038"/>
          <ac:spMkLst>
            <pc:docMk/>
            <pc:sldMk cId="1846617579" sldId="360"/>
            <ac:spMk id="88" creationId="{EED6B442-B12F-EAF1-6FAE-17E65DB055E9}"/>
          </ac:spMkLst>
        </pc:spChg>
        <pc:spChg chg="add mod ord">
          <ac:chgData name="Tom Adams" userId="03fabfb8-67e4-434a-9a55-58c484a8ebe9" providerId="ADAL" clId="{76812946-A292-430D-AABA-8DDBF6036C97}" dt="2023-04-25T11:46:32.976" v="41898" actId="1037"/>
          <ac:spMkLst>
            <pc:docMk/>
            <pc:sldMk cId="1846617579" sldId="360"/>
            <ac:spMk id="89" creationId="{C95BCF34-2BC2-3AFD-E0FE-CC025213C94F}"/>
          </ac:spMkLst>
        </pc:spChg>
        <pc:grpChg chg="add del mod">
          <ac:chgData name="Tom Adams" userId="03fabfb8-67e4-434a-9a55-58c484a8ebe9" providerId="ADAL" clId="{76812946-A292-430D-AABA-8DDBF6036C97}" dt="2023-04-25T10:19:52.474" v="41625" actId="478"/>
          <ac:grpSpMkLst>
            <pc:docMk/>
            <pc:sldMk cId="1846617579" sldId="360"/>
            <ac:grpSpMk id="6" creationId="{D1988C50-7045-5407-0C9F-76274BB2B2D6}"/>
          </ac:grpSpMkLst>
        </pc:grpChg>
        <pc:grpChg chg="add del mod">
          <ac:chgData name="Tom Adams" userId="03fabfb8-67e4-434a-9a55-58c484a8ebe9" providerId="ADAL" clId="{76812946-A292-430D-AABA-8DDBF6036C97}" dt="2023-04-25T10:19:52.474" v="41625" actId="478"/>
          <ac:grpSpMkLst>
            <pc:docMk/>
            <pc:sldMk cId="1846617579" sldId="360"/>
            <ac:grpSpMk id="30" creationId="{92BB721F-458B-5E7E-2120-DA4F59FFA47D}"/>
          </ac:grpSpMkLst>
        </pc:grpChg>
        <pc:grpChg chg="mod">
          <ac:chgData name="Tom Adams" userId="03fabfb8-67e4-434a-9a55-58c484a8ebe9" providerId="ADAL" clId="{76812946-A292-430D-AABA-8DDBF6036C97}" dt="2023-04-25T10:18:59.036" v="41623"/>
          <ac:grpSpMkLst>
            <pc:docMk/>
            <pc:sldMk cId="1846617579" sldId="360"/>
            <ac:grpSpMk id="31" creationId="{55C48C07-176D-3DC2-8487-F8AA0AD25EF8}"/>
          </ac:grpSpMkLst>
        </pc:grpChg>
        <pc:grpChg chg="add mod">
          <ac:chgData name="Tom Adams" userId="03fabfb8-67e4-434a-9a55-58c484a8ebe9" providerId="ADAL" clId="{76812946-A292-430D-AABA-8DDBF6036C97}" dt="2023-04-25T11:46:32.976" v="41898" actId="1037"/>
          <ac:grpSpMkLst>
            <pc:docMk/>
            <pc:sldMk cId="1846617579" sldId="360"/>
            <ac:grpSpMk id="90" creationId="{9D2FDCB1-9CDD-D1F2-CBE1-2D113BD38366}"/>
          </ac:grpSpMkLst>
        </pc:grpChg>
        <pc:grpChg chg="add mod">
          <ac:chgData name="Tom Adams" userId="03fabfb8-67e4-434a-9a55-58c484a8ebe9" providerId="ADAL" clId="{76812946-A292-430D-AABA-8DDBF6036C97}" dt="2023-04-25T11:46:34.061" v="41900" actId="1038"/>
          <ac:grpSpMkLst>
            <pc:docMk/>
            <pc:sldMk cId="1846617579" sldId="360"/>
            <ac:grpSpMk id="91" creationId="{87FC9179-47FA-D29F-709C-7838EBE627D2}"/>
          </ac:grpSpMkLst>
        </pc:grp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4" creationId="{F202E2E3-6710-3400-4068-5FE98E914B2C}"/>
          </ac:picMkLst>
        </pc:pic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7" creationId="{E8931D2C-3C8B-56B1-3128-4844D03B8EA4}"/>
          </ac:picMkLst>
        </pc:pic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9" creationId="{12660898-5C29-3A56-C92E-2A6992984364}"/>
          </ac:picMkLst>
        </pc:picChg>
        <pc:picChg chg="mod">
          <ac:chgData name="Tom Adams" userId="03fabfb8-67e4-434a-9a55-58c484a8ebe9" providerId="ADAL" clId="{76812946-A292-430D-AABA-8DDBF6036C97}" dt="2023-04-25T10:18:59.036" v="41623"/>
          <ac:picMkLst>
            <pc:docMk/>
            <pc:sldMk cId="1846617579" sldId="360"/>
            <ac:picMk id="10" creationId="{15AC00F9-F284-501C-767D-D51A1DF3454D}"/>
          </ac:picMkLst>
        </pc:pic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11" creationId="{425A21D4-A4C6-3EFB-C355-AAB3E5262C95}"/>
          </ac:picMkLst>
        </pc:pic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13" creationId="{4531A047-7DF3-7161-8260-C3B23185ECA7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14" creationId="{AFAF0867-6B6B-451A-36AB-FAFECAEA886E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15" creationId="{4F2A9377-6031-8432-DB7D-29987054664A}"/>
          </ac:picMkLst>
        </pc:pic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17" creationId="{F157C48F-A5BA-3862-7EE2-5E0C77C5B9DE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19" creationId="{CFA5B082-4908-BA4E-F8CE-C67E657444A6}"/>
          </ac:picMkLst>
        </pc:picChg>
        <pc:picChg chg="del">
          <ac:chgData name="Tom Adams" userId="03fabfb8-67e4-434a-9a55-58c484a8ebe9" providerId="ADAL" clId="{76812946-A292-430D-AABA-8DDBF6036C97}" dt="2023-04-25T09:51:15.719" v="41270" actId="478"/>
          <ac:picMkLst>
            <pc:docMk/>
            <pc:sldMk cId="1846617579" sldId="360"/>
            <ac:picMk id="22" creationId="{78DC2422-CF4E-1AA0-78CF-45499D1A26E1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26" creationId="{DFD80FE1-0046-B797-DAB0-57E0885C8B3C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27" creationId="{614BC8E0-4EBD-8A6F-5EDC-4896D3AD4218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28" creationId="{0C2CC0AF-AB79-E98A-6429-9B34CF01F506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29" creationId="{83FC5E8C-C394-98E8-A54E-E8896ED6850B}"/>
          </ac:picMkLst>
        </pc:picChg>
        <pc:picChg chg="mod">
          <ac:chgData name="Tom Adams" userId="03fabfb8-67e4-434a-9a55-58c484a8ebe9" providerId="ADAL" clId="{76812946-A292-430D-AABA-8DDBF6036C97}" dt="2023-04-25T10:18:59.036" v="41623"/>
          <ac:picMkLst>
            <pc:docMk/>
            <pc:sldMk cId="1846617579" sldId="360"/>
            <ac:picMk id="32" creationId="{1F915D9C-FDC7-2181-1E55-1CB14AD4FCBE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39" creationId="{37533C18-EF8E-0C8B-C38D-8B06457E38A1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0" creationId="{B880A7B4-ADFB-E285-B624-E7DE02D0B4B5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1" creationId="{FCDB2F17-3F12-C4F6-4CD6-DCA4D467E9E9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2" creationId="{0570AFE5-6CB6-5C86-EE5E-9C2B4FDD0D2D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3" creationId="{DC166B86-29B1-4C93-6758-D5C2EBFA34B3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4" creationId="{CB943A1A-5C84-40E5-9F4B-09B969E0D677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5" creationId="{62AC2CB7-9B46-889A-1C27-AA1183DCF884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6" creationId="{A7304B62-1011-AA71-7271-0A34EFEB062E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7" creationId="{60B38C35-6D8D-BB7C-3E39-D2C6FC13F4F3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8" creationId="{C2EE67BB-5BD1-E870-86B6-21AF52679384}"/>
          </ac:picMkLst>
        </pc:picChg>
        <pc:picChg chg="add del mod">
          <ac:chgData name="Tom Adams" userId="03fabfb8-67e4-434a-9a55-58c484a8ebe9" providerId="ADAL" clId="{76812946-A292-430D-AABA-8DDBF6036C97}" dt="2023-04-25T10:19:52.474" v="41625" actId="478"/>
          <ac:picMkLst>
            <pc:docMk/>
            <pc:sldMk cId="1846617579" sldId="360"/>
            <ac:picMk id="49" creationId="{60FC7B09-9042-FC52-F104-E4D658105DA1}"/>
          </ac:picMkLst>
        </pc:picChg>
        <pc:picChg chg="add del mod">
          <ac:chgData name="Tom Adams" userId="03fabfb8-67e4-434a-9a55-58c484a8ebe9" providerId="ADAL" clId="{76812946-A292-430D-AABA-8DDBF6036C97}" dt="2023-04-25T10:25:30.419" v="41679" actId="478"/>
          <ac:picMkLst>
            <pc:docMk/>
            <pc:sldMk cId="1846617579" sldId="360"/>
            <ac:picMk id="55" creationId="{A7A568C0-EAF6-BE52-DEE3-94B420905585}"/>
          </ac:picMkLst>
        </pc:picChg>
        <pc:picChg chg="add del mod">
          <ac:chgData name="Tom Adams" userId="03fabfb8-67e4-434a-9a55-58c484a8ebe9" providerId="ADAL" clId="{76812946-A292-430D-AABA-8DDBF6036C97}" dt="2023-04-25T10:20:00.244" v="41628" actId="478"/>
          <ac:picMkLst>
            <pc:docMk/>
            <pc:sldMk cId="1846617579" sldId="360"/>
            <ac:picMk id="56" creationId="{BFE3781D-D319-EA77-9B79-DAEDC9B574EA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57" creationId="{3666333E-5B20-CF51-F3A1-1E4609EBFA20}"/>
          </ac:picMkLst>
        </pc:picChg>
        <pc:picChg chg="add del mod">
          <ac:chgData name="Tom Adams" userId="03fabfb8-67e4-434a-9a55-58c484a8ebe9" providerId="ADAL" clId="{76812946-A292-430D-AABA-8DDBF6036C97}" dt="2023-04-25T10:26:13.111" v="41690" actId="478"/>
          <ac:picMkLst>
            <pc:docMk/>
            <pc:sldMk cId="1846617579" sldId="360"/>
            <ac:picMk id="60" creationId="{8F1A9B7C-F1B8-564A-1AE1-682DD932292B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62" creationId="{2B79A9D7-6AA8-2DC8-EC08-DD6DA968601D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63" creationId="{6D6B3346-CFBF-148E-60C5-75656F0D8E62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68" creationId="{28812231-5822-C8E2-359B-C7166D4F209B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69" creationId="{AFC0D84C-117E-46AC-CB6C-02977931115E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70" creationId="{9BE90564-E784-C5D8-E649-12B212900F43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72" creationId="{23CAE1DC-8FAC-D846-A9B0-A36C0BEC15F4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75" creationId="{A2C3575A-627C-7FE9-3A40-2020F745E5B9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76" creationId="{9FEAB07C-C153-628D-DF3D-1ABB87E2E1F5}"/>
          </ac:picMkLst>
        </pc:picChg>
        <pc:picChg chg="add mod">
          <ac:chgData name="Tom Adams" userId="03fabfb8-67e4-434a-9a55-58c484a8ebe9" providerId="ADAL" clId="{76812946-A292-430D-AABA-8DDBF6036C97}" dt="2023-04-25T11:47:02.686" v="41912" actId="1036"/>
          <ac:picMkLst>
            <pc:docMk/>
            <pc:sldMk cId="1846617579" sldId="360"/>
            <ac:picMk id="81" creationId="{7A0A70C7-1172-2F88-3285-119EA1DD0A4A}"/>
          </ac:picMkLst>
        </pc:picChg>
        <pc:picChg chg="add mod">
          <ac:chgData name="Tom Adams" userId="03fabfb8-67e4-434a-9a55-58c484a8ebe9" providerId="ADAL" clId="{76812946-A292-430D-AABA-8DDBF6036C97}" dt="2023-04-25T10:27:52.171" v="41747" actId="1076"/>
          <ac:picMkLst>
            <pc:docMk/>
            <pc:sldMk cId="1846617579" sldId="360"/>
            <ac:picMk id="82" creationId="{F3F926DD-5B3F-CA44-5E1F-68D594412792}"/>
          </ac:picMkLst>
        </pc:picChg>
        <pc:picChg chg="add mod">
          <ac:chgData name="Tom Adams" userId="03fabfb8-67e4-434a-9a55-58c484a8ebe9" providerId="ADAL" clId="{76812946-A292-430D-AABA-8DDBF6036C97}" dt="2023-04-25T12:09:59.899" v="42109" actId="1076"/>
          <ac:picMkLst>
            <pc:docMk/>
            <pc:sldMk cId="1846617579" sldId="360"/>
            <ac:picMk id="83" creationId="{02C26A2B-323D-BE35-4ED7-DB5B820BC79A}"/>
          </ac:picMkLst>
        </pc:picChg>
        <pc:picChg chg="add del mod">
          <ac:chgData name="Tom Adams" userId="03fabfb8-67e4-434a-9a55-58c484a8ebe9" providerId="ADAL" clId="{76812946-A292-430D-AABA-8DDBF6036C97}" dt="2023-04-25T11:36:10.031" v="41789" actId="478"/>
          <ac:picMkLst>
            <pc:docMk/>
            <pc:sldMk cId="1846617579" sldId="360"/>
            <ac:picMk id="84" creationId="{743ED1E3-20F8-E65C-2649-BA187346A15E}"/>
          </ac:picMkLst>
        </pc:picChg>
        <pc:picChg chg="add mod">
          <ac:chgData name="Tom Adams" userId="03fabfb8-67e4-434a-9a55-58c484a8ebe9" providerId="ADAL" clId="{76812946-A292-430D-AABA-8DDBF6036C97}" dt="2023-04-25T11:46:34.061" v="41900" actId="1038"/>
          <ac:picMkLst>
            <pc:docMk/>
            <pc:sldMk cId="1846617579" sldId="360"/>
            <ac:picMk id="85" creationId="{DC76C27F-54FE-E420-57CE-F963ACCE7C05}"/>
          </ac:picMkLst>
        </pc:picChg>
        <pc:picChg chg="add mod">
          <ac:chgData name="Tom Adams" userId="03fabfb8-67e4-434a-9a55-58c484a8ebe9" providerId="ADAL" clId="{76812946-A292-430D-AABA-8DDBF6036C97}" dt="2023-04-25T11:46:32.976" v="41898" actId="1037"/>
          <ac:picMkLst>
            <pc:docMk/>
            <pc:sldMk cId="1846617579" sldId="360"/>
            <ac:picMk id="86" creationId="{2AD02B1B-3563-3CDC-B237-7F1AF2D3BF7A}"/>
          </ac:picMkLst>
        </pc:picChg>
        <pc:picChg chg="add del mod">
          <ac:chgData name="Tom Adams" userId="03fabfb8-67e4-434a-9a55-58c484a8ebe9" providerId="ADAL" clId="{76812946-A292-430D-AABA-8DDBF6036C97}" dt="2023-04-25T11:44:43.528" v="41863" actId="478"/>
          <ac:picMkLst>
            <pc:docMk/>
            <pc:sldMk cId="1846617579" sldId="360"/>
            <ac:picMk id="87" creationId="{100B1449-6B78-4FFA-B69B-0FCAA4D7AB57}"/>
          </ac:picMkLst>
        </pc:picChg>
        <pc:picChg chg="add mod">
          <ac:chgData name="Tom Adams" userId="03fabfb8-67e4-434a-9a55-58c484a8ebe9" providerId="ADAL" clId="{76812946-A292-430D-AABA-8DDBF6036C97}" dt="2023-04-25T11:44:58.560" v="41867" actId="1076"/>
          <ac:picMkLst>
            <pc:docMk/>
            <pc:sldMk cId="1846617579" sldId="360"/>
            <ac:picMk id="92" creationId="{19F9E4ED-8819-F0E6-2D2B-89AEF2BCEEFB}"/>
          </ac:picMkLst>
        </pc:picChg>
        <pc:picChg chg="add mod">
          <ac:chgData name="Tom Adams" userId="03fabfb8-67e4-434a-9a55-58c484a8ebe9" providerId="ADAL" clId="{76812946-A292-430D-AABA-8DDBF6036C97}" dt="2023-04-25T12:10:41.650" v="42115" actId="1076"/>
          <ac:picMkLst>
            <pc:docMk/>
            <pc:sldMk cId="1846617579" sldId="360"/>
            <ac:picMk id="95" creationId="{ABFC24D3-944A-A2D6-033D-9918D66AEDED}"/>
          </ac:picMkLst>
        </pc:picChg>
        <pc:picChg chg="add mod">
          <ac:chgData name="Tom Adams" userId="03fabfb8-67e4-434a-9a55-58c484a8ebe9" providerId="ADAL" clId="{76812946-A292-430D-AABA-8DDBF6036C97}" dt="2023-04-25T12:10:41.650" v="42115" actId="1076"/>
          <ac:picMkLst>
            <pc:docMk/>
            <pc:sldMk cId="1846617579" sldId="360"/>
            <ac:picMk id="96" creationId="{31E3F6B8-D9D4-6AD7-399A-50240CFB7B9F}"/>
          </ac:picMkLst>
        </pc:picChg>
        <pc:picChg chg="add mod">
          <ac:chgData name="Tom Adams" userId="03fabfb8-67e4-434a-9a55-58c484a8ebe9" providerId="ADAL" clId="{76812946-A292-430D-AABA-8DDBF6036C97}" dt="2023-04-25T12:10:41.650" v="42115" actId="1076"/>
          <ac:picMkLst>
            <pc:docMk/>
            <pc:sldMk cId="1846617579" sldId="360"/>
            <ac:picMk id="97" creationId="{642B01AC-6B94-6E28-FC62-455C5417B5C0}"/>
          </ac:picMkLst>
        </pc:picChg>
        <pc:picChg chg="add mod">
          <ac:chgData name="Tom Adams" userId="03fabfb8-67e4-434a-9a55-58c484a8ebe9" providerId="ADAL" clId="{76812946-A292-430D-AABA-8DDBF6036C97}" dt="2023-04-25T12:10:41.650" v="42115" actId="1076"/>
          <ac:picMkLst>
            <pc:docMk/>
            <pc:sldMk cId="1846617579" sldId="360"/>
            <ac:picMk id="98" creationId="{E3F20B32-7E47-F843-837C-1F87863605E9}"/>
          </ac:picMkLst>
        </pc:picChg>
        <pc:picChg chg="add mod">
          <ac:chgData name="Tom Adams" userId="03fabfb8-67e4-434a-9a55-58c484a8ebe9" providerId="ADAL" clId="{76812946-A292-430D-AABA-8DDBF6036C97}" dt="2023-04-25T12:10:41.650" v="42115" actId="1076"/>
          <ac:picMkLst>
            <pc:docMk/>
            <pc:sldMk cId="1846617579" sldId="360"/>
            <ac:picMk id="99" creationId="{9131B85A-82D8-9CC4-D37F-301EE09158A0}"/>
          </ac:picMkLst>
        </pc:picChg>
        <pc:picChg chg="add mod">
          <ac:chgData name="Tom Adams" userId="03fabfb8-67e4-434a-9a55-58c484a8ebe9" providerId="ADAL" clId="{76812946-A292-430D-AABA-8DDBF6036C97}" dt="2023-04-25T12:10:41.650" v="42115" actId="1076"/>
          <ac:picMkLst>
            <pc:docMk/>
            <pc:sldMk cId="1846617579" sldId="360"/>
            <ac:picMk id="100" creationId="{6F2DD5EC-B3E3-2E33-3FC0-542774C7EA6E}"/>
          </ac:picMkLst>
        </pc:picChg>
        <pc:picChg chg="add mod">
          <ac:chgData name="Tom Adams" userId="03fabfb8-67e4-434a-9a55-58c484a8ebe9" providerId="ADAL" clId="{76812946-A292-430D-AABA-8DDBF6036C97}" dt="2023-04-25T11:46:11.361" v="41877" actId="1036"/>
          <ac:picMkLst>
            <pc:docMk/>
            <pc:sldMk cId="1846617579" sldId="360"/>
            <ac:picMk id="1026" creationId="{FD62EA41-F891-401F-00E3-2679A06D1715}"/>
          </ac:picMkLst>
        </pc:picChg>
        <pc:cxnChg chg="add del mod">
          <ac:chgData name="Tom Adams" userId="03fabfb8-67e4-434a-9a55-58c484a8ebe9" providerId="ADAL" clId="{76812946-A292-430D-AABA-8DDBF6036C97}" dt="2023-04-25T10:19:52.474" v="41625" actId="478"/>
          <ac:cxnSpMkLst>
            <pc:docMk/>
            <pc:sldMk cId="1846617579" sldId="360"/>
            <ac:cxnSpMk id="50" creationId="{82D7DDFB-3421-7A6D-C8F4-515D77486FE7}"/>
          </ac:cxnSpMkLst>
        </pc:cxnChg>
        <pc:cxnChg chg="add del mod">
          <ac:chgData name="Tom Adams" userId="03fabfb8-67e4-434a-9a55-58c484a8ebe9" providerId="ADAL" clId="{76812946-A292-430D-AABA-8DDBF6036C97}" dt="2023-04-25T10:19:52.474" v="41625" actId="478"/>
          <ac:cxnSpMkLst>
            <pc:docMk/>
            <pc:sldMk cId="1846617579" sldId="360"/>
            <ac:cxnSpMk id="51" creationId="{016D35F1-85CE-DB42-EED8-4088D4B0185B}"/>
          </ac:cxnSpMkLst>
        </pc:cxnChg>
        <pc:cxnChg chg="add del mod">
          <ac:chgData name="Tom Adams" userId="03fabfb8-67e4-434a-9a55-58c484a8ebe9" providerId="ADAL" clId="{76812946-A292-430D-AABA-8DDBF6036C97}" dt="2023-04-25T10:19:52.474" v="41625" actId="478"/>
          <ac:cxnSpMkLst>
            <pc:docMk/>
            <pc:sldMk cId="1846617579" sldId="360"/>
            <ac:cxnSpMk id="52" creationId="{CB57F910-956E-F195-FB78-5F676A9A2375}"/>
          </ac:cxnSpMkLst>
        </pc:cxnChg>
        <pc:cxnChg chg="add mod">
          <ac:chgData name="Tom Adams" userId="03fabfb8-67e4-434a-9a55-58c484a8ebe9" providerId="ADAL" clId="{76812946-A292-430D-AABA-8DDBF6036C97}" dt="2023-04-25T10:27:52.171" v="41747" actId="1076"/>
          <ac:cxnSpMkLst>
            <pc:docMk/>
            <pc:sldMk cId="1846617579" sldId="360"/>
            <ac:cxnSpMk id="58" creationId="{33178A4B-5E8D-D760-42E3-0447B859011E}"/>
          </ac:cxnSpMkLst>
        </pc:cxnChg>
        <pc:cxnChg chg="add mod">
          <ac:chgData name="Tom Adams" userId="03fabfb8-67e4-434a-9a55-58c484a8ebe9" providerId="ADAL" clId="{76812946-A292-430D-AABA-8DDBF6036C97}" dt="2023-04-25T11:46:54.024" v="41906" actId="14100"/>
          <ac:cxnSpMkLst>
            <pc:docMk/>
            <pc:sldMk cId="1846617579" sldId="360"/>
            <ac:cxnSpMk id="71" creationId="{E42C0502-5F9D-4FBE-A320-99C7C7DD5E9E}"/>
          </ac:cxnSpMkLst>
        </pc:cxnChg>
        <pc:cxnChg chg="add mod">
          <ac:chgData name="Tom Adams" userId="03fabfb8-67e4-434a-9a55-58c484a8ebe9" providerId="ADAL" clId="{76812946-A292-430D-AABA-8DDBF6036C97}" dt="2023-04-25T11:46:59.952" v="41907" actId="14100"/>
          <ac:cxnSpMkLst>
            <pc:docMk/>
            <pc:sldMk cId="1846617579" sldId="360"/>
            <ac:cxnSpMk id="77" creationId="{26E2D5D4-AF6B-0881-52FC-CBE8214C2A27}"/>
          </ac:cxnSpMkLst>
        </pc:cxnChg>
      </pc:sldChg>
      <pc:sldChg chg="delSp add del mod">
        <pc:chgData name="Tom Adams" userId="03fabfb8-67e4-434a-9a55-58c484a8ebe9" providerId="ADAL" clId="{76812946-A292-430D-AABA-8DDBF6036C97}" dt="2023-04-26T12:45:34.958" v="42978" actId="2696"/>
        <pc:sldMkLst>
          <pc:docMk/>
          <pc:sldMk cId="206648658" sldId="361"/>
        </pc:sldMkLst>
        <pc:spChg chg="del">
          <ac:chgData name="Tom Adams" userId="03fabfb8-67e4-434a-9a55-58c484a8ebe9" providerId="ADAL" clId="{76812946-A292-430D-AABA-8DDBF6036C97}" dt="2023-04-26T12:43:52.777" v="42957" actId="478"/>
          <ac:spMkLst>
            <pc:docMk/>
            <pc:sldMk cId="206648658" sldId="361"/>
            <ac:spMk id="16" creationId="{953D507C-14FE-0486-1C92-4C0A90FDF0DE}"/>
          </ac:spMkLst>
        </pc:spChg>
        <pc:picChg chg="del">
          <ac:chgData name="Tom Adams" userId="03fabfb8-67e4-434a-9a55-58c484a8ebe9" providerId="ADAL" clId="{76812946-A292-430D-AABA-8DDBF6036C97}" dt="2023-04-26T12:43:52.777" v="42957" actId="478"/>
          <ac:picMkLst>
            <pc:docMk/>
            <pc:sldMk cId="206648658" sldId="361"/>
            <ac:picMk id="7" creationId="{E8931D2C-3C8B-56B1-3128-4844D03B8EA4}"/>
          </ac:picMkLst>
        </pc:picChg>
      </pc:sldChg>
      <pc:sldChg chg="delSp add del mod">
        <pc:chgData name="Tom Adams" userId="03fabfb8-67e4-434a-9a55-58c484a8ebe9" providerId="ADAL" clId="{76812946-A292-430D-AABA-8DDBF6036C97}" dt="2023-04-26T12:32:00.989" v="42867" actId="2696"/>
        <pc:sldMkLst>
          <pc:docMk/>
          <pc:sldMk cId="3837738926" sldId="361"/>
        </pc:sldMkLst>
        <pc:spChg chg="del">
          <ac:chgData name="Tom Adams" userId="03fabfb8-67e4-434a-9a55-58c484a8ebe9" providerId="ADAL" clId="{76812946-A292-430D-AABA-8DDBF6036C97}" dt="2023-04-26T12:30:41.739" v="42859" actId="478"/>
          <ac:spMkLst>
            <pc:docMk/>
            <pc:sldMk cId="3837738926" sldId="361"/>
            <ac:spMk id="16" creationId="{953D507C-14FE-0486-1C92-4C0A90FDF0DE}"/>
          </ac:spMkLst>
        </pc:spChg>
        <pc:picChg chg="del">
          <ac:chgData name="Tom Adams" userId="03fabfb8-67e4-434a-9a55-58c484a8ebe9" providerId="ADAL" clId="{76812946-A292-430D-AABA-8DDBF6036C97}" dt="2023-04-26T12:30:41.739" v="42859" actId="478"/>
          <ac:picMkLst>
            <pc:docMk/>
            <pc:sldMk cId="3837738926" sldId="361"/>
            <ac:picMk id="7" creationId="{E8931D2C-3C8B-56B1-3128-4844D03B8EA4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oriiumconsultingltd-my.sharepoint.com/personal/tom_adams_oriium_com/Documents/Documents/Projects/Oriium/Data%20Management/Folding%20Space/Global%20Data%20Volume%20Growt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Volume of data</a:t>
            </a:r>
            <a:r>
              <a:rPr lang="en-US" sz="2800" baseline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created and replicated worldwide (source: IDC)</a:t>
            </a:r>
            <a:endParaRPr lang="en-US" sz="280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c:rich>
      </c:tx>
      <c:layout>
        <c:manualLayout>
          <c:xMode val="edge"/>
          <c:yMode val="edge"/>
          <c:x val="0.2725486451012190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771627653532905E-2"/>
          <c:y val="0.14463406815138885"/>
          <c:w val="0.89911871263961618"/>
          <c:h val="0.69636852129569615"/>
        </c:manualLayout>
      </c:layout>
      <c:lineChart>
        <c:grouping val="standar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Data Volume (ZB)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Sheet1!$A$2:$A$32</c:f>
              <c:numCache>
                <c:formatCode>General</c:formatCode>
                <c:ptCount val="3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</c:v>
                </c:pt>
              </c:numCache>
            </c:numRef>
          </c:cat>
          <c:val>
            <c:numRef>
              <c:f>Sheet1!$B$2:$B$32</c:f>
              <c:numCache>
                <c:formatCode>0</c:formatCode>
                <c:ptCount val="31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1.6</c:v>
                </c:pt>
                <c:pt idx="15">
                  <c:v>2</c:v>
                </c:pt>
                <c:pt idx="16">
                  <c:v>5</c:v>
                </c:pt>
                <c:pt idx="17">
                  <c:v>6.5</c:v>
                </c:pt>
                <c:pt idx="18">
                  <c:v>9</c:v>
                </c:pt>
                <c:pt idx="19">
                  <c:v>12.5</c:v>
                </c:pt>
                <c:pt idx="20">
                  <c:v>15.5</c:v>
                </c:pt>
                <c:pt idx="21">
                  <c:v>18</c:v>
                </c:pt>
                <c:pt idx="22">
                  <c:v>26</c:v>
                </c:pt>
                <c:pt idx="23">
                  <c:v>33</c:v>
                </c:pt>
                <c:pt idx="24">
                  <c:v>41</c:v>
                </c:pt>
                <c:pt idx="25">
                  <c:v>64.2</c:v>
                </c:pt>
                <c:pt idx="26">
                  <c:v>79</c:v>
                </c:pt>
                <c:pt idx="27">
                  <c:v>97</c:v>
                </c:pt>
                <c:pt idx="28">
                  <c:v>120</c:v>
                </c:pt>
                <c:pt idx="29">
                  <c:v>147</c:v>
                </c:pt>
                <c:pt idx="30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52-4521-AEB5-00747AC5CCB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55502959"/>
        <c:axId val="1332894687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Sheet1!$A$1</c15:sqref>
                        </c15:formulaRef>
                      </c:ext>
                    </c:extLst>
                    <c:strCache>
                      <c:ptCount val="1"/>
                      <c:pt idx="0">
                        <c:v>Year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Sheet1!$A$2:$A$32</c15:sqref>
                        </c15:formulaRef>
                      </c:ext>
                    </c:extLst>
                    <c:numCache>
                      <c:formatCode>General</c:formatCode>
                      <c:ptCount val="31"/>
                      <c:pt idx="0">
                        <c:v>1995</c:v>
                      </c:pt>
                      <c:pt idx="1">
                        <c:v>1996</c:v>
                      </c:pt>
                      <c:pt idx="2">
                        <c:v>1997</c:v>
                      </c:pt>
                      <c:pt idx="3">
                        <c:v>1998</c:v>
                      </c:pt>
                      <c:pt idx="4">
                        <c:v>1999</c:v>
                      </c:pt>
                      <c:pt idx="5">
                        <c:v>2000</c:v>
                      </c:pt>
                      <c:pt idx="6">
                        <c:v>2001</c:v>
                      </c:pt>
                      <c:pt idx="7">
                        <c:v>2002</c:v>
                      </c:pt>
                      <c:pt idx="8">
                        <c:v>2003</c:v>
                      </c:pt>
                      <c:pt idx="9">
                        <c:v>2004</c:v>
                      </c:pt>
                      <c:pt idx="10">
                        <c:v>2005</c:v>
                      </c:pt>
                      <c:pt idx="11">
                        <c:v>2006</c:v>
                      </c:pt>
                      <c:pt idx="12">
                        <c:v>2007</c:v>
                      </c:pt>
                      <c:pt idx="13">
                        <c:v>2008</c:v>
                      </c:pt>
                      <c:pt idx="14">
                        <c:v>2009</c:v>
                      </c:pt>
                      <c:pt idx="15">
                        <c:v>2010</c:v>
                      </c:pt>
                      <c:pt idx="16">
                        <c:v>2011</c:v>
                      </c:pt>
                      <c:pt idx="17">
                        <c:v>2012</c:v>
                      </c:pt>
                      <c:pt idx="18">
                        <c:v>2013</c:v>
                      </c:pt>
                      <c:pt idx="19">
                        <c:v>2014</c:v>
                      </c:pt>
                      <c:pt idx="20">
                        <c:v>2015</c:v>
                      </c:pt>
                      <c:pt idx="21">
                        <c:v>2016</c:v>
                      </c:pt>
                      <c:pt idx="22">
                        <c:v>2017</c:v>
                      </c:pt>
                      <c:pt idx="23">
                        <c:v>2018</c:v>
                      </c:pt>
                      <c:pt idx="24">
                        <c:v>2019</c:v>
                      </c:pt>
                      <c:pt idx="25">
                        <c:v>2020</c:v>
                      </c:pt>
                      <c:pt idx="26">
                        <c:v>2021</c:v>
                      </c:pt>
                      <c:pt idx="27">
                        <c:v>2022</c:v>
                      </c:pt>
                      <c:pt idx="28">
                        <c:v>2023</c:v>
                      </c:pt>
                      <c:pt idx="29">
                        <c:v>2024</c:v>
                      </c:pt>
                      <c:pt idx="3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Sheet1!$A$17:$A$32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9652-4521-AEB5-00747AC5CCBF}"/>
                  </c:ext>
                </c:extLst>
              </c15:ser>
            </c15:filteredLineSeries>
          </c:ext>
        </c:extLst>
      </c:lineChart>
      <c:catAx>
        <c:axId val="5555029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en-US"/>
          </a:p>
        </c:txPr>
        <c:crossAx val="1332894687"/>
        <c:crosses val="autoZero"/>
        <c:auto val="1"/>
        <c:lblAlgn val="ctr"/>
        <c:lblOffset val="100"/>
        <c:noMultiLvlLbl val="0"/>
      </c:catAx>
      <c:valAx>
        <c:axId val="1332894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r>
                  <a:rPr lang="en-GB" sz="200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Data Volume</a:t>
                </a:r>
                <a:r>
                  <a:rPr lang="en-GB" sz="2000" baseline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in Zetabytes</a:t>
                </a:r>
                <a:endParaRPr lang="en-GB" sz="200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c:rich>
          </c:tx>
          <c:layout>
            <c:manualLayout>
              <c:xMode val="edge"/>
              <c:yMode val="edge"/>
              <c:x val="2.5853308024912616E-2"/>
              <c:y val="0.19657347370009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en-US"/>
          </a:p>
        </c:txPr>
        <c:crossAx val="555502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912E4E-C3B9-0B22-2E41-FECAB95067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23C3A7-F154-E76B-8961-D5DBF3CFEE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4566D-E475-4A71-BF9C-0014A3DB76B8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923BD3-12BE-B1E0-E985-BC95449017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B4EA2F-54E4-DAD8-2FC5-AA244B222D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64ED-9684-4D1E-93D9-AEA82990A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457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44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608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520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5836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684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447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3839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402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508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703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389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428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897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081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tart Slide">
    <p:bg>
      <p:bgPr>
        <a:solidFill>
          <a:srgbClr val="44AC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9FA2282-6E29-57D8-1B78-3D9902226D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9558" y="12602308"/>
            <a:ext cx="3845421" cy="66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3239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tart Slide">
    <p:bg>
      <p:bgPr>
        <a:blipFill dpi="0" rotWithShape="1">
          <a:blip r:embed="rId2">
            <a:alphaModFix amt="91000"/>
            <a:lum/>
          </a:blip>
          <a:srcRect/>
          <a:stretch>
            <a:fillRect t="-1000" b="-7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9FA2282-6E29-57D8-1B78-3D9902226D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8" y="334108"/>
            <a:ext cx="3845421" cy="662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63515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AC183-5C8D-0A8A-EF64-02939AEAC4A4}"/>
              </a:ext>
            </a:extLst>
          </p:cNvPr>
          <p:cNvSpPr/>
          <p:nvPr userDrawn="1"/>
        </p:nvSpPr>
        <p:spPr>
          <a:xfrm>
            <a:off x="0" y="12577665"/>
            <a:ext cx="24384000" cy="1138335"/>
          </a:xfrm>
          <a:prstGeom prst="rect">
            <a:avLst/>
          </a:prstGeom>
          <a:solidFill>
            <a:srgbClr val="44ACB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9AA49C43-612B-FEFE-51A7-534FE71176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708" y="12915747"/>
            <a:ext cx="2786331" cy="480363"/>
          </a:xfrm>
          <a:prstGeom prst="rect">
            <a:avLst/>
          </a:prstGeom>
        </p:spPr>
      </p:pic>
      <p:sp>
        <p:nvSpPr>
          <p:cNvPr id="3" name="MSIPCMContentMarking" descr="{&quot;HashCode&quot;:408502654,&quot;Placement&quot;:&quot;Footer&quot;,&quot;Top&quot;:1059.343,&quot;Left&quot;:846.715759,&quot;SlideWidth&quot;:1920,&quot;SlideHeight&quot;:1080}">
            <a:extLst>
              <a:ext uri="{FF2B5EF4-FFF2-40B4-BE49-F238E27FC236}">
                <a16:creationId xmlns:a16="http://schemas.microsoft.com/office/drawing/2014/main" id="{8C797A62-59A3-7DAC-ACA6-CF5019959530}"/>
              </a:ext>
            </a:extLst>
          </p:cNvPr>
          <p:cNvSpPr txBox="1"/>
          <p:nvPr userDrawn="1"/>
        </p:nvSpPr>
        <p:spPr>
          <a:xfrm>
            <a:off x="10753290" y="13453656"/>
            <a:ext cx="2877420" cy="2623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FF8C00"/>
                </a:solidFill>
                <a:effectLst/>
                <a:uFillTx/>
                <a:latin typeface="Calibri" panose="020F0502020204030204" pitchFamily="34" charset="0"/>
                <a:ea typeface="Lato Regular"/>
                <a:cs typeface="Lato Regular"/>
                <a:sym typeface="Lato Regular"/>
              </a:rPr>
              <a:t>Information Classification: Customer Confidential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AC183-5C8D-0A8A-EF64-02939AEAC4A4}"/>
              </a:ext>
            </a:extLst>
          </p:cNvPr>
          <p:cNvSpPr/>
          <p:nvPr userDrawn="1"/>
        </p:nvSpPr>
        <p:spPr>
          <a:xfrm>
            <a:off x="0" y="12577665"/>
            <a:ext cx="24384000" cy="1138335"/>
          </a:xfrm>
          <a:prstGeom prst="rect">
            <a:avLst/>
          </a:prstGeom>
          <a:blipFill dpi="0" rotWithShape="1">
            <a:blip r:embed="rId2"/>
            <a:srcRect/>
            <a:stretch>
              <a:fillRect t="-84000" b="-77000"/>
            </a:stretch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9AA49C43-612B-FEFE-51A7-534FE71176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708" y="12915747"/>
            <a:ext cx="2786331" cy="480363"/>
          </a:xfrm>
          <a:prstGeom prst="rect">
            <a:avLst/>
          </a:prstGeom>
        </p:spPr>
      </p:pic>
      <p:sp>
        <p:nvSpPr>
          <p:cNvPr id="3" name="MSIPCMContentMarking" descr="{&quot;HashCode&quot;:408502654,&quot;Placement&quot;:&quot;Footer&quot;,&quot;Top&quot;:1059.343,&quot;Left&quot;:846.715759,&quot;SlideWidth&quot;:1920,&quot;SlideHeight&quot;:1080}">
            <a:extLst>
              <a:ext uri="{FF2B5EF4-FFF2-40B4-BE49-F238E27FC236}">
                <a16:creationId xmlns:a16="http://schemas.microsoft.com/office/drawing/2014/main" id="{734A5FF2-7AEB-1E9C-3519-0509671CCC4E}"/>
              </a:ext>
            </a:extLst>
          </p:cNvPr>
          <p:cNvSpPr txBox="1"/>
          <p:nvPr userDrawn="1"/>
        </p:nvSpPr>
        <p:spPr>
          <a:xfrm>
            <a:off x="10753290" y="13453656"/>
            <a:ext cx="2877420" cy="2623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FF8C00"/>
                </a:solidFill>
                <a:effectLst/>
                <a:uFillTx/>
                <a:latin typeface="Calibri" panose="020F0502020204030204" pitchFamily="34" charset="0"/>
                <a:ea typeface="Lato Regular"/>
                <a:cs typeface="Lato Regular"/>
                <a:sym typeface="Lato Regular"/>
              </a:rPr>
              <a:t>Information Classification: Customer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5659141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AC183-5C8D-0A8A-EF64-02939AEAC4A4}"/>
              </a:ext>
            </a:extLst>
          </p:cNvPr>
          <p:cNvSpPr/>
          <p:nvPr userDrawn="1"/>
        </p:nvSpPr>
        <p:spPr>
          <a:xfrm>
            <a:off x="0" y="12577665"/>
            <a:ext cx="24384000" cy="1138335"/>
          </a:xfrm>
          <a:prstGeom prst="rect">
            <a:avLst/>
          </a:prstGeom>
          <a:solidFill>
            <a:srgbClr val="2D5E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9AA49C43-612B-FEFE-51A7-534FE71176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708" y="12915747"/>
            <a:ext cx="2786331" cy="480363"/>
          </a:xfrm>
          <a:prstGeom prst="rect">
            <a:avLst/>
          </a:prstGeom>
        </p:spPr>
      </p:pic>
      <p:sp>
        <p:nvSpPr>
          <p:cNvPr id="3" name="MSIPCMContentMarking" descr="{&quot;HashCode&quot;:408502654,&quot;Placement&quot;:&quot;Footer&quot;,&quot;Top&quot;:1059.343,&quot;Left&quot;:846.715759,&quot;SlideWidth&quot;:1920,&quot;SlideHeight&quot;:1080}">
            <a:extLst>
              <a:ext uri="{FF2B5EF4-FFF2-40B4-BE49-F238E27FC236}">
                <a16:creationId xmlns:a16="http://schemas.microsoft.com/office/drawing/2014/main" id="{028769CF-8B5D-4FC3-0ED3-FDFA2F65D7D5}"/>
              </a:ext>
            </a:extLst>
          </p:cNvPr>
          <p:cNvSpPr txBox="1"/>
          <p:nvPr userDrawn="1"/>
        </p:nvSpPr>
        <p:spPr>
          <a:xfrm>
            <a:off x="10753290" y="13453656"/>
            <a:ext cx="2877420" cy="2623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FF8C00"/>
                </a:solidFill>
                <a:effectLst/>
                <a:uFillTx/>
                <a:latin typeface="Calibri" panose="020F0502020204030204" pitchFamily="34" charset="0"/>
                <a:ea typeface="Lato Regular"/>
                <a:cs typeface="Lato Regular"/>
                <a:sym typeface="Lato Regular"/>
              </a:rPr>
              <a:t>Information Classification: Customer Confidential</a:t>
            </a:r>
          </a:p>
        </p:txBody>
      </p:sp>
    </p:spTree>
    <p:extLst>
      <p:ext uri="{BB962C8B-B14F-4D97-AF65-F5344CB8AC3E}">
        <p14:creationId xmlns:p14="http://schemas.microsoft.com/office/powerpoint/2010/main" val="110607132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id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52F6597D-ADE9-7F16-0432-776DB9FFEF64}"/>
              </a:ext>
            </a:extLst>
          </p:cNvPr>
          <p:cNvSpPr/>
          <p:nvPr userDrawn="1"/>
        </p:nvSpPr>
        <p:spPr>
          <a:xfrm>
            <a:off x="0" y="1"/>
            <a:ext cx="9434504" cy="13716000"/>
          </a:xfrm>
          <a:prstGeom prst="rect">
            <a:avLst/>
          </a:prstGeom>
          <a:solidFill>
            <a:srgbClr val="44ACB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798C1713-4E30-4D47-122B-39D332A60FBB}"/>
              </a:ext>
            </a:extLst>
          </p:cNvPr>
          <p:cNvSpPr/>
          <p:nvPr userDrawn="1"/>
        </p:nvSpPr>
        <p:spPr>
          <a:xfrm>
            <a:off x="12151657" y="6136342"/>
            <a:ext cx="9522498" cy="1"/>
          </a:xfrm>
          <a:prstGeom prst="line">
            <a:avLst/>
          </a:prstGeom>
          <a:ln w="12700">
            <a:solidFill>
              <a:srgbClr val="FFFFFF">
                <a:alpha val="24148"/>
              </a:srgbClr>
            </a:solidFill>
            <a:custDash>
              <a:ds d="100000" sp="200000"/>
            </a:custDash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87FE8536-6841-09A2-A6E8-9EFCDF7807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7" y="443507"/>
            <a:ext cx="2786331" cy="4803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1B24F1-B4D0-4E3B-5DDD-501D520DBF2A}"/>
              </a:ext>
            </a:extLst>
          </p:cNvPr>
          <p:cNvSpPr/>
          <p:nvPr userDrawn="1"/>
        </p:nvSpPr>
        <p:spPr>
          <a:xfrm>
            <a:off x="10839796" y="13416742"/>
            <a:ext cx="2667658" cy="29925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MSIPCMContentMarking" descr="{&quot;HashCode&quot;:408502654,&quot;Placement&quot;:&quot;Footer&quot;,&quot;Top&quot;:1059.343,&quot;Left&quot;:846.715759,&quot;SlideWidth&quot;:1920,&quot;SlideHeight&quot;:1080}">
            <a:extLst>
              <a:ext uri="{FF2B5EF4-FFF2-40B4-BE49-F238E27FC236}">
                <a16:creationId xmlns:a16="http://schemas.microsoft.com/office/drawing/2014/main" id="{29EC0BC4-55AD-BFA9-E318-15AB524FA603}"/>
              </a:ext>
            </a:extLst>
          </p:cNvPr>
          <p:cNvSpPr txBox="1"/>
          <p:nvPr userDrawn="1"/>
        </p:nvSpPr>
        <p:spPr>
          <a:xfrm>
            <a:off x="10753290" y="13453656"/>
            <a:ext cx="2877420" cy="2623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FF8C00"/>
                </a:solidFill>
                <a:effectLst/>
                <a:uFillTx/>
                <a:latin typeface="Calibri" panose="020F0502020204030204" pitchFamily="34" charset="0"/>
                <a:ea typeface="Lato Regular"/>
                <a:cs typeface="Lato Regular"/>
                <a:sym typeface="Lato Regular"/>
              </a:rPr>
              <a:t>Information Classification: Customer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9656831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67071-F6B4-44B1-A041-0043DF8A7406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43152-6025-4D91-BC0B-586A8CCF0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02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IPCMContentMarking" descr="{&quot;HashCode&quot;:408502654,&quot;Placement&quot;:&quot;Footer&quot;,&quot;Top&quot;:1059.343,&quot;Left&quot;:846.715759,&quot;SlideWidth&quot;:1920,&quot;SlideHeight&quot;:1080}">
            <a:extLst>
              <a:ext uri="{FF2B5EF4-FFF2-40B4-BE49-F238E27FC236}">
                <a16:creationId xmlns:a16="http://schemas.microsoft.com/office/drawing/2014/main" id="{3621465C-5051-0D3C-BEE2-7CC6ACA46002}"/>
              </a:ext>
            </a:extLst>
          </p:cNvPr>
          <p:cNvSpPr txBox="1"/>
          <p:nvPr userDrawn="1"/>
        </p:nvSpPr>
        <p:spPr>
          <a:xfrm>
            <a:off x="10753290" y="13453656"/>
            <a:ext cx="2877420" cy="2623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FF8C00"/>
                </a:solidFill>
                <a:effectLst/>
                <a:uFillTx/>
                <a:latin typeface="Calibri" panose="020F0502020204030204" pitchFamily="34" charset="0"/>
                <a:ea typeface="Lato Regular"/>
                <a:cs typeface="Lato Regular"/>
                <a:sym typeface="Lato Regular"/>
              </a:rPr>
              <a:t>Information Classification: Customer Confidential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49" r:id="rId3"/>
    <p:sldLayoutId id="2147483654" r:id="rId4"/>
    <p:sldLayoutId id="2147483651" r:id="rId5"/>
    <p:sldLayoutId id="2147483652" r:id="rId6"/>
    <p:sldLayoutId id="2147483655" r:id="rId7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47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85AA1D-D6CC-6281-90D1-15786572C8DA}"/>
              </a:ext>
            </a:extLst>
          </p:cNvPr>
          <p:cNvGrpSpPr/>
          <p:nvPr/>
        </p:nvGrpSpPr>
        <p:grpSpPr>
          <a:xfrm>
            <a:off x="910305" y="3591811"/>
            <a:ext cx="17910352" cy="1977988"/>
            <a:chOff x="2929605" y="4134116"/>
            <a:chExt cx="17910352" cy="1977988"/>
          </a:xfrm>
        </p:grpSpPr>
        <p:sp>
          <p:nvSpPr>
            <p:cNvPr id="3" name="Tech.">
              <a:extLst>
                <a:ext uri="{FF2B5EF4-FFF2-40B4-BE49-F238E27FC236}">
                  <a16:creationId xmlns:a16="http://schemas.microsoft.com/office/drawing/2014/main" id="{680F1A39-2CC3-2C36-B048-3A17F48C544D}"/>
                </a:ext>
              </a:extLst>
            </p:cNvPr>
            <p:cNvSpPr txBox="1"/>
            <p:nvPr/>
          </p:nvSpPr>
          <p:spPr>
            <a:xfrm>
              <a:off x="2929605" y="4134116"/>
              <a:ext cx="17910352" cy="173893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</a:defRPr>
              </a:lvl1pPr>
            </a:lstStyle>
            <a:p>
              <a:r>
                <a:rPr lang="en-GB" sz="8800">
                  <a:latin typeface="Poppins" panose="00000500000000000000" pitchFamily="2" charset="0"/>
                  <a:cs typeface="Poppins" panose="00000500000000000000" pitchFamily="2" charset="0"/>
                </a:rPr>
                <a:t>Data Management as a Service</a:t>
              </a:r>
              <a:endParaRPr sz="880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" name="Line">
              <a:extLst>
                <a:ext uri="{FF2B5EF4-FFF2-40B4-BE49-F238E27FC236}">
                  <a16:creationId xmlns:a16="http://schemas.microsoft.com/office/drawing/2014/main" id="{9734505A-539E-CF10-B38D-669DA5C3FD51}"/>
                </a:ext>
              </a:extLst>
            </p:cNvPr>
            <p:cNvSpPr/>
            <p:nvPr/>
          </p:nvSpPr>
          <p:spPr>
            <a:xfrm>
              <a:off x="2986990" y="6112104"/>
              <a:ext cx="17554772" cy="0"/>
            </a:xfrm>
            <a:prstGeom prst="line">
              <a:avLst/>
            </a:prstGeom>
            <a:ln w="85725">
              <a:solidFill>
                <a:srgbClr val="FFFFFF">
                  <a:alpha val="56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50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endParaRPr kumimoji="0" lang="en-GB" sz="54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oppins Light" panose="00000400000000000000" pitchFamily="2" charset="0"/>
              <a:cs typeface="Poppins Light" panose="00000400000000000000" pitchFamily="2" charset="0"/>
              <a:sym typeface="Lato Regular"/>
            </a:endParaRPr>
          </a:p>
        </p:txBody>
      </p:sp>
      <p:sp>
        <p:nvSpPr>
          <p:cNvPr id="4" name="Today’s Agenda">
            <a:extLst>
              <a:ext uri="{FF2B5EF4-FFF2-40B4-BE49-F238E27FC236}">
                <a16:creationId xmlns:a16="http://schemas.microsoft.com/office/drawing/2014/main" id="{065A06A6-B1BE-A3B1-D67F-0D1DDD099A3C}"/>
              </a:ext>
            </a:extLst>
          </p:cNvPr>
          <p:cNvSpPr txBox="1"/>
          <p:nvPr/>
        </p:nvSpPr>
        <p:spPr>
          <a:xfrm>
            <a:off x="12583025" y="8978773"/>
            <a:ext cx="1238333" cy="511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>
              <a:lnSpc>
                <a:spcPct val="120000"/>
              </a:lnSpc>
              <a:defRPr sz="5600">
                <a:solidFill>
                  <a:srgbClr val="FFFFFF"/>
                </a:solidFill>
              </a:defRPr>
            </a:lvl1pPr>
          </a:lstStyle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SOC2</a:t>
            </a:r>
          </a:p>
        </p:txBody>
      </p:sp>
      <p:sp>
        <p:nvSpPr>
          <p:cNvPr id="5" name="Today’s Agenda">
            <a:extLst>
              <a:ext uri="{FF2B5EF4-FFF2-40B4-BE49-F238E27FC236}">
                <a16:creationId xmlns:a16="http://schemas.microsoft.com/office/drawing/2014/main" id="{4CA7290A-DD1E-1FF7-5704-9F7EBC9F29B1}"/>
              </a:ext>
            </a:extLst>
          </p:cNvPr>
          <p:cNvSpPr txBox="1"/>
          <p:nvPr/>
        </p:nvSpPr>
        <p:spPr>
          <a:xfrm>
            <a:off x="15210273" y="9358891"/>
            <a:ext cx="1583451" cy="61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t">
            <a:noAutofit/>
          </a:bodyPr>
          <a:lstStyle>
            <a:lvl1pPr>
              <a:lnSpc>
                <a:spcPct val="120000"/>
              </a:lnSpc>
              <a:defRPr sz="5600">
                <a:solidFill>
                  <a:srgbClr val="FFFFFF"/>
                </a:solidFill>
              </a:defRPr>
            </a:lvl1pPr>
          </a:lstStyle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ISO 27018</a:t>
            </a:r>
          </a:p>
          <a:p>
            <a:endParaRPr lang="en-US" sz="2400">
              <a:solidFill>
                <a:srgbClr val="061A28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B58CC11-87CE-02DB-6E06-70F855734C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612669"/>
              </p:ext>
            </p:extLst>
          </p:nvPr>
        </p:nvGraphicFramePr>
        <p:xfrm>
          <a:off x="957384" y="1513841"/>
          <a:ext cx="21686048" cy="5037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DD75774-208D-7C65-C05B-D6DFA46D3160}"/>
              </a:ext>
            </a:extLst>
          </p:cNvPr>
          <p:cNvSpPr txBox="1"/>
          <p:nvPr/>
        </p:nvSpPr>
        <p:spPr>
          <a:xfrm>
            <a:off x="1738565" y="6724272"/>
            <a:ext cx="2194405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UK DPA 1984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D78737-FFA1-0A68-05A4-45DF7689BAB1}"/>
              </a:ext>
            </a:extLst>
          </p:cNvPr>
          <p:cNvSpPr txBox="1"/>
          <p:nvPr/>
        </p:nvSpPr>
        <p:spPr>
          <a:xfrm>
            <a:off x="9448235" y="8084401"/>
            <a:ext cx="2231858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ISO 27001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8E0878-8B74-7180-CB65-18B3A56D3816}"/>
              </a:ext>
            </a:extLst>
          </p:cNvPr>
          <p:cNvSpPr txBox="1"/>
          <p:nvPr/>
        </p:nvSpPr>
        <p:spPr>
          <a:xfrm>
            <a:off x="15695193" y="10274135"/>
            <a:ext cx="1741571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ISO 27017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D42067-65BF-A403-8B83-C6CF9029AEEE}"/>
              </a:ext>
            </a:extLst>
          </p:cNvPr>
          <p:cNvSpPr txBox="1"/>
          <p:nvPr/>
        </p:nvSpPr>
        <p:spPr>
          <a:xfrm>
            <a:off x="10057836" y="8536211"/>
            <a:ext cx="1583451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PCI DSS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32FC92-A3B2-4B79-BAA0-168A66690FE2}"/>
              </a:ext>
            </a:extLst>
          </p:cNvPr>
          <p:cNvSpPr txBox="1"/>
          <p:nvPr/>
        </p:nvSpPr>
        <p:spPr>
          <a:xfrm>
            <a:off x="17581142" y="10750005"/>
            <a:ext cx="2896605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NHS Digital Toolkit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44BBDA-0BFF-A424-F339-D53D6887FBEF}"/>
              </a:ext>
            </a:extLst>
          </p:cNvPr>
          <p:cNvSpPr txBox="1"/>
          <p:nvPr/>
        </p:nvSpPr>
        <p:spPr>
          <a:xfrm>
            <a:off x="15186210" y="9805311"/>
            <a:ext cx="2896605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Cyber Essentials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59B769-9800-9010-630F-1C9CB4D4DF7A}"/>
              </a:ext>
            </a:extLst>
          </p:cNvPr>
          <p:cNvSpPr txBox="1"/>
          <p:nvPr/>
        </p:nvSpPr>
        <p:spPr>
          <a:xfrm>
            <a:off x="17581142" y="11269752"/>
            <a:ext cx="2896605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GDPR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20648B-FFC8-03A0-4D3A-4E76C561B9D4}"/>
              </a:ext>
            </a:extLst>
          </p:cNvPr>
          <p:cNvSpPr txBox="1"/>
          <p:nvPr/>
        </p:nvSpPr>
        <p:spPr>
          <a:xfrm>
            <a:off x="4987087" y="7189792"/>
            <a:ext cx="3025943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EU-US Safe Harbor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D5FA38-B06F-E40C-8323-A4AC22E58053}"/>
              </a:ext>
            </a:extLst>
          </p:cNvPr>
          <p:cNvSpPr txBox="1"/>
          <p:nvPr/>
        </p:nvSpPr>
        <p:spPr>
          <a:xfrm>
            <a:off x="16370970" y="7196848"/>
            <a:ext cx="3025943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EU-US Privacy Shield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6A6A1C-2C8B-24D2-3601-5940D12EACD4}"/>
              </a:ext>
            </a:extLst>
          </p:cNvPr>
          <p:cNvSpPr txBox="1"/>
          <p:nvPr/>
        </p:nvSpPr>
        <p:spPr>
          <a:xfrm>
            <a:off x="20726401" y="7196848"/>
            <a:ext cx="1917031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EU-US </a:t>
            </a:r>
            <a:r>
              <a:rPr lang="en-US" sz="2400" err="1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DPF</a:t>
            </a:r>
            <a:endParaRPr lang="en-US" sz="2400">
              <a:solidFill>
                <a:srgbClr val="061A28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F79E3C-F534-A698-53FC-37D484D04C9C}"/>
              </a:ext>
            </a:extLst>
          </p:cNvPr>
          <p:cNvSpPr txBox="1"/>
          <p:nvPr/>
        </p:nvSpPr>
        <p:spPr>
          <a:xfrm>
            <a:off x="7590551" y="7646721"/>
            <a:ext cx="1365584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PERC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1AF4D26-AF25-DDCD-A345-B0F0B5474FDB}"/>
              </a:ext>
            </a:extLst>
          </p:cNvPr>
          <p:cNvCxnSpPr>
            <a:cxnSpLocks/>
          </p:cNvCxnSpPr>
          <p:nvPr/>
        </p:nvCxnSpPr>
        <p:spPr>
          <a:xfrm>
            <a:off x="7758992" y="7502343"/>
            <a:ext cx="8579891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41617A4-0E87-DC03-383B-56411FEEDB87}"/>
              </a:ext>
            </a:extLst>
          </p:cNvPr>
          <p:cNvCxnSpPr>
            <a:cxnSpLocks/>
          </p:cNvCxnSpPr>
          <p:nvPr/>
        </p:nvCxnSpPr>
        <p:spPr>
          <a:xfrm>
            <a:off x="3729789" y="6991926"/>
            <a:ext cx="1034716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014AEEE-B814-5351-FBDC-E2862C29FF56}"/>
              </a:ext>
            </a:extLst>
          </p:cNvPr>
          <p:cNvCxnSpPr>
            <a:cxnSpLocks/>
          </p:cNvCxnSpPr>
          <p:nvPr/>
        </p:nvCxnSpPr>
        <p:spPr>
          <a:xfrm>
            <a:off x="19419817" y="7497761"/>
            <a:ext cx="1196945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BFA93BC-3B0F-6242-B249-033578E71C58}"/>
              </a:ext>
            </a:extLst>
          </p:cNvPr>
          <p:cNvCxnSpPr>
            <a:cxnSpLocks/>
          </p:cNvCxnSpPr>
          <p:nvPr/>
        </p:nvCxnSpPr>
        <p:spPr>
          <a:xfrm>
            <a:off x="8640306" y="7940023"/>
            <a:ext cx="13594052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831F8F1-A8F5-74D9-3B3B-4BD0AFD4D58C}"/>
              </a:ext>
            </a:extLst>
          </p:cNvPr>
          <p:cNvCxnSpPr>
            <a:cxnSpLocks/>
          </p:cNvCxnSpPr>
          <p:nvPr/>
        </p:nvCxnSpPr>
        <p:spPr>
          <a:xfrm>
            <a:off x="11106129" y="8363239"/>
            <a:ext cx="11128229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8F15319-9082-7A3E-112F-B537E89DB4E1}"/>
              </a:ext>
            </a:extLst>
          </p:cNvPr>
          <p:cNvCxnSpPr>
            <a:cxnSpLocks/>
          </p:cNvCxnSpPr>
          <p:nvPr/>
        </p:nvCxnSpPr>
        <p:spPr>
          <a:xfrm>
            <a:off x="11443014" y="8820439"/>
            <a:ext cx="1079134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E85FECF-2D00-6FD7-4E68-46D20DE2716A}"/>
              </a:ext>
            </a:extLst>
          </p:cNvPr>
          <p:cNvCxnSpPr>
            <a:cxnSpLocks/>
          </p:cNvCxnSpPr>
          <p:nvPr/>
        </p:nvCxnSpPr>
        <p:spPr>
          <a:xfrm>
            <a:off x="13560571" y="9247351"/>
            <a:ext cx="8673787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5DCBC76-9D00-D7C9-8D03-BD1099C180E0}"/>
              </a:ext>
            </a:extLst>
          </p:cNvPr>
          <p:cNvCxnSpPr>
            <a:cxnSpLocks/>
          </p:cNvCxnSpPr>
          <p:nvPr/>
        </p:nvCxnSpPr>
        <p:spPr>
          <a:xfrm>
            <a:off x="16861807" y="9635086"/>
            <a:ext cx="5372551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CC853B9-F6CB-353B-F575-65D3E739E984}"/>
              </a:ext>
            </a:extLst>
          </p:cNvPr>
          <p:cNvCxnSpPr>
            <a:cxnSpLocks/>
          </p:cNvCxnSpPr>
          <p:nvPr/>
        </p:nvCxnSpPr>
        <p:spPr>
          <a:xfrm>
            <a:off x="17782674" y="10072793"/>
            <a:ext cx="4475747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F8A0331-3EBA-95BD-D097-664F9B471645}"/>
              </a:ext>
            </a:extLst>
          </p:cNvPr>
          <p:cNvCxnSpPr>
            <a:cxnSpLocks/>
          </p:cNvCxnSpPr>
          <p:nvPr/>
        </p:nvCxnSpPr>
        <p:spPr>
          <a:xfrm>
            <a:off x="17412701" y="10538014"/>
            <a:ext cx="4821657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5514D19-FC20-7B6A-1353-F4B4E863C365}"/>
              </a:ext>
            </a:extLst>
          </p:cNvPr>
          <p:cNvCxnSpPr>
            <a:cxnSpLocks/>
          </p:cNvCxnSpPr>
          <p:nvPr/>
        </p:nvCxnSpPr>
        <p:spPr>
          <a:xfrm>
            <a:off x="20381495" y="11043067"/>
            <a:ext cx="1852863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6F3D4E0-076F-0713-7BC5-66EDAA348380}"/>
              </a:ext>
            </a:extLst>
          </p:cNvPr>
          <p:cNvCxnSpPr>
            <a:cxnSpLocks/>
          </p:cNvCxnSpPr>
          <p:nvPr/>
        </p:nvCxnSpPr>
        <p:spPr>
          <a:xfrm>
            <a:off x="18681032" y="11556415"/>
            <a:ext cx="3553326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B961220-6F71-68F6-1346-56A462A53217}"/>
              </a:ext>
            </a:extLst>
          </p:cNvPr>
          <p:cNvSpPr txBox="1"/>
          <p:nvPr/>
        </p:nvSpPr>
        <p:spPr>
          <a:xfrm>
            <a:off x="4938961" y="6697274"/>
            <a:ext cx="2159490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UK DPA 1998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A233E4-EF71-E495-DB4F-C9042668E91D}"/>
              </a:ext>
            </a:extLst>
          </p:cNvPr>
          <p:cNvSpPr txBox="1"/>
          <p:nvPr/>
        </p:nvSpPr>
        <p:spPr>
          <a:xfrm>
            <a:off x="17581142" y="6699067"/>
            <a:ext cx="2159490" cy="529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UK DPA 2018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C39F244-E9DB-A62F-7EE0-B106548AE486}"/>
              </a:ext>
            </a:extLst>
          </p:cNvPr>
          <p:cNvCxnSpPr>
            <a:cxnSpLocks/>
          </p:cNvCxnSpPr>
          <p:nvPr/>
        </p:nvCxnSpPr>
        <p:spPr>
          <a:xfrm>
            <a:off x="7037726" y="6979180"/>
            <a:ext cx="10374975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30" name="Straight Arrow Connector 1029">
            <a:extLst>
              <a:ext uri="{FF2B5EF4-FFF2-40B4-BE49-F238E27FC236}">
                <a16:creationId xmlns:a16="http://schemas.microsoft.com/office/drawing/2014/main" id="{8D1D917D-1930-5BFB-7983-039A04DC4774}"/>
              </a:ext>
            </a:extLst>
          </p:cNvPr>
          <p:cNvCxnSpPr>
            <a:cxnSpLocks/>
          </p:cNvCxnSpPr>
          <p:nvPr/>
        </p:nvCxnSpPr>
        <p:spPr>
          <a:xfrm>
            <a:off x="19657344" y="6979180"/>
            <a:ext cx="2577014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lgDash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4640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423208-F212-BB41-3FE6-AB07D8407798}"/>
              </a:ext>
            </a:extLst>
          </p:cNvPr>
          <p:cNvSpPr/>
          <p:nvPr/>
        </p:nvSpPr>
        <p:spPr>
          <a:xfrm>
            <a:off x="5581956" y="3329354"/>
            <a:ext cx="14605182" cy="17260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endParaRPr kumimoji="0" lang="en-GB" sz="54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oppins Light" panose="00000400000000000000" pitchFamily="2" charset="0"/>
              <a:cs typeface="Poppins Light" panose="00000400000000000000" pitchFamily="2" charset="0"/>
              <a:sym typeface="Lato Regula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21DED-0F31-F970-BA86-258E4139B570}"/>
              </a:ext>
            </a:extLst>
          </p:cNvPr>
          <p:cNvSpPr txBox="1"/>
          <p:nvPr/>
        </p:nvSpPr>
        <p:spPr>
          <a:xfrm>
            <a:off x="2919029" y="3513713"/>
            <a:ext cx="2662927" cy="1070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5400" b="0" i="0" u="none" strike="noStrike" cap="none" spc="0" normalizeH="0" baseline="0" err="1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DMaaS</a:t>
            </a:r>
            <a:endParaRPr lang="en-GB" sz="4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7E9686-27C1-B7DE-4702-85C1C97A9BFC}"/>
              </a:ext>
            </a:extLst>
          </p:cNvPr>
          <p:cNvSpPr txBox="1"/>
          <p:nvPr/>
        </p:nvSpPr>
        <p:spPr>
          <a:xfrm>
            <a:off x="8272585" y="3603911"/>
            <a:ext cx="7941508" cy="1070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5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Application</a:t>
            </a:r>
            <a:endParaRPr lang="en-GB" sz="4800">
              <a:solidFill>
                <a:srgbClr val="FFFFFF"/>
              </a:solidFill>
            </a:endParaRPr>
          </a:p>
        </p:txBody>
      </p:sp>
      <p:pic>
        <p:nvPicPr>
          <p:cNvPr id="11" name="Picture 216">
            <a:extLst>
              <a:ext uri="{FF2B5EF4-FFF2-40B4-BE49-F238E27FC236}">
                <a16:creationId xmlns:a16="http://schemas.microsoft.com/office/drawing/2014/main" id="{C8A9A134-1AAB-630E-52D9-7D1226483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673" y="5641181"/>
            <a:ext cx="2333626" cy="233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1">
            <a:extLst>
              <a:ext uri="{FF2B5EF4-FFF2-40B4-BE49-F238E27FC236}">
                <a16:creationId xmlns:a16="http://schemas.microsoft.com/office/drawing/2014/main" id="{E5EE56F8-0AC4-44E1-73C9-9B0376083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1675" y="5955841"/>
            <a:ext cx="1736724" cy="173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0">
            <a:extLst>
              <a:ext uri="{FF2B5EF4-FFF2-40B4-BE49-F238E27FC236}">
                <a16:creationId xmlns:a16="http://schemas.microsoft.com/office/drawing/2014/main" id="{BAF8EEBC-A13D-4431-C28B-F02004196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2881" y="5838031"/>
            <a:ext cx="1936750" cy="193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B2F7D03-9DEB-E06A-F993-3477B23BD4F1}"/>
              </a:ext>
            </a:extLst>
          </p:cNvPr>
          <p:cNvSpPr txBox="1"/>
          <p:nvPr/>
        </p:nvSpPr>
        <p:spPr>
          <a:xfrm>
            <a:off x="5994717" y="7918747"/>
            <a:ext cx="4033537" cy="8893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44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Automation</a:t>
            </a:r>
            <a:endParaRPr lang="en-GB" sz="40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E7D02B-8938-1143-AA41-A287CA16393D}"/>
              </a:ext>
            </a:extLst>
          </p:cNvPr>
          <p:cNvSpPr txBox="1"/>
          <p:nvPr/>
        </p:nvSpPr>
        <p:spPr>
          <a:xfrm>
            <a:off x="10493268" y="7974805"/>
            <a:ext cx="4033537" cy="8893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44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AI</a:t>
            </a:r>
            <a:endParaRPr lang="en-GB" sz="40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D61671-D080-2D32-1401-DCDB3B0948D6}"/>
              </a:ext>
            </a:extLst>
          </p:cNvPr>
          <p:cNvSpPr txBox="1"/>
          <p:nvPr/>
        </p:nvSpPr>
        <p:spPr>
          <a:xfrm>
            <a:off x="15090903" y="7974805"/>
            <a:ext cx="4033537" cy="8893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Service</a:t>
            </a:r>
            <a:endParaRPr lang="en-GB" sz="4000" dirty="0"/>
          </a:p>
        </p:txBody>
      </p:sp>
      <p:pic>
        <p:nvPicPr>
          <p:cNvPr id="17" name="Picture 299">
            <a:extLst>
              <a:ext uri="{FF2B5EF4-FFF2-40B4-BE49-F238E27FC236}">
                <a16:creationId xmlns:a16="http://schemas.microsoft.com/office/drawing/2014/main" id="{BF3E6516-D197-B03A-FF40-B82C18D1F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700"/>
                    </a14:imgEffect>
                    <a14:imgEffect>
                      <a14:saturation sat="1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5947" y="3207380"/>
            <a:ext cx="2042053" cy="2044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B8310A8-A401-DE2D-AF8B-594F63FC7F51}"/>
              </a:ext>
            </a:extLst>
          </p:cNvPr>
          <p:cNvGrpSpPr/>
          <p:nvPr/>
        </p:nvGrpSpPr>
        <p:grpSpPr>
          <a:xfrm>
            <a:off x="2340002" y="2480029"/>
            <a:ext cx="3820982" cy="3308969"/>
            <a:chOff x="2340002" y="2480029"/>
            <a:chExt cx="3820982" cy="3308969"/>
          </a:xfrm>
        </p:grpSpPr>
        <p:pic>
          <p:nvPicPr>
            <p:cNvPr id="3" name="Picture 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1B775-9E33-D3AE-34D0-B59D5D65F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002" y="2480029"/>
              <a:ext cx="3820982" cy="3308969"/>
            </a:xfrm>
            <a:prstGeom prst="rect">
              <a:avLst/>
            </a:prstGeom>
          </p:spPr>
        </p:pic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4D71D18-2EB2-92B4-9823-1E40E8734CF0}"/>
                </a:ext>
              </a:extLst>
            </p:cNvPr>
            <p:cNvSpPr/>
            <p:nvPr/>
          </p:nvSpPr>
          <p:spPr>
            <a:xfrm rot="5400000">
              <a:off x="4820234" y="3855235"/>
              <a:ext cx="1921886" cy="554632"/>
            </a:xfrm>
            <a:prstGeom prst="triangle">
              <a:avLst>
                <a:gd name="adj" fmla="val 49851"/>
              </a:avLst>
            </a:prstGeom>
            <a:solidFill>
              <a:srgbClr val="FFFFFF"/>
            </a:solidFill>
            <a:ln w="12700" cap="flat">
              <a:solidFill>
                <a:srgbClr val="FFFFFF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89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shape&#10;&#10;Description automatically generated">
            <a:extLst>
              <a:ext uri="{FF2B5EF4-FFF2-40B4-BE49-F238E27FC236}">
                <a16:creationId xmlns:a16="http://schemas.microsoft.com/office/drawing/2014/main" id="{78DC2422-CF4E-1AA0-78CF-45499D1A2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66" y="6288506"/>
            <a:ext cx="3146746" cy="2725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endParaRPr kumimoji="0" lang="en-GB" sz="54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oppins Light" panose="00000400000000000000" pitchFamily="2" charset="0"/>
              <a:cs typeface="Poppins Light" panose="00000400000000000000" pitchFamily="2" charset="0"/>
              <a:sym typeface="Lato Regular"/>
            </a:endParaRPr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F202E2E3-6710-3400-4068-5FE98E914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799" y="3006489"/>
            <a:ext cx="3146746" cy="2721935"/>
          </a:xfrm>
          <a:prstGeom prst="rect">
            <a:avLst/>
          </a:prstGeom>
        </p:spPr>
      </p:pic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54" y="4344011"/>
            <a:ext cx="3820982" cy="3308969"/>
          </a:xfrm>
          <a:prstGeom prst="rect">
            <a:avLst/>
          </a:prstGeom>
        </p:spPr>
      </p:pic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12660898-5C29-3A56-C92E-2A69929843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016" y="6265421"/>
            <a:ext cx="3146746" cy="2725081"/>
          </a:xfrm>
          <a:prstGeom prst="rect">
            <a:avLst/>
          </a:prstGeom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425A21D4-A4C6-3EFB-C355-AAB3E5262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378" y="1381482"/>
            <a:ext cx="3146746" cy="2721935"/>
          </a:xfrm>
          <a:prstGeom prst="rect">
            <a:avLst/>
          </a:prstGeom>
        </p:spPr>
      </p:pic>
      <p:pic>
        <p:nvPicPr>
          <p:cNvPr id="13" name="Picture 12" descr="A picture containing shape&#10;&#10;Description automatically generated">
            <a:extLst>
              <a:ext uri="{FF2B5EF4-FFF2-40B4-BE49-F238E27FC236}">
                <a16:creationId xmlns:a16="http://schemas.microsoft.com/office/drawing/2014/main" id="{4531A047-7DF3-7161-8260-C3B23185E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218" y="7861762"/>
            <a:ext cx="3146746" cy="27250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3D507C-14FE-0486-1C92-4C0A90FDF0DE}"/>
              </a:ext>
            </a:extLst>
          </p:cNvPr>
          <p:cNvSpPr txBox="1"/>
          <p:nvPr/>
        </p:nvSpPr>
        <p:spPr>
          <a:xfrm>
            <a:off x="4713681" y="5377695"/>
            <a:ext cx="2662927" cy="1070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5400" b="0" i="0" u="none" strike="noStrike" cap="none" spc="0" normalizeH="0" baseline="0" err="1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DMaaS</a:t>
            </a:r>
            <a:endParaRPr lang="en-GB" sz="4800"/>
          </a:p>
        </p:txBody>
      </p:sp>
      <p:pic>
        <p:nvPicPr>
          <p:cNvPr id="17" name="Picture 16" descr="A picture containing shape&#10;&#10;Description automatically generated">
            <a:extLst>
              <a:ext uri="{FF2B5EF4-FFF2-40B4-BE49-F238E27FC236}">
                <a16:creationId xmlns:a16="http://schemas.microsoft.com/office/drawing/2014/main" id="{F157C48F-A5BA-3862-7EE2-5E0C77C5B9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016" y="2960099"/>
            <a:ext cx="3146746" cy="272508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780BF4-1201-6828-B885-B107923ED7FB}"/>
              </a:ext>
            </a:extLst>
          </p:cNvPr>
          <p:cNvSpPr txBox="1"/>
          <p:nvPr/>
        </p:nvSpPr>
        <p:spPr>
          <a:xfrm>
            <a:off x="2067948" y="7237924"/>
            <a:ext cx="2280445" cy="744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Lifecycle</a:t>
            </a:r>
            <a:endParaRPr lang="en-GB" sz="3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65C821-CF9D-9FEF-8955-20B246970B70}"/>
              </a:ext>
            </a:extLst>
          </p:cNvPr>
          <p:cNvSpPr txBox="1"/>
          <p:nvPr/>
        </p:nvSpPr>
        <p:spPr>
          <a:xfrm>
            <a:off x="5138295" y="8805192"/>
            <a:ext cx="1896829" cy="744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Privacy</a:t>
            </a:r>
            <a:endParaRPr lang="en-GB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97744F-7EC8-B421-C1AF-08DD41598820}"/>
              </a:ext>
            </a:extLst>
          </p:cNvPr>
          <p:cNvSpPr txBox="1"/>
          <p:nvPr/>
        </p:nvSpPr>
        <p:spPr>
          <a:xfrm>
            <a:off x="7680313" y="7292093"/>
            <a:ext cx="2430440" cy="5995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Classification</a:t>
            </a:r>
            <a:endParaRPr lang="en-GB" sz="2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31E01F-19CB-5FF0-30D9-43F672A2F213}"/>
              </a:ext>
            </a:extLst>
          </p:cNvPr>
          <p:cNvSpPr txBox="1"/>
          <p:nvPr/>
        </p:nvSpPr>
        <p:spPr>
          <a:xfrm>
            <a:off x="7488185" y="3980616"/>
            <a:ext cx="2767803" cy="5995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Assessment</a:t>
            </a:r>
            <a:endParaRPr lang="en-GB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AA9EDB-8E19-4C55-BCE0-D45D7C48A140}"/>
              </a:ext>
            </a:extLst>
          </p:cNvPr>
          <p:cNvSpPr txBox="1"/>
          <p:nvPr/>
        </p:nvSpPr>
        <p:spPr>
          <a:xfrm>
            <a:off x="2257552" y="3719355"/>
            <a:ext cx="1901239" cy="11596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Data Mapping</a:t>
            </a:r>
            <a:endParaRPr lang="en-GB" sz="2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5D426A-8F12-1534-7830-9CAA512ABF3C}"/>
              </a:ext>
            </a:extLst>
          </p:cNvPr>
          <p:cNvSpPr txBox="1"/>
          <p:nvPr/>
        </p:nvSpPr>
        <p:spPr>
          <a:xfrm>
            <a:off x="4820258" y="2383520"/>
            <a:ext cx="2364109" cy="5995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cap="none" spc="0" normalizeH="0" baseline="0" err="1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EDRMS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287805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52" descr="A picture containing object&#10;&#10;Description automatically generated">
            <a:extLst>
              <a:ext uri="{FF2B5EF4-FFF2-40B4-BE49-F238E27FC236}">
                <a16:creationId xmlns:a16="http://schemas.microsoft.com/office/drawing/2014/main" id="{19F9E4ED-8819-F0E6-2D2B-89AEF2BCEE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6" t="30750" r="17249" b="28462"/>
          <a:stretch/>
        </p:blipFill>
        <p:spPr bwMode="auto">
          <a:xfrm>
            <a:off x="15342168" y="3502646"/>
            <a:ext cx="3196805" cy="207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endParaRPr kumimoji="0" lang="en-GB" sz="54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oppins Light" panose="00000400000000000000" pitchFamily="2" charset="0"/>
              <a:cs typeface="Poppins Light" panose="00000400000000000000" pitchFamily="2" charset="0"/>
              <a:sym typeface="Lato Regular"/>
            </a:endParaRPr>
          </a:p>
        </p:txBody>
      </p:sp>
      <p:pic>
        <p:nvPicPr>
          <p:cNvPr id="57" name="Picture 209" descr="A picture containing object&#10;&#10;Description automatically generated">
            <a:extLst>
              <a:ext uri="{FF2B5EF4-FFF2-40B4-BE49-F238E27FC236}">
                <a16:creationId xmlns:a16="http://schemas.microsoft.com/office/drawing/2014/main" id="{3666333E-5B20-CF51-F3A1-1E4609EB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8953" y="2212368"/>
            <a:ext cx="2193924" cy="219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3178A4B-5E8D-D760-42E3-0447B859011E}"/>
              </a:ext>
            </a:extLst>
          </p:cNvPr>
          <p:cNvCxnSpPr>
            <a:cxnSpLocks/>
          </p:cNvCxnSpPr>
          <p:nvPr/>
        </p:nvCxnSpPr>
        <p:spPr>
          <a:xfrm flipH="1">
            <a:off x="18034079" y="3693294"/>
            <a:ext cx="875491" cy="453241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FC3D3E0-24C0-38C3-DDBF-73D42D553A69}"/>
              </a:ext>
            </a:extLst>
          </p:cNvPr>
          <p:cNvSpPr txBox="1"/>
          <p:nvPr/>
        </p:nvSpPr>
        <p:spPr>
          <a:xfrm>
            <a:off x="18589790" y="3950195"/>
            <a:ext cx="2192270" cy="7750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Neue Medium"/>
              </a:rPr>
              <a:t>Administration Console</a:t>
            </a:r>
            <a:endParaRPr lang="en-GB" sz="18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C1E41F9-F5E4-DC07-B923-95E407E94EE1}"/>
              </a:ext>
            </a:extLst>
          </p:cNvPr>
          <p:cNvSpPr txBox="1"/>
          <p:nvPr/>
        </p:nvSpPr>
        <p:spPr>
          <a:xfrm>
            <a:off x="15641179" y="5558142"/>
            <a:ext cx="2435602" cy="7716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rgbClr val="000000"/>
                </a:solidFill>
                <a:ea typeface="+mn-ea"/>
                <a:cs typeface="+mn-cs"/>
                <a:sym typeface="Helvetica Neue Medium"/>
              </a:rPr>
              <a:t>Indexing and AI engine</a:t>
            </a:r>
            <a:endParaRPr lang="en-GB" sz="1800" dirty="0"/>
          </a:p>
        </p:txBody>
      </p:sp>
      <p:pic>
        <p:nvPicPr>
          <p:cNvPr id="62" name="Picture 289">
            <a:extLst>
              <a:ext uri="{FF2B5EF4-FFF2-40B4-BE49-F238E27FC236}">
                <a16:creationId xmlns:a16="http://schemas.microsoft.com/office/drawing/2014/main" id="{2B79A9D7-6AA8-2DC8-EC08-DD6DA96860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6" t="24722" r="9474" b="49585"/>
          <a:stretch/>
        </p:blipFill>
        <p:spPr bwMode="auto">
          <a:xfrm>
            <a:off x="8432832" y="8030396"/>
            <a:ext cx="2354094" cy="7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338">
            <a:extLst>
              <a:ext uri="{FF2B5EF4-FFF2-40B4-BE49-F238E27FC236}">
                <a16:creationId xmlns:a16="http://schemas.microsoft.com/office/drawing/2014/main" id="{6D6B3346-CFBF-148E-60C5-75656F0D8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236" y="5182248"/>
            <a:ext cx="2160796" cy="216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D0F274D7-6AF4-0BD0-8334-940A8EFE2AE6}"/>
              </a:ext>
            </a:extLst>
          </p:cNvPr>
          <p:cNvSpPr/>
          <p:nvPr/>
        </p:nvSpPr>
        <p:spPr>
          <a:xfrm>
            <a:off x="3317270" y="6973368"/>
            <a:ext cx="8287966" cy="3248291"/>
          </a:xfrm>
          <a:prstGeom prst="rect">
            <a:avLst/>
          </a:prstGeom>
          <a:noFill/>
          <a:ln w="38100" cap="flat">
            <a:solidFill>
              <a:schemeClr val="tx2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2062AD4-440E-5363-63E9-3AC11E0AA93C}"/>
              </a:ext>
            </a:extLst>
          </p:cNvPr>
          <p:cNvSpPr txBox="1"/>
          <p:nvPr/>
        </p:nvSpPr>
        <p:spPr>
          <a:xfrm>
            <a:off x="8178298" y="7576566"/>
            <a:ext cx="2777073" cy="414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Neue Medium"/>
              </a:rPr>
              <a:t>VM / Physical Appliance</a:t>
            </a:r>
            <a:endParaRPr lang="en-GB" sz="18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72AA9E7-CE8C-1885-8F65-32BDB9DA1CE1}"/>
              </a:ext>
            </a:extLst>
          </p:cNvPr>
          <p:cNvSpPr txBox="1"/>
          <p:nvPr/>
        </p:nvSpPr>
        <p:spPr>
          <a:xfrm>
            <a:off x="8348413" y="8913043"/>
            <a:ext cx="2362169" cy="7716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Neue Medium"/>
              </a:rPr>
              <a:t>Read source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a typeface="+mn-ea"/>
                <a:cs typeface="+mn-cs"/>
                <a:sym typeface="Helvetica Neue Medium"/>
              </a:rPr>
              <a:t>Tunnel Encryption</a:t>
            </a:r>
            <a:endParaRPr lang="en-GB" sz="18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CEBD330-857C-5753-1F75-5A271FADF348}"/>
              </a:ext>
            </a:extLst>
          </p:cNvPr>
          <p:cNvSpPr txBox="1"/>
          <p:nvPr/>
        </p:nvSpPr>
        <p:spPr>
          <a:xfrm>
            <a:off x="5396098" y="6389055"/>
            <a:ext cx="2628900" cy="414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Neue Medium"/>
              </a:rPr>
              <a:t>Customer’s Premise</a:t>
            </a:r>
            <a:endParaRPr lang="en-GB" sz="1800" dirty="0"/>
          </a:p>
        </p:txBody>
      </p:sp>
      <p:pic>
        <p:nvPicPr>
          <p:cNvPr id="68" name="Picture 264" descr="A sign in the dark&#10;&#10;Description automatically generated">
            <a:extLst>
              <a:ext uri="{FF2B5EF4-FFF2-40B4-BE49-F238E27FC236}">
                <a16:creationId xmlns:a16="http://schemas.microsoft.com/office/drawing/2014/main" id="{28812231-5822-C8E2-359B-C7166D4F2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144" y="7770043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25" descr="A picture containing object&#10;&#10;Description automatically generated">
            <a:extLst>
              <a:ext uri="{FF2B5EF4-FFF2-40B4-BE49-F238E27FC236}">
                <a16:creationId xmlns:a16="http://schemas.microsoft.com/office/drawing/2014/main" id="{AFC0D84C-117E-46AC-CB6C-029779311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067" y="7334866"/>
            <a:ext cx="2193924" cy="219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226" descr="A picture containing object&#10;&#10;Description automatically generated">
            <a:extLst>
              <a:ext uri="{FF2B5EF4-FFF2-40B4-BE49-F238E27FC236}">
                <a16:creationId xmlns:a16="http://schemas.microsoft.com/office/drawing/2014/main" id="{9BE90564-E784-C5D8-E649-12B212900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839" y="7473483"/>
            <a:ext cx="201295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42C0502-5F9D-4FBE-A320-99C7C7DD5E9E}"/>
              </a:ext>
            </a:extLst>
          </p:cNvPr>
          <p:cNvCxnSpPr>
            <a:cxnSpLocks/>
          </p:cNvCxnSpPr>
          <p:nvPr/>
        </p:nvCxnSpPr>
        <p:spPr>
          <a:xfrm flipH="1">
            <a:off x="10606849" y="5182248"/>
            <a:ext cx="4743379" cy="3088823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headEnd type="arrow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2" name="Picture 309" descr="A picture containing object&#10;&#10;Description automatically generated">
            <a:extLst>
              <a:ext uri="{FF2B5EF4-FFF2-40B4-BE49-F238E27FC236}">
                <a16:creationId xmlns:a16="http://schemas.microsoft.com/office/drawing/2014/main" id="{23CAE1DC-8FAC-D846-A9B0-A36C0BEC1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7" t="30603" r="18087" b="25677"/>
          <a:stretch/>
        </p:blipFill>
        <p:spPr bwMode="auto">
          <a:xfrm>
            <a:off x="4021463" y="2460466"/>
            <a:ext cx="1554681" cy="104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F0E016-666F-C83F-0519-B34B4476C72D}"/>
              </a:ext>
            </a:extLst>
          </p:cNvPr>
          <p:cNvSpPr/>
          <p:nvPr/>
        </p:nvSpPr>
        <p:spPr>
          <a:xfrm>
            <a:off x="3752282" y="3379202"/>
            <a:ext cx="4272716" cy="1551495"/>
          </a:xfrm>
          <a:prstGeom prst="rect">
            <a:avLst/>
          </a:prstGeom>
          <a:noFill/>
          <a:ln w="38100" cap="flat">
            <a:solidFill>
              <a:schemeClr val="tx2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6E27221-0402-98B2-ABDF-A4E56F17571D}"/>
              </a:ext>
            </a:extLst>
          </p:cNvPr>
          <p:cNvSpPr txBox="1"/>
          <p:nvPr/>
        </p:nvSpPr>
        <p:spPr>
          <a:xfrm>
            <a:off x="5556689" y="2732185"/>
            <a:ext cx="2876143" cy="411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Neue Medium"/>
              </a:rPr>
              <a:t>Customer’s Public Cloud</a:t>
            </a:r>
            <a:endParaRPr lang="en-GB" sz="1800" dirty="0"/>
          </a:p>
        </p:txBody>
      </p:sp>
      <p:pic>
        <p:nvPicPr>
          <p:cNvPr id="75" name="Picture 264" descr="A sign in the dark&#10;&#10;Description automatically generated">
            <a:extLst>
              <a:ext uri="{FF2B5EF4-FFF2-40B4-BE49-F238E27FC236}">
                <a16:creationId xmlns:a16="http://schemas.microsoft.com/office/drawing/2014/main" id="{A2C3575A-627C-7FE9-3A40-2020F745E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02" y="3655690"/>
            <a:ext cx="1463780" cy="146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225" descr="A picture containing object&#10;&#10;Description automatically generated">
            <a:extLst>
              <a:ext uri="{FF2B5EF4-FFF2-40B4-BE49-F238E27FC236}">
                <a16:creationId xmlns:a16="http://schemas.microsoft.com/office/drawing/2014/main" id="{9FEAB07C-C153-628D-DF3D-1ABB87E2E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407" y="3282162"/>
            <a:ext cx="1404822" cy="140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6E2D5D4-AF6B-0881-52FC-CBE8214C2A27}"/>
              </a:ext>
            </a:extLst>
          </p:cNvPr>
          <p:cNvCxnSpPr>
            <a:cxnSpLocks/>
          </p:cNvCxnSpPr>
          <p:nvPr/>
        </p:nvCxnSpPr>
        <p:spPr>
          <a:xfrm flipH="1" flipV="1">
            <a:off x="6702173" y="4219500"/>
            <a:ext cx="8589178" cy="523697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headEnd type="arrow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38AB7E00-5213-73C3-4B8C-D8A9C3F70FA6}"/>
              </a:ext>
            </a:extLst>
          </p:cNvPr>
          <p:cNvSpPr txBox="1"/>
          <p:nvPr/>
        </p:nvSpPr>
        <p:spPr>
          <a:xfrm rot="182426">
            <a:off x="10290785" y="3957390"/>
            <a:ext cx="2628900" cy="414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rgbClr val="061A28"/>
                </a:solidFill>
              </a:rPr>
              <a:t>Metadata Reporting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EF0AC1D-02CB-6AC5-B403-2C6AEAEBC69E}"/>
              </a:ext>
            </a:extLst>
          </p:cNvPr>
          <p:cNvSpPr txBox="1"/>
          <p:nvPr/>
        </p:nvSpPr>
        <p:spPr>
          <a:xfrm rot="19588979">
            <a:off x="12165144" y="6575202"/>
            <a:ext cx="2628900" cy="414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rgbClr val="061A28"/>
                </a:solidFill>
              </a:rPr>
              <a:t>Metadata Reporting</a:t>
            </a:r>
          </a:p>
        </p:txBody>
      </p:sp>
      <p:pic>
        <p:nvPicPr>
          <p:cNvPr id="81" name="Picture 298" descr="A picture containing object&#10;&#10;Description automatically generated">
            <a:extLst>
              <a:ext uri="{FF2B5EF4-FFF2-40B4-BE49-F238E27FC236}">
                <a16:creationId xmlns:a16="http://schemas.microsoft.com/office/drawing/2014/main" id="{7A0A70C7-1172-2F88-3285-119EA1DD0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7" t="38416" r="15724" b="27724"/>
          <a:stretch/>
        </p:blipFill>
        <p:spPr bwMode="auto">
          <a:xfrm rot="183592">
            <a:off x="10133438" y="3838877"/>
            <a:ext cx="347372" cy="4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298" descr="A picture containing object&#10;&#10;Description automatically generated">
            <a:extLst>
              <a:ext uri="{FF2B5EF4-FFF2-40B4-BE49-F238E27FC236}">
                <a16:creationId xmlns:a16="http://schemas.microsoft.com/office/drawing/2014/main" id="{F3F926DD-5B3F-CA44-5E1F-68D594412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7" t="38416" r="15724" b="27724"/>
          <a:stretch/>
        </p:blipFill>
        <p:spPr bwMode="auto">
          <a:xfrm rot="19562547">
            <a:off x="12222124" y="7240910"/>
            <a:ext cx="347372" cy="4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298" descr="A picture containing object&#10;&#10;Description automatically generated">
            <a:extLst>
              <a:ext uri="{FF2B5EF4-FFF2-40B4-BE49-F238E27FC236}">
                <a16:creationId xmlns:a16="http://schemas.microsoft.com/office/drawing/2014/main" id="{02C26A2B-323D-BE35-4ED7-DB5B820BC7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7" t="38416" r="15724" b="27724"/>
          <a:stretch/>
        </p:blipFill>
        <p:spPr bwMode="auto">
          <a:xfrm>
            <a:off x="18871073" y="2798757"/>
            <a:ext cx="347372" cy="4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87FC9179-47FA-D29F-709C-7838EBE627D2}"/>
              </a:ext>
            </a:extLst>
          </p:cNvPr>
          <p:cNvGrpSpPr/>
          <p:nvPr/>
        </p:nvGrpSpPr>
        <p:grpSpPr>
          <a:xfrm>
            <a:off x="15916101" y="4575777"/>
            <a:ext cx="923829" cy="1014724"/>
            <a:chOff x="13898337" y="7291533"/>
            <a:chExt cx="776460" cy="852855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ED6B442-B12F-EAF1-6FAE-17E65DB055E9}"/>
                </a:ext>
              </a:extLst>
            </p:cNvPr>
            <p:cNvSpPr/>
            <p:nvPr/>
          </p:nvSpPr>
          <p:spPr>
            <a:xfrm>
              <a:off x="13898337" y="7291533"/>
              <a:ext cx="776460" cy="837285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pic>
          <p:nvPicPr>
            <p:cNvPr id="85" name="Picture 217">
              <a:extLst>
                <a:ext uri="{FF2B5EF4-FFF2-40B4-BE49-F238E27FC236}">
                  <a16:creationId xmlns:a16="http://schemas.microsoft.com/office/drawing/2014/main" id="{DC76C27F-54FE-E420-57CE-F963ACCE7C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71" t="11434" r="15613" b="10298"/>
            <a:stretch/>
          </p:blipFill>
          <p:spPr bwMode="auto">
            <a:xfrm>
              <a:off x="13914719" y="7307103"/>
              <a:ext cx="737252" cy="837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D2FDCB1-9CDD-D1F2-CBE1-2D113BD38366}"/>
              </a:ext>
            </a:extLst>
          </p:cNvPr>
          <p:cNvGrpSpPr/>
          <p:nvPr/>
        </p:nvGrpSpPr>
        <p:grpSpPr>
          <a:xfrm>
            <a:off x="16920942" y="4586760"/>
            <a:ext cx="884326" cy="1014724"/>
            <a:chOff x="15577660" y="7917655"/>
            <a:chExt cx="776460" cy="890953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95BCF34-2BC2-3AFD-E0FE-CC025213C94F}"/>
                </a:ext>
              </a:extLst>
            </p:cNvPr>
            <p:cNvSpPr/>
            <p:nvPr/>
          </p:nvSpPr>
          <p:spPr>
            <a:xfrm>
              <a:off x="15577660" y="7927682"/>
              <a:ext cx="776460" cy="837285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pic>
          <p:nvPicPr>
            <p:cNvPr id="86" name="Picture 241">
              <a:extLst>
                <a:ext uri="{FF2B5EF4-FFF2-40B4-BE49-F238E27FC236}">
                  <a16:creationId xmlns:a16="http://schemas.microsoft.com/office/drawing/2014/main" id="{2AD02B1B-3563-3CDC-B237-7F1AF2D3BF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36" t="11146" r="16557" b="9322"/>
            <a:stretch/>
          </p:blipFill>
          <p:spPr bwMode="auto">
            <a:xfrm>
              <a:off x="15585280" y="7917655"/>
              <a:ext cx="751773" cy="890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ybrid Cloud">
            <a:extLst>
              <a:ext uri="{FF2B5EF4-FFF2-40B4-BE49-F238E27FC236}">
                <a16:creationId xmlns:a16="http://schemas.microsoft.com/office/drawing/2014/main" id="{FD62EA41-F891-401F-00E3-2679A06D1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8526" y="4239502"/>
            <a:ext cx="1385871" cy="2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Ebsta Is ISO 27001 Certified - Ebsta">
            <a:extLst>
              <a:ext uri="{FF2B5EF4-FFF2-40B4-BE49-F238E27FC236}">
                <a16:creationId xmlns:a16="http://schemas.microsoft.com/office/drawing/2014/main" id="{ABFC24D3-944A-A2D6-033D-9918D66AE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3931" y="5519315"/>
            <a:ext cx="810043" cy="81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Cirrus Gains Cyber Essentials Plus">
            <a:extLst>
              <a:ext uri="{FF2B5EF4-FFF2-40B4-BE49-F238E27FC236}">
                <a16:creationId xmlns:a16="http://schemas.microsoft.com/office/drawing/2014/main" id="{31E3F6B8-D9D4-6AD7-399A-50240CFB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1815" y="5533878"/>
            <a:ext cx="960893" cy="81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8" descr="How to contact the National Cyber Security Centre - NCSC.GOV.UK">
            <a:extLst>
              <a:ext uri="{FF2B5EF4-FFF2-40B4-BE49-F238E27FC236}">
                <a16:creationId xmlns:a16="http://schemas.microsoft.com/office/drawing/2014/main" id="{642B01AC-6B94-6E28-FC62-455C5417B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8505" y="6671847"/>
            <a:ext cx="3153272" cy="70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>
            <a:extLst>
              <a:ext uri="{FF2B5EF4-FFF2-40B4-BE49-F238E27FC236}">
                <a16:creationId xmlns:a16="http://schemas.microsoft.com/office/drawing/2014/main" id="{E3F20B32-7E47-F843-837C-1F8786360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0" r="35761" b="14287"/>
          <a:stretch/>
        </p:blipFill>
        <p:spPr bwMode="auto">
          <a:xfrm>
            <a:off x="19869709" y="7678541"/>
            <a:ext cx="1228778" cy="75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ComplyFox | Clever Privacy Management Platform">
            <a:extLst>
              <a:ext uri="{FF2B5EF4-FFF2-40B4-BE49-F238E27FC236}">
                <a16:creationId xmlns:a16="http://schemas.microsoft.com/office/drawing/2014/main" id="{9131B85A-82D8-9CC4-D37F-301EE0915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3269" y="5500500"/>
            <a:ext cx="907056" cy="90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6" descr="CareCube">
            <a:extLst>
              <a:ext uri="{FF2B5EF4-FFF2-40B4-BE49-F238E27FC236}">
                <a16:creationId xmlns:a16="http://schemas.microsoft.com/office/drawing/2014/main" id="{6F2DD5EC-B3E3-2E33-3FC0-542774C7E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8952" y="7629544"/>
            <a:ext cx="876874" cy="87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617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Lifecycle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pic>
        <p:nvPicPr>
          <p:cNvPr id="6" name="Picture 228">
            <a:extLst>
              <a:ext uri="{FF2B5EF4-FFF2-40B4-BE49-F238E27FC236}">
                <a16:creationId xmlns:a16="http://schemas.microsoft.com/office/drawing/2014/main" id="{1E88829C-43F8-7EEA-327D-A11A9DEFC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951" y="3544291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8">
            <a:extLst>
              <a:ext uri="{FF2B5EF4-FFF2-40B4-BE49-F238E27FC236}">
                <a16:creationId xmlns:a16="http://schemas.microsoft.com/office/drawing/2014/main" id="{F84D6745-8CB9-0766-7E62-4D1AD11B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39" y="5180759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8">
            <a:extLst>
              <a:ext uri="{FF2B5EF4-FFF2-40B4-BE49-F238E27FC236}">
                <a16:creationId xmlns:a16="http://schemas.microsoft.com/office/drawing/2014/main" id="{58FF5E85-2727-EE33-CB00-ED9B02B8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421" y="6729961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28">
            <a:extLst>
              <a:ext uri="{FF2B5EF4-FFF2-40B4-BE49-F238E27FC236}">
                <a16:creationId xmlns:a16="http://schemas.microsoft.com/office/drawing/2014/main" id="{332DD87C-1E29-5DD2-DC41-2BA98DE70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460" y="7487640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09" descr="A picture containing object&#10;&#10;Description automatically generated">
            <a:extLst>
              <a:ext uri="{FF2B5EF4-FFF2-40B4-BE49-F238E27FC236}">
                <a16:creationId xmlns:a16="http://schemas.microsoft.com/office/drawing/2014/main" id="{80066BE8-F859-4363-5A67-FEE939F6E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260" y="2922023"/>
            <a:ext cx="3609976" cy="360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09" descr="A picture containing object&#10;&#10;Description automatically generated">
            <a:extLst>
              <a:ext uri="{FF2B5EF4-FFF2-40B4-BE49-F238E27FC236}">
                <a16:creationId xmlns:a16="http://schemas.microsoft.com/office/drawing/2014/main" id="{A2D3BCC6-049A-3E5A-9680-6BF8E528A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652" y="5185023"/>
            <a:ext cx="3609976" cy="360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8E85DA-E524-A509-CE66-C3468793D0DD}"/>
              </a:ext>
            </a:extLst>
          </p:cNvPr>
          <p:cNvSpPr txBox="1"/>
          <p:nvPr/>
        </p:nvSpPr>
        <p:spPr>
          <a:xfrm>
            <a:off x="4597589" y="9565783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Unstructured Data Siloes</a:t>
            </a:r>
            <a:endParaRPr lang="en-GB" sz="3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485B17-4D7E-981E-93D0-79F1B4765A29}"/>
              </a:ext>
            </a:extLst>
          </p:cNvPr>
          <p:cNvSpPr txBox="1"/>
          <p:nvPr/>
        </p:nvSpPr>
        <p:spPr>
          <a:xfrm>
            <a:off x="10687335" y="7549241"/>
            <a:ext cx="2193924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ROT Analysis</a:t>
            </a:r>
            <a:endParaRPr lang="en-GB"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F0709F-2CCF-0089-7B55-399D66BA3E78}"/>
              </a:ext>
            </a:extLst>
          </p:cNvPr>
          <p:cNvSpPr txBox="1"/>
          <p:nvPr/>
        </p:nvSpPr>
        <p:spPr>
          <a:xfrm>
            <a:off x="13986766" y="7537728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Automated Remediation</a:t>
            </a:r>
            <a:endParaRPr lang="en-GB" sz="3200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17D55D5F-33C4-F133-01D3-F110EFDC1278}"/>
              </a:ext>
            </a:extLst>
          </p:cNvPr>
          <p:cNvSpPr/>
          <p:nvPr/>
        </p:nvSpPr>
        <p:spPr>
          <a:xfrm>
            <a:off x="8792308" y="3657601"/>
            <a:ext cx="1449549" cy="5744060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DC64F58-E918-E09F-66FB-F41ADCEF48E9}"/>
              </a:ext>
            </a:extLst>
          </p:cNvPr>
          <p:cNvCxnSpPr>
            <a:cxnSpLocks/>
          </p:cNvCxnSpPr>
          <p:nvPr/>
        </p:nvCxnSpPr>
        <p:spPr>
          <a:xfrm>
            <a:off x="12971423" y="6551646"/>
            <a:ext cx="1405468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D1C373-91E3-47E5-3ED5-76D7B81AEA35}"/>
              </a:ext>
            </a:extLst>
          </p:cNvPr>
          <p:cNvCxnSpPr>
            <a:cxnSpLocks/>
          </p:cNvCxnSpPr>
          <p:nvPr/>
        </p:nvCxnSpPr>
        <p:spPr>
          <a:xfrm>
            <a:off x="16548768" y="6551646"/>
            <a:ext cx="1870679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50D50E5-885A-C3C2-7BDB-D6559E949C01}"/>
              </a:ext>
            </a:extLst>
          </p:cNvPr>
          <p:cNvSpPr txBox="1"/>
          <p:nvPr/>
        </p:nvSpPr>
        <p:spPr>
          <a:xfrm>
            <a:off x="17995796" y="7537728"/>
            <a:ext cx="3043459" cy="1952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Streamlined, Controlled Data Storage</a:t>
            </a:r>
            <a:endParaRPr lang="en-GB" sz="3200"/>
          </a:p>
        </p:txBody>
      </p:sp>
      <p:pic>
        <p:nvPicPr>
          <p:cNvPr id="23" name="Picture 301">
            <a:extLst>
              <a:ext uri="{FF2B5EF4-FFF2-40B4-BE49-F238E27FC236}">
                <a16:creationId xmlns:a16="http://schemas.microsoft.com/office/drawing/2014/main" id="{3C215E59-A92A-A089-3D3D-1DBB60F84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739" y="5344041"/>
            <a:ext cx="2746374" cy="274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25" descr="A picture containing object&#10;&#10;Description automatically generated">
            <a:extLst>
              <a:ext uri="{FF2B5EF4-FFF2-40B4-BE49-F238E27FC236}">
                <a16:creationId xmlns:a16="http://schemas.microsoft.com/office/drawing/2014/main" id="{C3C43388-28BC-E012-AB89-4DB974F17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98" y="5402297"/>
            <a:ext cx="2193924" cy="219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82" descr="A picture containing object&#10;&#10;Description automatically generated">
            <a:extLst>
              <a:ext uri="{FF2B5EF4-FFF2-40B4-BE49-F238E27FC236}">
                <a16:creationId xmlns:a16="http://schemas.microsoft.com/office/drawing/2014/main" id="{CACD4341-5E76-DB8E-9147-DCB97C860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7728" y="5180759"/>
            <a:ext cx="2746373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BAE86B-A5A9-BE8B-CB45-9421C2673C47}"/>
              </a:ext>
            </a:extLst>
          </p:cNvPr>
          <p:cNvSpPr/>
          <p:nvPr/>
        </p:nvSpPr>
        <p:spPr>
          <a:xfrm>
            <a:off x="17783822" y="4806963"/>
            <a:ext cx="3432538" cy="5205047"/>
          </a:xfrm>
          <a:prstGeom prst="rect">
            <a:avLst/>
          </a:prstGeom>
          <a:noFill/>
          <a:ln w="1270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F563C7-1952-A39C-049C-6C60DC54934A}"/>
              </a:ext>
            </a:extLst>
          </p:cNvPr>
          <p:cNvSpPr txBox="1"/>
          <p:nvPr/>
        </p:nvSpPr>
        <p:spPr>
          <a:xfrm>
            <a:off x="17783822" y="3328245"/>
            <a:ext cx="3432538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Storage Vendor Agnostic</a:t>
            </a:r>
            <a:endParaRPr lang="en-GB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3FB5D4-4699-D844-0077-E262351F8AA6}"/>
              </a:ext>
            </a:extLst>
          </p:cNvPr>
          <p:cNvSpPr txBox="1"/>
          <p:nvPr/>
        </p:nvSpPr>
        <p:spPr>
          <a:xfrm>
            <a:off x="1435043" y="1932302"/>
            <a:ext cx="2869938" cy="9618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Lifecycle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70605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Privacy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3D507C-14FE-0486-1C92-4C0A90FDF0DE}"/>
              </a:ext>
            </a:extLst>
          </p:cNvPr>
          <p:cNvSpPr txBox="1"/>
          <p:nvPr/>
        </p:nvSpPr>
        <p:spPr>
          <a:xfrm>
            <a:off x="1536410" y="1848312"/>
            <a:ext cx="2662927" cy="1070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Privacy</a:t>
            </a:r>
            <a:endParaRPr lang="en-GB" sz="4800" dirty="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7CDD4354-BA8A-65B5-D9D5-FBB59C12215F}"/>
              </a:ext>
            </a:extLst>
          </p:cNvPr>
          <p:cNvSpPr/>
          <p:nvPr/>
        </p:nvSpPr>
        <p:spPr>
          <a:xfrm>
            <a:off x="7917850" y="2009890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711748-F76A-C4F6-11E2-5CB6AAFEB500}"/>
              </a:ext>
            </a:extLst>
          </p:cNvPr>
          <p:cNvSpPr txBox="1"/>
          <p:nvPr/>
        </p:nvSpPr>
        <p:spPr>
          <a:xfrm>
            <a:off x="9663437" y="10451083"/>
            <a:ext cx="4737250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Manual process management</a:t>
            </a:r>
            <a:endParaRPr lang="en-GB" sz="3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0DF898-707D-CAEA-AA7C-57A576B29931}"/>
              </a:ext>
            </a:extLst>
          </p:cNvPr>
          <p:cNvSpPr txBox="1"/>
          <p:nvPr/>
        </p:nvSpPr>
        <p:spPr>
          <a:xfrm>
            <a:off x="3437689" y="8228023"/>
            <a:ext cx="1846191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ID check</a:t>
            </a:r>
            <a:endParaRPr lang="en-GB" sz="32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CD69D8-4406-6862-C94A-43490DD76F06}"/>
              </a:ext>
            </a:extLst>
          </p:cNvPr>
          <p:cNvSpPr txBox="1"/>
          <p:nvPr/>
        </p:nvSpPr>
        <p:spPr>
          <a:xfrm>
            <a:off x="6985239" y="4447805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E-discovery &amp; Collection</a:t>
            </a:r>
            <a:endParaRPr lang="en-GB" sz="3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B24A50-1BEE-6E29-C5A0-43F5EB054E8B}"/>
              </a:ext>
            </a:extLst>
          </p:cNvPr>
          <p:cNvSpPr txBox="1"/>
          <p:nvPr/>
        </p:nvSpPr>
        <p:spPr>
          <a:xfrm>
            <a:off x="13714733" y="4845491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Manual Redaction</a:t>
            </a:r>
            <a:endParaRPr lang="en-GB" sz="3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42D7AC-6E33-F64C-4436-1EB17D5DA278}"/>
              </a:ext>
            </a:extLst>
          </p:cNvPr>
          <p:cNvSpPr txBox="1"/>
          <p:nvPr/>
        </p:nvSpPr>
        <p:spPr>
          <a:xfrm>
            <a:off x="17936562" y="5428211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Export</a:t>
            </a:r>
            <a:endParaRPr lang="en-GB" sz="320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FE2967-B336-8CDF-977E-A629748FFDD2}"/>
              </a:ext>
            </a:extLst>
          </p:cNvPr>
          <p:cNvCxnSpPr>
            <a:cxnSpLocks/>
          </p:cNvCxnSpPr>
          <p:nvPr/>
        </p:nvCxnSpPr>
        <p:spPr>
          <a:xfrm flipV="1">
            <a:off x="3230746" y="10814361"/>
            <a:ext cx="5712641" cy="3060"/>
          </a:xfrm>
          <a:prstGeom prst="line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head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7F3A49B-CAE2-7994-E476-E4E90479456E}"/>
              </a:ext>
            </a:extLst>
          </p:cNvPr>
          <p:cNvCxnSpPr>
            <a:cxnSpLocks/>
          </p:cNvCxnSpPr>
          <p:nvPr/>
        </p:nvCxnSpPr>
        <p:spPr>
          <a:xfrm flipH="1">
            <a:off x="13946726" y="10814361"/>
            <a:ext cx="6261514" cy="0"/>
          </a:xfrm>
          <a:prstGeom prst="line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head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C6D0981-C604-68AC-F0AC-68314B3B78DA}"/>
              </a:ext>
            </a:extLst>
          </p:cNvPr>
          <p:cNvSpPr txBox="1"/>
          <p:nvPr/>
        </p:nvSpPr>
        <p:spPr>
          <a:xfrm>
            <a:off x="10979064" y="2475881"/>
            <a:ext cx="2987630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Collection Silo</a:t>
            </a:r>
            <a:endParaRPr lang="en-GB" sz="3200" dirty="0"/>
          </a:p>
        </p:txBody>
      </p:sp>
      <p:pic>
        <p:nvPicPr>
          <p:cNvPr id="3" name="Picture 214" descr="A clock sitting in the dark&#10;&#10;Description automatically generated">
            <a:extLst>
              <a:ext uri="{FF2B5EF4-FFF2-40B4-BE49-F238E27FC236}">
                <a16:creationId xmlns:a16="http://schemas.microsoft.com/office/drawing/2014/main" id="{73B8A2F9-9E00-595A-2302-7766F7286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68" y="6157061"/>
            <a:ext cx="2562224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89">
            <a:extLst>
              <a:ext uri="{FF2B5EF4-FFF2-40B4-BE49-F238E27FC236}">
                <a16:creationId xmlns:a16="http://schemas.microsoft.com/office/drawing/2014/main" id="{E713548E-3341-89F9-F511-6E73C4BD4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7" b="22542"/>
          <a:stretch/>
        </p:blipFill>
        <p:spPr bwMode="auto">
          <a:xfrm>
            <a:off x="7345525" y="2974910"/>
            <a:ext cx="2714626" cy="162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3">
            <a:extLst>
              <a:ext uri="{FF2B5EF4-FFF2-40B4-BE49-F238E27FC236}">
                <a16:creationId xmlns:a16="http://schemas.microsoft.com/office/drawing/2014/main" id="{186F0B35-2CD7-B2C2-F2C8-054DE4220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 b="13136"/>
          <a:stretch/>
        </p:blipFill>
        <p:spPr bwMode="auto">
          <a:xfrm>
            <a:off x="18526428" y="3946758"/>
            <a:ext cx="1863726" cy="14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64">
            <a:extLst>
              <a:ext uri="{FF2B5EF4-FFF2-40B4-BE49-F238E27FC236}">
                <a16:creationId xmlns:a16="http://schemas.microsoft.com/office/drawing/2014/main" id="{5D3D6EE7-997A-2538-1B69-7FF28D292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b="20179"/>
          <a:stretch/>
        </p:blipFill>
        <p:spPr bwMode="auto">
          <a:xfrm>
            <a:off x="13946726" y="6025231"/>
            <a:ext cx="2809874" cy="182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C6BB21-D4A5-58E2-840F-A53290F97092}"/>
              </a:ext>
            </a:extLst>
          </p:cNvPr>
          <p:cNvCxnSpPr>
            <a:cxnSpLocks/>
          </p:cNvCxnSpPr>
          <p:nvPr/>
        </p:nvCxnSpPr>
        <p:spPr>
          <a:xfrm>
            <a:off x="9462528" y="3787416"/>
            <a:ext cx="2310372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411AC7F-93FF-E733-B938-92CC70927ACF}"/>
              </a:ext>
            </a:extLst>
          </p:cNvPr>
          <p:cNvCxnSpPr>
            <a:cxnSpLocks/>
          </p:cNvCxnSpPr>
          <p:nvPr/>
        </p:nvCxnSpPr>
        <p:spPr>
          <a:xfrm flipV="1">
            <a:off x="5338124" y="5376058"/>
            <a:ext cx="1741577" cy="1481942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D2D35F-925C-A0B7-2FEB-A4A5A831B42E}"/>
              </a:ext>
            </a:extLst>
          </p:cNvPr>
          <p:cNvCxnSpPr>
            <a:cxnSpLocks/>
          </p:cNvCxnSpPr>
          <p:nvPr/>
        </p:nvCxnSpPr>
        <p:spPr>
          <a:xfrm flipH="1">
            <a:off x="11036214" y="4742844"/>
            <a:ext cx="1237494" cy="144061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Shape">
            <a:extLst>
              <a:ext uri="{FF2B5EF4-FFF2-40B4-BE49-F238E27FC236}">
                <a16:creationId xmlns:a16="http://schemas.microsoft.com/office/drawing/2014/main" id="{BE30E36C-8C9B-178C-0449-14B247A3083D}"/>
              </a:ext>
            </a:extLst>
          </p:cNvPr>
          <p:cNvSpPr/>
          <p:nvPr/>
        </p:nvSpPr>
        <p:spPr>
          <a:xfrm>
            <a:off x="6766497" y="2009891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C88BEE4-A062-E696-AB1A-CB2021F042BD}"/>
              </a:ext>
            </a:extLst>
          </p:cNvPr>
          <p:cNvSpPr/>
          <p:nvPr/>
        </p:nvSpPr>
        <p:spPr>
          <a:xfrm>
            <a:off x="9287664" y="10426704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17E5997-134D-FF82-1F14-74236806BA1F}"/>
              </a:ext>
            </a:extLst>
          </p:cNvPr>
          <p:cNvSpPr/>
          <p:nvPr/>
        </p:nvSpPr>
        <p:spPr>
          <a:xfrm>
            <a:off x="9060280" y="2004669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20" name="Picture 228">
            <a:extLst>
              <a:ext uri="{FF2B5EF4-FFF2-40B4-BE49-F238E27FC236}">
                <a16:creationId xmlns:a16="http://schemas.microsoft.com/office/drawing/2014/main" id="{83977E30-86C6-FCC5-2872-35A5B27E4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051" y="2791501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hape">
            <a:extLst>
              <a:ext uri="{FF2B5EF4-FFF2-40B4-BE49-F238E27FC236}">
                <a16:creationId xmlns:a16="http://schemas.microsoft.com/office/drawing/2014/main" id="{A9F4E76B-D16F-7E24-FE50-9B596E54891A}"/>
              </a:ext>
            </a:extLst>
          </p:cNvPr>
          <p:cNvSpPr/>
          <p:nvPr/>
        </p:nvSpPr>
        <p:spPr>
          <a:xfrm>
            <a:off x="14817881" y="7898899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A4A2D848-94AB-236C-D880-A20078E7293D}"/>
              </a:ext>
            </a:extLst>
          </p:cNvPr>
          <p:cNvSpPr/>
          <p:nvPr/>
        </p:nvSpPr>
        <p:spPr>
          <a:xfrm>
            <a:off x="13666528" y="7898900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68CD94C5-19EB-F505-D0C2-7DEF88252D0F}"/>
              </a:ext>
            </a:extLst>
          </p:cNvPr>
          <p:cNvSpPr/>
          <p:nvPr/>
        </p:nvSpPr>
        <p:spPr>
          <a:xfrm>
            <a:off x="15960311" y="7893678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CBF3280-8A7C-1034-190A-A3EA10A96E4D}"/>
              </a:ext>
            </a:extLst>
          </p:cNvPr>
          <p:cNvCxnSpPr>
            <a:cxnSpLocks/>
          </p:cNvCxnSpPr>
          <p:nvPr/>
        </p:nvCxnSpPr>
        <p:spPr>
          <a:xfrm flipV="1">
            <a:off x="16386048" y="5116542"/>
            <a:ext cx="2138788" cy="1451968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Shape">
            <a:extLst>
              <a:ext uri="{FF2B5EF4-FFF2-40B4-BE49-F238E27FC236}">
                <a16:creationId xmlns:a16="http://schemas.microsoft.com/office/drawing/2014/main" id="{8B6292DB-E203-4F9E-14D8-6E2EDAEAE04D}"/>
              </a:ext>
            </a:extLst>
          </p:cNvPr>
          <p:cNvSpPr/>
          <p:nvPr/>
        </p:nvSpPr>
        <p:spPr>
          <a:xfrm>
            <a:off x="18945522" y="2948848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09B926D-6487-A78A-553B-D49D97328978}"/>
              </a:ext>
            </a:extLst>
          </p:cNvPr>
          <p:cNvSpPr/>
          <p:nvPr/>
        </p:nvSpPr>
        <p:spPr>
          <a:xfrm>
            <a:off x="15425683" y="8928714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167FFFF5-A771-C504-4DDD-B02CEDC5D3A5}"/>
              </a:ext>
            </a:extLst>
          </p:cNvPr>
          <p:cNvSpPr/>
          <p:nvPr/>
        </p:nvSpPr>
        <p:spPr>
          <a:xfrm>
            <a:off x="14274330" y="8928715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487D58D6-5E92-6BD7-9C06-62C5B77ED405}"/>
              </a:ext>
            </a:extLst>
          </p:cNvPr>
          <p:cNvSpPr/>
          <p:nvPr/>
        </p:nvSpPr>
        <p:spPr>
          <a:xfrm>
            <a:off x="3801438" y="5569132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76B3BD-11AE-C00F-33FB-81FFCB1D3671}"/>
              </a:ext>
            </a:extLst>
          </p:cNvPr>
          <p:cNvSpPr txBox="1"/>
          <p:nvPr/>
        </p:nvSpPr>
        <p:spPr>
          <a:xfrm>
            <a:off x="8989037" y="7489259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Conversion</a:t>
            </a:r>
            <a:endParaRPr lang="en-GB" sz="32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47B9211-C1D2-B4E5-6EBA-9DDB22820FA7}"/>
              </a:ext>
            </a:extLst>
          </p:cNvPr>
          <p:cNvCxnSpPr>
            <a:cxnSpLocks/>
          </p:cNvCxnSpPr>
          <p:nvPr/>
        </p:nvCxnSpPr>
        <p:spPr>
          <a:xfrm>
            <a:off x="11594316" y="6934731"/>
            <a:ext cx="2569095" cy="1404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4" name="Picture 221" descr="A picture containing object&#10;&#10;Description automatically generated">
            <a:extLst>
              <a:ext uri="{FF2B5EF4-FFF2-40B4-BE49-F238E27FC236}">
                <a16:creationId xmlns:a16="http://schemas.microsoft.com/office/drawing/2014/main" id="{D8178A88-CE8C-6613-B577-4A2715495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2" b="16961"/>
          <a:stretch/>
        </p:blipFill>
        <p:spPr bwMode="auto">
          <a:xfrm>
            <a:off x="9385556" y="6113003"/>
            <a:ext cx="2193926" cy="1521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hape">
            <a:extLst>
              <a:ext uri="{FF2B5EF4-FFF2-40B4-BE49-F238E27FC236}">
                <a16:creationId xmlns:a16="http://schemas.microsoft.com/office/drawing/2014/main" id="{9E5B1BF9-96AD-2F53-8681-18D7F5004DB4}"/>
              </a:ext>
            </a:extLst>
          </p:cNvPr>
          <p:cNvSpPr/>
          <p:nvPr/>
        </p:nvSpPr>
        <p:spPr>
          <a:xfrm>
            <a:off x="9926248" y="8311328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2416C03-03DA-0C48-AA32-898470CC6F59}"/>
              </a:ext>
            </a:extLst>
          </p:cNvPr>
          <p:cNvSpPr/>
          <p:nvPr/>
        </p:nvSpPr>
        <p:spPr>
          <a:xfrm>
            <a:off x="8774895" y="8311329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B0ED0B79-569D-7DFB-B98D-46C629A2159C}"/>
              </a:ext>
            </a:extLst>
          </p:cNvPr>
          <p:cNvSpPr/>
          <p:nvPr/>
        </p:nvSpPr>
        <p:spPr>
          <a:xfrm>
            <a:off x="11068678" y="8306107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15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Privacy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3D507C-14FE-0486-1C92-4C0A90FDF0DE}"/>
              </a:ext>
            </a:extLst>
          </p:cNvPr>
          <p:cNvSpPr txBox="1"/>
          <p:nvPr/>
        </p:nvSpPr>
        <p:spPr>
          <a:xfrm>
            <a:off x="1536410" y="1848312"/>
            <a:ext cx="2662927" cy="1070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54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Privacy</a:t>
            </a:r>
            <a:endParaRPr lang="en-GB" sz="480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7CDD4354-BA8A-65B5-D9D5-FBB59C12215F}"/>
              </a:ext>
            </a:extLst>
          </p:cNvPr>
          <p:cNvSpPr/>
          <p:nvPr/>
        </p:nvSpPr>
        <p:spPr>
          <a:xfrm>
            <a:off x="9409584" y="9558024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207447-DFF2-DAF7-C234-E01103F14359}"/>
              </a:ext>
            </a:extLst>
          </p:cNvPr>
          <p:cNvSpPr/>
          <p:nvPr/>
        </p:nvSpPr>
        <p:spPr>
          <a:xfrm>
            <a:off x="6704585" y="4437998"/>
            <a:ext cx="14857663" cy="4612756"/>
          </a:xfrm>
          <a:prstGeom prst="rect">
            <a:avLst/>
          </a:prstGeom>
          <a:noFill/>
          <a:ln w="28575" cap="flat">
            <a:solidFill>
              <a:srgbClr val="000000"/>
            </a:solidFill>
            <a:prstDash val="lg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 w="19050">
                <a:solidFill>
                  <a:schemeClr val="tx1"/>
                </a:solidFill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8046013-AD63-2044-802C-F762F274D982}"/>
              </a:ext>
            </a:extLst>
          </p:cNvPr>
          <p:cNvGrpSpPr/>
          <p:nvPr/>
        </p:nvGrpSpPr>
        <p:grpSpPr>
          <a:xfrm>
            <a:off x="13388394" y="3906293"/>
            <a:ext cx="1160780" cy="1051560"/>
            <a:chOff x="13122044" y="4407969"/>
            <a:chExt cx="1160780" cy="105156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1EAE583-6616-4969-DD3C-67D4320FEF8E}"/>
                </a:ext>
              </a:extLst>
            </p:cNvPr>
            <p:cNvSpPr/>
            <p:nvPr/>
          </p:nvSpPr>
          <p:spPr>
            <a:xfrm>
              <a:off x="13122044" y="4407969"/>
              <a:ext cx="1160780" cy="105156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BABCFC1-AF06-C77C-D513-3FC283984A20}"/>
                </a:ext>
              </a:extLst>
            </p:cNvPr>
            <p:cNvSpPr/>
            <p:nvPr/>
          </p:nvSpPr>
          <p:spPr>
            <a:xfrm>
              <a:off x="13275814" y="4496420"/>
              <a:ext cx="820747" cy="842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8" y="1137"/>
                  </a:moveTo>
                  <a:cubicBezTo>
                    <a:pt x="14317" y="1137"/>
                    <a:pt x="17841" y="3398"/>
                    <a:pt x="19265" y="6821"/>
                  </a:cubicBezTo>
                  <a:lnTo>
                    <a:pt x="13427" y="6821"/>
                  </a:lnTo>
                  <a:lnTo>
                    <a:pt x="13427" y="7958"/>
                  </a:lnTo>
                  <a:lnTo>
                    <a:pt x="21016" y="7958"/>
                  </a:lnTo>
                  <a:lnTo>
                    <a:pt x="21016" y="568"/>
                  </a:lnTo>
                  <a:lnTo>
                    <a:pt x="19849" y="568"/>
                  </a:lnTo>
                  <a:lnTo>
                    <a:pt x="19849" y="5684"/>
                  </a:lnTo>
                  <a:cubicBezTo>
                    <a:pt x="18104" y="2203"/>
                    <a:pt x="14545" y="0"/>
                    <a:pt x="10508" y="0"/>
                  </a:cubicBezTo>
                  <a:cubicBezTo>
                    <a:pt x="4733" y="0"/>
                    <a:pt x="0" y="4551"/>
                    <a:pt x="0" y="10232"/>
                  </a:cubicBezTo>
                  <a:lnTo>
                    <a:pt x="1168" y="10232"/>
                  </a:lnTo>
                  <a:cubicBezTo>
                    <a:pt x="1168" y="5182"/>
                    <a:pt x="5375" y="1137"/>
                    <a:pt x="10508" y="1137"/>
                  </a:cubicBezTo>
                  <a:close/>
                  <a:moveTo>
                    <a:pt x="20432" y="11368"/>
                  </a:moveTo>
                  <a:cubicBezTo>
                    <a:pt x="20432" y="16418"/>
                    <a:pt x="16225" y="20463"/>
                    <a:pt x="11092" y="20463"/>
                  </a:cubicBezTo>
                  <a:cubicBezTo>
                    <a:pt x="7283" y="20463"/>
                    <a:pt x="3759" y="18202"/>
                    <a:pt x="2335" y="14779"/>
                  </a:cubicBezTo>
                  <a:lnTo>
                    <a:pt x="8173" y="14779"/>
                  </a:lnTo>
                  <a:lnTo>
                    <a:pt x="8173" y="13642"/>
                  </a:lnTo>
                  <a:lnTo>
                    <a:pt x="584" y="13642"/>
                  </a:lnTo>
                  <a:lnTo>
                    <a:pt x="584" y="21032"/>
                  </a:lnTo>
                  <a:lnTo>
                    <a:pt x="1751" y="21032"/>
                  </a:lnTo>
                  <a:lnTo>
                    <a:pt x="1751" y="15916"/>
                  </a:lnTo>
                  <a:cubicBezTo>
                    <a:pt x="3495" y="19397"/>
                    <a:pt x="7055" y="21600"/>
                    <a:pt x="11092" y="21600"/>
                  </a:cubicBezTo>
                  <a:cubicBezTo>
                    <a:pt x="16866" y="21600"/>
                    <a:pt x="21600" y="17049"/>
                    <a:pt x="21600" y="11368"/>
                  </a:cubicBezTo>
                  <a:cubicBezTo>
                    <a:pt x="21600" y="11368"/>
                    <a:pt x="20432" y="11368"/>
                    <a:pt x="20432" y="1136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71437" tIns="71437" rIns="71437" bIns="71437" anchor="ctr"/>
            <a:lstStyle/>
            <a:p>
              <a:pPr defTabSz="457200">
                <a:lnSpc>
                  <a:spcPct val="10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B711748-F76A-C4F6-11E2-5CB6AAFEB500}"/>
              </a:ext>
            </a:extLst>
          </p:cNvPr>
          <p:cNvSpPr txBox="1"/>
          <p:nvPr/>
        </p:nvSpPr>
        <p:spPr>
          <a:xfrm>
            <a:off x="10614413" y="9734803"/>
            <a:ext cx="4737250" cy="1300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Self service or managed</a:t>
            </a:r>
          </a:p>
          <a:p>
            <a:pPr algn="ctr"/>
            <a:r>
              <a:rPr lang="en-US" sz="3200" dirty="0">
                <a:solidFill>
                  <a:srgbClr val="374151"/>
                </a:solidFill>
                <a:latin typeface="Roboto" panose="02000000000000000000" pitchFamily="2" charset="0"/>
              </a:rPr>
              <a:t>request workflow</a:t>
            </a:r>
            <a:endParaRPr lang="en-GB" sz="3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0DF898-707D-CAEA-AA7C-57A576B29931}"/>
              </a:ext>
            </a:extLst>
          </p:cNvPr>
          <p:cNvSpPr txBox="1"/>
          <p:nvPr/>
        </p:nvSpPr>
        <p:spPr>
          <a:xfrm>
            <a:off x="3331846" y="7187504"/>
            <a:ext cx="1846191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ID check</a:t>
            </a:r>
            <a:endParaRPr lang="en-GB" sz="32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CD69D8-4406-6862-C94A-43490DD76F06}"/>
              </a:ext>
            </a:extLst>
          </p:cNvPr>
          <p:cNvSpPr txBox="1"/>
          <p:nvPr/>
        </p:nvSpPr>
        <p:spPr>
          <a:xfrm>
            <a:off x="7597554" y="7192797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E-discovery &amp; Collection</a:t>
            </a:r>
            <a:endParaRPr lang="en-GB" sz="32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B24A50-1BEE-6E29-C5A0-43F5EB054E8B}"/>
              </a:ext>
            </a:extLst>
          </p:cNvPr>
          <p:cNvSpPr txBox="1"/>
          <p:nvPr/>
        </p:nvSpPr>
        <p:spPr>
          <a:xfrm>
            <a:off x="12263317" y="7187504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Redaction</a:t>
            </a:r>
            <a:endParaRPr lang="en-GB" sz="32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42D7AC-6E33-F64C-4436-1EB17D5DA278}"/>
              </a:ext>
            </a:extLst>
          </p:cNvPr>
          <p:cNvSpPr txBox="1"/>
          <p:nvPr/>
        </p:nvSpPr>
        <p:spPr>
          <a:xfrm>
            <a:off x="17407075" y="7187504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Export</a:t>
            </a:r>
            <a:endParaRPr lang="en-GB" sz="320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FE2967-B336-8CDF-977E-A629748FFDD2}"/>
              </a:ext>
            </a:extLst>
          </p:cNvPr>
          <p:cNvCxnSpPr>
            <a:cxnSpLocks/>
          </p:cNvCxnSpPr>
          <p:nvPr/>
        </p:nvCxnSpPr>
        <p:spPr>
          <a:xfrm>
            <a:off x="3331846" y="10098081"/>
            <a:ext cx="5695908" cy="3060"/>
          </a:xfrm>
          <a:prstGeom prst="line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head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7F3A49B-CAE2-7994-E476-E4E90479456E}"/>
              </a:ext>
            </a:extLst>
          </p:cNvPr>
          <p:cNvCxnSpPr>
            <a:cxnSpLocks/>
          </p:cNvCxnSpPr>
          <p:nvPr/>
        </p:nvCxnSpPr>
        <p:spPr>
          <a:xfrm flipH="1">
            <a:off x="15594584" y="10098081"/>
            <a:ext cx="5967664" cy="0"/>
          </a:xfrm>
          <a:prstGeom prst="line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head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C6D0981-C604-68AC-F0AC-68314B3B78DA}"/>
              </a:ext>
            </a:extLst>
          </p:cNvPr>
          <p:cNvSpPr txBox="1"/>
          <p:nvPr/>
        </p:nvSpPr>
        <p:spPr>
          <a:xfrm>
            <a:off x="11938322" y="3005554"/>
            <a:ext cx="4390187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Software Automation</a:t>
            </a:r>
            <a:endParaRPr lang="en-GB" sz="3200"/>
          </a:p>
        </p:txBody>
      </p:sp>
      <p:pic>
        <p:nvPicPr>
          <p:cNvPr id="3" name="Picture 214" descr="A clock sitting in the dark&#10;&#10;Description automatically generated">
            <a:extLst>
              <a:ext uri="{FF2B5EF4-FFF2-40B4-BE49-F238E27FC236}">
                <a16:creationId xmlns:a16="http://schemas.microsoft.com/office/drawing/2014/main" id="{73B8A2F9-9E00-595A-2302-7766F7286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225" y="5116542"/>
            <a:ext cx="2562224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89">
            <a:extLst>
              <a:ext uri="{FF2B5EF4-FFF2-40B4-BE49-F238E27FC236}">
                <a16:creationId xmlns:a16="http://schemas.microsoft.com/office/drawing/2014/main" id="{E713548E-3341-89F9-F511-6E73C4BD4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7" b="22542"/>
          <a:stretch/>
        </p:blipFill>
        <p:spPr bwMode="auto">
          <a:xfrm>
            <a:off x="7809600" y="5516445"/>
            <a:ext cx="2714626" cy="162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3">
            <a:extLst>
              <a:ext uri="{FF2B5EF4-FFF2-40B4-BE49-F238E27FC236}">
                <a16:creationId xmlns:a16="http://schemas.microsoft.com/office/drawing/2014/main" id="{186F0B35-2CD7-B2C2-F2C8-054DE4220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 b="13136"/>
          <a:stretch/>
        </p:blipFill>
        <p:spPr bwMode="auto">
          <a:xfrm>
            <a:off x="17996941" y="5706051"/>
            <a:ext cx="1863726" cy="14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64">
            <a:extLst>
              <a:ext uri="{FF2B5EF4-FFF2-40B4-BE49-F238E27FC236}">
                <a16:creationId xmlns:a16="http://schemas.microsoft.com/office/drawing/2014/main" id="{5D3D6EE7-997A-2538-1B69-7FF28D292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b="20179"/>
          <a:stretch/>
        </p:blipFill>
        <p:spPr bwMode="auto">
          <a:xfrm>
            <a:off x="12486335" y="5453629"/>
            <a:ext cx="2809874" cy="182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C6BB21-D4A5-58E2-840F-A53290F97092}"/>
              </a:ext>
            </a:extLst>
          </p:cNvPr>
          <p:cNvCxnSpPr>
            <a:cxnSpLocks/>
          </p:cNvCxnSpPr>
          <p:nvPr/>
        </p:nvCxnSpPr>
        <p:spPr>
          <a:xfrm flipV="1">
            <a:off x="10082503" y="6396067"/>
            <a:ext cx="2585028" cy="3053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411AC7F-93FF-E733-B938-92CC70927ACF}"/>
              </a:ext>
            </a:extLst>
          </p:cNvPr>
          <p:cNvCxnSpPr>
            <a:cxnSpLocks/>
          </p:cNvCxnSpPr>
          <p:nvPr/>
        </p:nvCxnSpPr>
        <p:spPr>
          <a:xfrm flipV="1">
            <a:off x="5386734" y="6411012"/>
            <a:ext cx="2585028" cy="3053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D2D35F-925C-A0B7-2FEB-A4A5A831B42E}"/>
              </a:ext>
            </a:extLst>
          </p:cNvPr>
          <p:cNvCxnSpPr>
            <a:cxnSpLocks/>
          </p:cNvCxnSpPr>
          <p:nvPr/>
        </p:nvCxnSpPr>
        <p:spPr>
          <a:xfrm flipV="1">
            <a:off x="15210764" y="6434458"/>
            <a:ext cx="2585028" cy="3053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8117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000" y="623457"/>
            <a:ext cx="8767328" cy="12469091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E9041C-1A25-42A9-B497-E80567EA7832}"/>
              </a:ext>
            </a:extLst>
          </p:cNvPr>
          <p:cNvSpPr txBox="1"/>
          <p:nvPr/>
        </p:nvSpPr>
        <p:spPr>
          <a:xfrm>
            <a:off x="7973208" y="623959"/>
            <a:ext cx="5184576" cy="754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3" b="1">
                <a:solidFill>
                  <a:srgbClr val="008000"/>
                </a:solidFill>
              </a:rPr>
              <a:t>Automated Redaction</a:t>
            </a: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499EA6F9-1503-75F2-07FF-989C93E3A4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CAD098-57DD-BD21-54A5-80930491959C}"/>
              </a:ext>
            </a:extLst>
          </p:cNvPr>
          <p:cNvSpPr txBox="1"/>
          <p:nvPr/>
        </p:nvSpPr>
        <p:spPr>
          <a:xfrm>
            <a:off x="1360608" y="2939940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Redaction</a:t>
            </a:r>
            <a:endParaRPr lang="en-GB" sz="3200"/>
          </a:p>
        </p:txBody>
      </p:sp>
      <p:pic>
        <p:nvPicPr>
          <p:cNvPr id="6" name="Picture 264">
            <a:extLst>
              <a:ext uri="{FF2B5EF4-FFF2-40B4-BE49-F238E27FC236}">
                <a16:creationId xmlns:a16="http://schemas.microsoft.com/office/drawing/2014/main" id="{1F172EE6-47D9-68D6-AACC-8E464AA67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b="20179"/>
          <a:stretch/>
        </p:blipFill>
        <p:spPr bwMode="auto">
          <a:xfrm>
            <a:off x="1583626" y="1206065"/>
            <a:ext cx="2809874" cy="182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22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000" y="623456"/>
            <a:ext cx="8767328" cy="12469088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C5F92F-F8A0-45E3-9B9F-66593E6CB234}"/>
              </a:ext>
            </a:extLst>
          </p:cNvPr>
          <p:cNvSpPr txBox="1"/>
          <p:nvPr/>
        </p:nvSpPr>
        <p:spPr>
          <a:xfrm>
            <a:off x="7973208" y="623964"/>
            <a:ext cx="5184576" cy="754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3" b="1"/>
              <a:t>Immutable Redaction</a:t>
            </a: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270671F5-94AF-3BB7-10F9-0756BF51B0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A792F9-5A30-80A7-82FE-80F8467A287B}"/>
              </a:ext>
            </a:extLst>
          </p:cNvPr>
          <p:cNvSpPr txBox="1"/>
          <p:nvPr/>
        </p:nvSpPr>
        <p:spPr>
          <a:xfrm>
            <a:off x="1360608" y="2939940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Redaction</a:t>
            </a:r>
            <a:endParaRPr lang="en-GB" sz="3200"/>
          </a:p>
        </p:txBody>
      </p:sp>
      <p:pic>
        <p:nvPicPr>
          <p:cNvPr id="4" name="Picture 264">
            <a:extLst>
              <a:ext uri="{FF2B5EF4-FFF2-40B4-BE49-F238E27FC236}">
                <a16:creationId xmlns:a16="http://schemas.microsoft.com/office/drawing/2014/main" id="{17E63773-346D-5F09-87B9-19822D4A7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b="20179"/>
          <a:stretch/>
        </p:blipFill>
        <p:spPr bwMode="auto">
          <a:xfrm>
            <a:off x="1583626" y="1206065"/>
            <a:ext cx="2809874" cy="182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17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Privacy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26" name="Shape">
            <a:extLst>
              <a:ext uri="{FF2B5EF4-FFF2-40B4-BE49-F238E27FC236}">
                <a16:creationId xmlns:a16="http://schemas.microsoft.com/office/drawing/2014/main" id="{7CDD4354-BA8A-65B5-D9D5-FBB59C12215F}"/>
              </a:ext>
            </a:extLst>
          </p:cNvPr>
          <p:cNvSpPr/>
          <p:nvPr/>
        </p:nvSpPr>
        <p:spPr>
          <a:xfrm>
            <a:off x="14188532" y="9817933"/>
            <a:ext cx="1025537" cy="102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8386"/>
                </a:moveTo>
                <a:lnTo>
                  <a:pt x="16353" y="14480"/>
                </a:lnTo>
                <a:cubicBezTo>
                  <a:pt x="16182" y="13216"/>
                  <a:pt x="15267" y="12204"/>
                  <a:pt x="14089" y="11865"/>
                </a:cubicBezTo>
                <a:cubicBezTo>
                  <a:pt x="14791" y="10997"/>
                  <a:pt x="15300" y="9684"/>
                  <a:pt x="15300" y="8550"/>
                </a:cubicBezTo>
                <a:cubicBezTo>
                  <a:pt x="15300" y="6108"/>
                  <a:pt x="13242" y="4050"/>
                  <a:pt x="10800" y="4050"/>
                </a:cubicBezTo>
                <a:cubicBezTo>
                  <a:pt x="8358" y="4050"/>
                  <a:pt x="6300" y="6108"/>
                  <a:pt x="6300" y="8550"/>
                </a:cubicBezTo>
                <a:cubicBezTo>
                  <a:pt x="6300" y="9694"/>
                  <a:pt x="6816" y="11015"/>
                  <a:pt x="7528" y="11886"/>
                </a:cubicBezTo>
                <a:cubicBezTo>
                  <a:pt x="6381" y="12242"/>
                  <a:pt x="5496" y="13233"/>
                  <a:pt x="5333" y="14450"/>
                </a:cubicBezTo>
                <a:lnTo>
                  <a:pt x="4517" y="18445"/>
                </a:lnTo>
                <a:cubicBezTo>
                  <a:pt x="2310" y="16628"/>
                  <a:pt x="900" y="13875"/>
                  <a:pt x="900" y="10800"/>
                </a:cubicBezTo>
                <a:cubicBezTo>
                  <a:pt x="900" y="5341"/>
                  <a:pt x="5341" y="900"/>
                  <a:pt x="10800" y="900"/>
                </a:cubicBezTo>
                <a:cubicBezTo>
                  <a:pt x="16259" y="900"/>
                  <a:pt x="20700" y="5341"/>
                  <a:pt x="20700" y="10800"/>
                </a:cubicBezTo>
                <a:cubicBezTo>
                  <a:pt x="20700" y="13843"/>
                  <a:pt x="19319" y="16569"/>
                  <a:pt x="17152" y="18386"/>
                </a:cubicBezTo>
                <a:close/>
                <a:moveTo>
                  <a:pt x="7200" y="8550"/>
                </a:moveTo>
                <a:cubicBezTo>
                  <a:pt x="7200" y="6608"/>
                  <a:pt x="8858" y="4950"/>
                  <a:pt x="10800" y="4950"/>
                </a:cubicBezTo>
                <a:cubicBezTo>
                  <a:pt x="12742" y="4950"/>
                  <a:pt x="14400" y="6608"/>
                  <a:pt x="14400" y="8550"/>
                </a:cubicBezTo>
                <a:cubicBezTo>
                  <a:pt x="14400" y="10586"/>
                  <a:pt x="12643" y="12600"/>
                  <a:pt x="10800" y="12600"/>
                </a:cubicBezTo>
                <a:cubicBezTo>
                  <a:pt x="8957" y="12600"/>
                  <a:pt x="7200" y="10586"/>
                  <a:pt x="7200" y="8550"/>
                </a:cubicBezTo>
                <a:close/>
                <a:moveTo>
                  <a:pt x="10800" y="20700"/>
                </a:moveTo>
                <a:cubicBezTo>
                  <a:pt x="8772" y="20700"/>
                  <a:pt x="6885" y="20086"/>
                  <a:pt x="5314" y="19036"/>
                </a:cubicBezTo>
                <a:lnTo>
                  <a:pt x="5315" y="19036"/>
                </a:lnTo>
                <a:lnTo>
                  <a:pt x="6220" y="14600"/>
                </a:lnTo>
                <a:cubicBezTo>
                  <a:pt x="6364" y="13534"/>
                  <a:pt x="7250" y="12727"/>
                  <a:pt x="8311" y="12656"/>
                </a:cubicBezTo>
                <a:cubicBezTo>
                  <a:pt x="9020" y="13206"/>
                  <a:pt x="9877" y="13542"/>
                  <a:pt x="10800" y="13542"/>
                </a:cubicBezTo>
                <a:cubicBezTo>
                  <a:pt x="11727" y="13542"/>
                  <a:pt x="12587" y="13203"/>
                  <a:pt x="13297" y="12649"/>
                </a:cubicBezTo>
                <a:cubicBezTo>
                  <a:pt x="14390" y="12687"/>
                  <a:pt x="15314" y="13510"/>
                  <a:pt x="15466" y="14630"/>
                </a:cubicBezTo>
                <a:lnTo>
                  <a:pt x="16356" y="18989"/>
                </a:lnTo>
                <a:cubicBezTo>
                  <a:pt x="14771" y="20068"/>
                  <a:pt x="12858" y="20700"/>
                  <a:pt x="10800" y="20700"/>
                </a:cubicBez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457200"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207447-DFF2-DAF7-C234-E01103F14359}"/>
              </a:ext>
            </a:extLst>
          </p:cNvPr>
          <p:cNvSpPr/>
          <p:nvPr/>
        </p:nvSpPr>
        <p:spPr>
          <a:xfrm>
            <a:off x="6004529" y="4618892"/>
            <a:ext cx="12374942" cy="4152576"/>
          </a:xfrm>
          <a:prstGeom prst="rect">
            <a:avLst/>
          </a:prstGeom>
          <a:noFill/>
          <a:ln w="28575" cap="flat">
            <a:solidFill>
              <a:srgbClr val="000000"/>
            </a:solidFill>
            <a:prstDash val="lg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 w="19050">
                <a:solidFill>
                  <a:schemeClr val="tx1"/>
                </a:solidFill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711748-F76A-C4F6-11E2-5CB6AAFEB500}"/>
              </a:ext>
            </a:extLst>
          </p:cNvPr>
          <p:cNvSpPr txBox="1"/>
          <p:nvPr/>
        </p:nvSpPr>
        <p:spPr>
          <a:xfrm>
            <a:off x="14739821" y="9962297"/>
            <a:ext cx="3317734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QA Check</a:t>
            </a:r>
            <a:endParaRPr lang="en-GB" sz="3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CD69D8-4406-6862-C94A-43490DD76F06}"/>
              </a:ext>
            </a:extLst>
          </p:cNvPr>
          <p:cNvSpPr txBox="1"/>
          <p:nvPr/>
        </p:nvSpPr>
        <p:spPr>
          <a:xfrm>
            <a:off x="1528328" y="7297685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E-discovery</a:t>
            </a:r>
            <a:endParaRPr lang="en-GB" sz="32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B24A50-1BEE-6E29-C5A0-43F5EB054E8B}"/>
              </a:ext>
            </a:extLst>
          </p:cNvPr>
          <p:cNvSpPr txBox="1"/>
          <p:nvPr/>
        </p:nvSpPr>
        <p:spPr>
          <a:xfrm>
            <a:off x="14857909" y="7362504"/>
            <a:ext cx="3043459" cy="5270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Redaction</a:t>
            </a:r>
            <a:endParaRPr lang="en-GB" sz="24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42D7AC-6E33-F64C-4436-1EB17D5DA278}"/>
              </a:ext>
            </a:extLst>
          </p:cNvPr>
          <p:cNvSpPr txBox="1"/>
          <p:nvPr/>
        </p:nvSpPr>
        <p:spPr>
          <a:xfrm>
            <a:off x="19549612" y="7290225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Export</a:t>
            </a:r>
            <a:endParaRPr lang="en-GB" sz="320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7F3A49B-CAE2-7994-E476-E4E90479456E}"/>
              </a:ext>
            </a:extLst>
          </p:cNvPr>
          <p:cNvCxnSpPr>
            <a:cxnSpLocks/>
          </p:cNvCxnSpPr>
          <p:nvPr/>
        </p:nvCxnSpPr>
        <p:spPr>
          <a:xfrm>
            <a:off x="16379638" y="8146918"/>
            <a:ext cx="0" cy="1739665"/>
          </a:xfrm>
          <a:prstGeom prst="line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head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Picture 289">
            <a:extLst>
              <a:ext uri="{FF2B5EF4-FFF2-40B4-BE49-F238E27FC236}">
                <a16:creationId xmlns:a16="http://schemas.microsoft.com/office/drawing/2014/main" id="{E713548E-3341-89F9-F511-6E73C4BD4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7" b="22542"/>
          <a:stretch/>
        </p:blipFill>
        <p:spPr bwMode="auto">
          <a:xfrm>
            <a:off x="1740374" y="5621333"/>
            <a:ext cx="2714626" cy="162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3">
            <a:extLst>
              <a:ext uri="{FF2B5EF4-FFF2-40B4-BE49-F238E27FC236}">
                <a16:creationId xmlns:a16="http://schemas.microsoft.com/office/drawing/2014/main" id="{186F0B35-2CD7-B2C2-F2C8-054DE4220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 b="13136"/>
          <a:stretch/>
        </p:blipFill>
        <p:spPr bwMode="auto">
          <a:xfrm>
            <a:off x="20139478" y="5808772"/>
            <a:ext cx="1863726" cy="14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64">
            <a:extLst>
              <a:ext uri="{FF2B5EF4-FFF2-40B4-BE49-F238E27FC236}">
                <a16:creationId xmlns:a16="http://schemas.microsoft.com/office/drawing/2014/main" id="{5D3D6EE7-997A-2538-1B69-7FF28D292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b="20179"/>
          <a:stretch/>
        </p:blipFill>
        <p:spPr bwMode="auto">
          <a:xfrm>
            <a:off x="15068486" y="5621333"/>
            <a:ext cx="2809874" cy="182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C6BB21-D4A5-58E2-840F-A53290F97092}"/>
              </a:ext>
            </a:extLst>
          </p:cNvPr>
          <p:cNvCxnSpPr>
            <a:cxnSpLocks/>
          </p:cNvCxnSpPr>
          <p:nvPr/>
        </p:nvCxnSpPr>
        <p:spPr>
          <a:xfrm flipV="1">
            <a:off x="4157388" y="6523422"/>
            <a:ext cx="1544504" cy="3053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D2D35F-925C-A0B7-2FEB-A4A5A831B42E}"/>
              </a:ext>
            </a:extLst>
          </p:cNvPr>
          <p:cNvCxnSpPr>
            <a:cxnSpLocks/>
          </p:cNvCxnSpPr>
          <p:nvPr/>
        </p:nvCxnSpPr>
        <p:spPr>
          <a:xfrm>
            <a:off x="18736802" y="6586238"/>
            <a:ext cx="1398963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832786-1D32-C4DE-36C6-BAC19AC0BFA5}"/>
              </a:ext>
            </a:extLst>
          </p:cNvPr>
          <p:cNvSpPr txBox="1"/>
          <p:nvPr/>
        </p:nvSpPr>
        <p:spPr>
          <a:xfrm>
            <a:off x="1360608" y="2939940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Redaction</a:t>
            </a:r>
            <a:endParaRPr lang="en-GB" sz="3200"/>
          </a:p>
        </p:txBody>
      </p:sp>
      <p:pic>
        <p:nvPicPr>
          <p:cNvPr id="9" name="Picture 264">
            <a:extLst>
              <a:ext uri="{FF2B5EF4-FFF2-40B4-BE49-F238E27FC236}">
                <a16:creationId xmlns:a16="http://schemas.microsoft.com/office/drawing/2014/main" id="{0EE14253-AC40-FE18-2658-7E4D8F200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b="20179"/>
          <a:stretch/>
        </p:blipFill>
        <p:spPr bwMode="auto">
          <a:xfrm>
            <a:off x="1583626" y="1206065"/>
            <a:ext cx="2809874" cy="182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CC0A8CE-B130-2BCB-E498-A0BD68E9A53C}"/>
              </a:ext>
            </a:extLst>
          </p:cNvPr>
          <p:cNvSpPr txBox="1"/>
          <p:nvPr/>
        </p:nvSpPr>
        <p:spPr>
          <a:xfrm>
            <a:off x="6002262" y="7335949"/>
            <a:ext cx="3043459" cy="5270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Ingestion</a:t>
            </a:r>
            <a:endParaRPr lang="en-GB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DCAF6D-F420-6648-94E7-8222274B3DF8}"/>
              </a:ext>
            </a:extLst>
          </p:cNvPr>
          <p:cNvSpPr txBox="1"/>
          <p:nvPr/>
        </p:nvSpPr>
        <p:spPr>
          <a:xfrm>
            <a:off x="8765282" y="7339234"/>
            <a:ext cx="3043459" cy="5270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Deduplication</a:t>
            </a:r>
            <a:endParaRPr lang="en-GB" sz="2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7CFD08-D1E8-3F1B-F188-EC481A577FF0}"/>
              </a:ext>
            </a:extLst>
          </p:cNvPr>
          <p:cNvSpPr txBox="1"/>
          <p:nvPr/>
        </p:nvSpPr>
        <p:spPr>
          <a:xfrm>
            <a:off x="11809653" y="7344184"/>
            <a:ext cx="3043459" cy="5270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Conversion</a:t>
            </a:r>
            <a:endParaRPr lang="en-GB" sz="2400"/>
          </a:p>
        </p:txBody>
      </p:sp>
      <p:pic>
        <p:nvPicPr>
          <p:cNvPr id="25" name="Picture 245">
            <a:extLst>
              <a:ext uri="{FF2B5EF4-FFF2-40B4-BE49-F238E27FC236}">
                <a16:creationId xmlns:a16="http://schemas.microsoft.com/office/drawing/2014/main" id="{FF8882A0-425A-186D-1881-86B8ECFCE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2"/>
          <a:stretch/>
        </p:blipFill>
        <p:spPr bwMode="auto">
          <a:xfrm>
            <a:off x="11993591" y="5293479"/>
            <a:ext cx="2651124" cy="21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24" descr="A close up of a sign&#10;&#10;Description automatically generated">
            <a:extLst>
              <a:ext uri="{FF2B5EF4-FFF2-40B4-BE49-F238E27FC236}">
                <a16:creationId xmlns:a16="http://schemas.microsoft.com/office/drawing/2014/main" id="{A3C69B93-504E-82C7-EF8C-9D8C527E2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7"/>
          <a:stretch/>
        </p:blipFill>
        <p:spPr bwMode="auto">
          <a:xfrm>
            <a:off x="6445881" y="5343199"/>
            <a:ext cx="2378076" cy="201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82" descr="A picture containing object&#10;&#10;Description automatically generated">
            <a:extLst>
              <a:ext uri="{FF2B5EF4-FFF2-40B4-BE49-F238E27FC236}">
                <a16:creationId xmlns:a16="http://schemas.microsoft.com/office/drawing/2014/main" id="{BEE1A7E7-A8BE-2CA8-AB0E-2E142DC4C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8"/>
          <a:stretch/>
        </p:blipFill>
        <p:spPr bwMode="auto">
          <a:xfrm>
            <a:off x="9164628" y="5358107"/>
            <a:ext cx="2466974" cy="193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23E894-BCF6-7B96-C7E1-419426BBC270}"/>
              </a:ext>
            </a:extLst>
          </p:cNvPr>
          <p:cNvSpPr txBox="1"/>
          <p:nvPr/>
        </p:nvSpPr>
        <p:spPr>
          <a:xfrm>
            <a:off x="10461562" y="3732970"/>
            <a:ext cx="3043459" cy="6719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Redaction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32437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Privacy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3D507C-14FE-0486-1C92-4C0A90FDF0DE}"/>
              </a:ext>
            </a:extLst>
          </p:cNvPr>
          <p:cNvSpPr txBox="1"/>
          <p:nvPr/>
        </p:nvSpPr>
        <p:spPr>
          <a:xfrm>
            <a:off x="1536410" y="1848312"/>
            <a:ext cx="2662927" cy="1070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Privacy</a:t>
            </a:r>
            <a:endParaRPr lang="en-GB" sz="4800" dirty="0"/>
          </a:p>
        </p:txBody>
      </p:sp>
      <p:pic>
        <p:nvPicPr>
          <p:cNvPr id="17" name="Picture 216">
            <a:extLst>
              <a:ext uri="{FF2B5EF4-FFF2-40B4-BE49-F238E27FC236}">
                <a16:creationId xmlns:a16="http://schemas.microsoft.com/office/drawing/2014/main" id="{9EB4FBDB-AF15-9A22-BEB8-12D15FD00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021" y="4698698"/>
            <a:ext cx="2333626" cy="233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41">
            <a:extLst>
              <a:ext uri="{FF2B5EF4-FFF2-40B4-BE49-F238E27FC236}">
                <a16:creationId xmlns:a16="http://schemas.microsoft.com/office/drawing/2014/main" id="{39D9E77F-CC8B-059C-3148-E757E0CBE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8918" y="7071016"/>
            <a:ext cx="1736724" cy="173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40">
            <a:extLst>
              <a:ext uri="{FF2B5EF4-FFF2-40B4-BE49-F238E27FC236}">
                <a16:creationId xmlns:a16="http://schemas.microsoft.com/office/drawing/2014/main" id="{A5B2E279-3C98-970E-BB09-572A020B8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6667" y="9183335"/>
            <a:ext cx="1936750" cy="193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1203D1C-497C-E640-67A8-04C49232967F}"/>
              </a:ext>
            </a:extLst>
          </p:cNvPr>
          <p:cNvSpPr txBox="1"/>
          <p:nvPr/>
        </p:nvSpPr>
        <p:spPr>
          <a:xfrm>
            <a:off x="18125259" y="5420837"/>
            <a:ext cx="4033537" cy="8893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Automation</a:t>
            </a:r>
            <a:endParaRPr lang="en-GB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1BD09C-93B1-AA10-27D3-9525497DAD00}"/>
              </a:ext>
            </a:extLst>
          </p:cNvPr>
          <p:cNvSpPr txBox="1"/>
          <p:nvPr/>
        </p:nvSpPr>
        <p:spPr>
          <a:xfrm>
            <a:off x="18125259" y="7494706"/>
            <a:ext cx="4033537" cy="8893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AI</a:t>
            </a:r>
            <a:endParaRPr lang="en-GB" sz="4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4E76B9-164C-3F8E-70C5-DAB6EA252295}"/>
              </a:ext>
            </a:extLst>
          </p:cNvPr>
          <p:cNvSpPr txBox="1"/>
          <p:nvPr/>
        </p:nvSpPr>
        <p:spPr>
          <a:xfrm>
            <a:off x="18060647" y="9708624"/>
            <a:ext cx="4033537" cy="8893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tx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Service</a:t>
            </a:r>
            <a:endParaRPr lang="en-GB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A7328D-C895-3D4B-E5FC-0440C42D8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8516" y="5120086"/>
            <a:ext cx="10368017" cy="5967125"/>
          </a:xfrm>
          <a:prstGeom prst="rect">
            <a:avLst/>
          </a:prstGeom>
          <a:ln>
            <a:solidFill>
              <a:schemeClr val="tx2">
                <a:lumMod val="25000"/>
              </a:schemeClr>
            </a:solidFill>
          </a:ln>
        </p:spPr>
      </p:pic>
      <p:pic>
        <p:nvPicPr>
          <p:cNvPr id="8" name="Picture 222" descr="A close up of a sign&#10;&#10;Description automatically generated">
            <a:extLst>
              <a:ext uri="{FF2B5EF4-FFF2-40B4-BE49-F238E27FC236}">
                <a16:creationId xmlns:a16="http://schemas.microsoft.com/office/drawing/2014/main" id="{47E74D3F-6D34-9873-054A-27366B4B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887" y="6932904"/>
            <a:ext cx="2009776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00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Classification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95D3A5-C83C-BF56-40A7-D59D08B9F747}"/>
              </a:ext>
            </a:extLst>
          </p:cNvPr>
          <p:cNvSpPr txBox="1"/>
          <p:nvPr/>
        </p:nvSpPr>
        <p:spPr>
          <a:xfrm>
            <a:off x="1249068" y="2047455"/>
            <a:ext cx="3237612" cy="744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36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Classification</a:t>
            </a:r>
            <a:endParaRPr lang="en-GB" sz="4000"/>
          </a:p>
        </p:txBody>
      </p:sp>
      <p:pic>
        <p:nvPicPr>
          <p:cNvPr id="4" name="Picture 289">
            <a:extLst>
              <a:ext uri="{FF2B5EF4-FFF2-40B4-BE49-F238E27FC236}">
                <a16:creationId xmlns:a16="http://schemas.microsoft.com/office/drawing/2014/main" id="{A5556A11-72DE-A829-80DB-FADFFF195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804" y="5194334"/>
            <a:ext cx="2714626" cy="271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78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94DAE58B-659A-0453-49B8-6B8FFA571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790" y="5444313"/>
            <a:ext cx="201295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8">
            <a:extLst>
              <a:ext uri="{FF2B5EF4-FFF2-40B4-BE49-F238E27FC236}">
                <a16:creationId xmlns:a16="http://schemas.microsoft.com/office/drawing/2014/main" id="{15606150-E8B7-4E61-C332-7E9B91DAA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951" y="3544291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88">
            <a:extLst>
              <a:ext uri="{FF2B5EF4-FFF2-40B4-BE49-F238E27FC236}">
                <a16:creationId xmlns:a16="http://schemas.microsoft.com/office/drawing/2014/main" id="{CB3473CF-65BE-3792-9EB1-CFD8145C2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4941" y="5325177"/>
            <a:ext cx="2466974" cy="246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28">
            <a:extLst>
              <a:ext uri="{FF2B5EF4-FFF2-40B4-BE49-F238E27FC236}">
                <a16:creationId xmlns:a16="http://schemas.microsoft.com/office/drawing/2014/main" id="{17943992-F86E-5DD9-0781-E5FA8CE56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39" y="5180759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8">
            <a:extLst>
              <a:ext uri="{FF2B5EF4-FFF2-40B4-BE49-F238E27FC236}">
                <a16:creationId xmlns:a16="http://schemas.microsoft.com/office/drawing/2014/main" id="{59C7BD5F-CEBA-099A-81B3-230703E80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421" y="6729961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8">
            <a:extLst>
              <a:ext uri="{FF2B5EF4-FFF2-40B4-BE49-F238E27FC236}">
                <a16:creationId xmlns:a16="http://schemas.microsoft.com/office/drawing/2014/main" id="{5D1F253F-D6C9-CEB6-8BF8-9B7225BF0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460" y="7487640"/>
            <a:ext cx="2193924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09" descr="A picture containing object&#10;&#10;Description automatically generated">
            <a:extLst>
              <a:ext uri="{FF2B5EF4-FFF2-40B4-BE49-F238E27FC236}">
                <a16:creationId xmlns:a16="http://schemas.microsoft.com/office/drawing/2014/main" id="{3BB6A779-C386-E5C0-7FD7-C1341DCC7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260" y="2922023"/>
            <a:ext cx="3609976" cy="360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09" descr="A picture containing object&#10;&#10;Description automatically generated">
            <a:extLst>
              <a:ext uri="{FF2B5EF4-FFF2-40B4-BE49-F238E27FC236}">
                <a16:creationId xmlns:a16="http://schemas.microsoft.com/office/drawing/2014/main" id="{58E79FA9-43A1-4A7C-B0D6-1D8675784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652" y="5185023"/>
            <a:ext cx="3609976" cy="360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0BE2AD7-A1D8-FB1D-4D05-6584E563D956}"/>
              </a:ext>
            </a:extLst>
          </p:cNvPr>
          <p:cNvSpPr txBox="1"/>
          <p:nvPr/>
        </p:nvSpPr>
        <p:spPr>
          <a:xfrm>
            <a:off x="4597589" y="9565783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Unstructured Data Siloes</a:t>
            </a:r>
            <a:endParaRPr lang="en-GB" sz="32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AF927-9081-8235-896F-110FD38FA3B8}"/>
              </a:ext>
            </a:extLst>
          </p:cNvPr>
          <p:cNvSpPr txBox="1"/>
          <p:nvPr/>
        </p:nvSpPr>
        <p:spPr>
          <a:xfrm>
            <a:off x="9871387" y="7613454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Global E-Discovery</a:t>
            </a:r>
            <a:endParaRPr lang="en-GB" sz="3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8E4DF6-45F5-B25F-17FA-24827C1F5BB7}"/>
              </a:ext>
            </a:extLst>
          </p:cNvPr>
          <p:cNvSpPr txBox="1"/>
          <p:nvPr/>
        </p:nvSpPr>
        <p:spPr>
          <a:xfrm>
            <a:off x="13598535" y="7613454"/>
            <a:ext cx="3043459" cy="1312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Classify and Tag</a:t>
            </a:r>
            <a:endParaRPr lang="en-GB" sz="32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6CFE79-D2BD-9348-4414-0A8025B99809}"/>
              </a:ext>
            </a:extLst>
          </p:cNvPr>
          <p:cNvSpPr txBox="1"/>
          <p:nvPr/>
        </p:nvSpPr>
        <p:spPr>
          <a:xfrm>
            <a:off x="17527133" y="7683792"/>
            <a:ext cx="3043459" cy="1952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Identify and Process Downstream</a:t>
            </a:r>
            <a:endParaRPr lang="en-GB" sz="3200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7B2EED78-E271-7755-F0FD-895D93C59101}"/>
              </a:ext>
            </a:extLst>
          </p:cNvPr>
          <p:cNvSpPr/>
          <p:nvPr/>
        </p:nvSpPr>
        <p:spPr>
          <a:xfrm>
            <a:off x="8792308" y="3634155"/>
            <a:ext cx="1449549" cy="5744060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318D4A-8A03-2793-D792-218F802F45AB}"/>
              </a:ext>
            </a:extLst>
          </p:cNvPr>
          <p:cNvCxnSpPr>
            <a:cxnSpLocks/>
          </p:cNvCxnSpPr>
          <p:nvPr/>
        </p:nvCxnSpPr>
        <p:spPr>
          <a:xfrm>
            <a:off x="12152664" y="6551646"/>
            <a:ext cx="1870679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8F7596C-75C7-5176-D4E0-4B26B906D60B}"/>
              </a:ext>
            </a:extLst>
          </p:cNvPr>
          <p:cNvCxnSpPr>
            <a:cxnSpLocks/>
          </p:cNvCxnSpPr>
          <p:nvPr/>
        </p:nvCxnSpPr>
        <p:spPr>
          <a:xfrm>
            <a:off x="16126740" y="6551646"/>
            <a:ext cx="1870679" cy="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99695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B3B62-9CD0-088E-3FE3-225591AC7D1F}"/>
              </a:ext>
            </a:extLst>
          </p:cNvPr>
          <p:cNvSpPr txBox="1"/>
          <p:nvPr/>
        </p:nvSpPr>
        <p:spPr>
          <a:xfrm>
            <a:off x="957383" y="12704462"/>
            <a:ext cx="7620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1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DMaaS</a:t>
            </a:r>
            <a:r>
              <a:rPr kumimoji="0" lang="en-GB" sz="5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 Light" panose="00000400000000000000" pitchFamily="2" charset="0"/>
                <a:cs typeface="Poppins Light" panose="00000400000000000000" pitchFamily="2" charset="0"/>
                <a:sym typeface="Lato Regular"/>
              </a:rPr>
              <a:t> | Assessment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8931D2C-3C8B-56B1-3128-4844D03B8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814628"/>
            <a:ext cx="3820982" cy="33089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3D507C-14FE-0486-1C92-4C0A90FDF0DE}"/>
              </a:ext>
            </a:extLst>
          </p:cNvPr>
          <p:cNvSpPr txBox="1"/>
          <p:nvPr/>
        </p:nvSpPr>
        <p:spPr>
          <a:xfrm>
            <a:off x="1249068" y="2047455"/>
            <a:ext cx="3237612" cy="744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kumimoji="0" lang="en-US" sz="3600" b="0" i="0" u="none" strike="noStrike" cap="none" spc="0" normalizeH="0" baseline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Helvetica Neue Medium"/>
              </a:rPr>
              <a:t>Assessment</a:t>
            </a:r>
            <a:endParaRPr lang="en-GB" sz="40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FCFC39-1C9C-7C81-BFDA-BFDC49BD5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1819" y="3137750"/>
            <a:ext cx="7003588" cy="4040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E1B38A-7479-C893-8CDB-8017E1441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0025" y="7898041"/>
            <a:ext cx="7003588" cy="40218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03FE8C-989A-3205-8F08-0A403630E0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39693" y="7847799"/>
            <a:ext cx="4435232" cy="4072049"/>
          </a:xfrm>
          <a:prstGeom prst="rect">
            <a:avLst/>
          </a:prstGeom>
        </p:spPr>
      </p:pic>
      <p:sp>
        <p:nvSpPr>
          <p:cNvPr id="13" name="Today’s Agenda">
            <a:extLst>
              <a:ext uri="{FF2B5EF4-FFF2-40B4-BE49-F238E27FC236}">
                <a16:creationId xmlns:a16="http://schemas.microsoft.com/office/drawing/2014/main" id="{1727D7A7-286A-440E-A374-05DF92EBE17F}"/>
              </a:ext>
            </a:extLst>
          </p:cNvPr>
          <p:cNvSpPr txBox="1"/>
          <p:nvPr/>
        </p:nvSpPr>
        <p:spPr>
          <a:xfrm>
            <a:off x="1436860" y="4866375"/>
            <a:ext cx="11844219" cy="4555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>
              <a:lnSpc>
                <a:spcPct val="120000"/>
              </a:lnSpc>
              <a:defRPr sz="5600">
                <a:solidFill>
                  <a:srgbClr val="FFFFFF"/>
                </a:solidFill>
              </a:defRPr>
            </a:lvl1pPr>
          </a:lstStyle>
          <a:p>
            <a:pPr>
              <a:lnSpc>
                <a:spcPct val="150000"/>
              </a:lnSpc>
              <a:buClr>
                <a:srgbClr val="F17539"/>
              </a:buClr>
            </a:pPr>
            <a:r>
              <a:rPr lang="en-US" sz="2800" b="1" u="sng" dirty="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Packaged</a:t>
            </a:r>
          </a:p>
          <a:p>
            <a:pPr marL="571500" indent="-571500">
              <a:lnSpc>
                <a:spcPct val="150000"/>
              </a:lnSpc>
              <a:buClr>
                <a:srgbClr val="F17539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Data centric storage refresh or cloud migration readiness assessment</a:t>
            </a:r>
          </a:p>
          <a:p>
            <a:pPr marL="571500" indent="-571500">
              <a:lnSpc>
                <a:spcPct val="150000"/>
              </a:lnSpc>
              <a:buClr>
                <a:srgbClr val="F17539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Data Owner and Data Access Assessment</a:t>
            </a:r>
          </a:p>
          <a:p>
            <a:pPr marL="571500" indent="-571500">
              <a:lnSpc>
                <a:spcPct val="150000"/>
              </a:lnSpc>
              <a:buClr>
                <a:srgbClr val="F17539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Data Classification and Sensitivity Assessment</a:t>
            </a:r>
          </a:p>
          <a:p>
            <a:pPr>
              <a:lnSpc>
                <a:spcPct val="150000"/>
              </a:lnSpc>
              <a:buClr>
                <a:srgbClr val="F17539"/>
              </a:buClr>
            </a:pPr>
            <a:endParaRPr lang="en-US" sz="2800" dirty="0">
              <a:solidFill>
                <a:srgbClr val="061A28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ct val="150000"/>
              </a:lnSpc>
              <a:buClr>
                <a:srgbClr val="F17539"/>
              </a:buClr>
            </a:pPr>
            <a:r>
              <a:rPr lang="en-US" sz="2800" b="1" u="sng" dirty="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Generic</a:t>
            </a:r>
          </a:p>
          <a:p>
            <a:pPr marL="571500" indent="-571500">
              <a:lnSpc>
                <a:spcPct val="150000"/>
              </a:lnSpc>
              <a:buClr>
                <a:srgbClr val="F17539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61A2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Data Management Assessment</a:t>
            </a:r>
          </a:p>
        </p:txBody>
      </p:sp>
    </p:spTree>
    <p:extLst>
      <p:ext uri="{BB962C8B-B14F-4D97-AF65-F5344CB8AC3E}">
        <p14:creationId xmlns:p14="http://schemas.microsoft.com/office/powerpoint/2010/main" val="6014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AC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10E553-BEA5-FE89-7B11-EFF82538F27A}"/>
              </a:ext>
            </a:extLst>
          </p:cNvPr>
          <p:cNvGrpSpPr/>
          <p:nvPr/>
        </p:nvGrpSpPr>
        <p:grpSpPr>
          <a:xfrm>
            <a:off x="2929605" y="4226495"/>
            <a:ext cx="9579883" cy="1887696"/>
            <a:chOff x="2929605" y="4226495"/>
            <a:chExt cx="9579883" cy="1887696"/>
          </a:xfrm>
        </p:grpSpPr>
        <p:sp>
          <p:nvSpPr>
            <p:cNvPr id="21" name="Tech."/>
            <p:cNvSpPr txBox="1"/>
            <p:nvPr/>
          </p:nvSpPr>
          <p:spPr>
            <a:xfrm>
              <a:off x="2929605" y="4226495"/>
              <a:ext cx="6437660" cy="18876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</a:defRPr>
              </a:lvl1pPr>
            </a:lstStyle>
            <a:p>
              <a:r>
                <a:rPr lang="en-GB" sz="9600">
                  <a:latin typeface="Poppins" panose="00000500000000000000" pitchFamily="2" charset="0"/>
                  <a:cs typeface="Poppins" panose="00000500000000000000" pitchFamily="2" charset="0"/>
                </a:rPr>
                <a:t>Thank You</a:t>
              </a:r>
              <a:endParaRPr sz="960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4" name="Line"/>
            <p:cNvSpPr/>
            <p:nvPr/>
          </p:nvSpPr>
          <p:spPr>
            <a:xfrm>
              <a:off x="2986990" y="6112103"/>
              <a:ext cx="9522498" cy="1"/>
            </a:xfrm>
            <a:prstGeom prst="line">
              <a:avLst/>
            </a:prstGeom>
            <a:ln w="85725">
              <a:solidFill>
                <a:srgbClr val="FFFFFF">
                  <a:alpha val="56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836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RIIUM Master">
  <a:themeElements>
    <a:clrScheme name="White">
      <a:dk1>
        <a:srgbClr val="BA722C"/>
      </a:dk1>
      <a:lt1>
        <a:srgbClr val="8EA5BA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2F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3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0" i="0" u="none" strike="noStrike" cap="none" spc="0" normalizeH="0" baseline="0">
            <a:ln>
              <a:noFill/>
            </a:ln>
            <a:solidFill>
              <a:srgbClr val="8EA5BA"/>
            </a:solidFill>
            <a:effectLst/>
            <a:uFillTx/>
            <a:latin typeface="Lato Regular"/>
            <a:ea typeface="Lato Regular"/>
            <a:cs typeface="Lato Regular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AB2F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3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0" i="0" u="none" strike="noStrike" cap="none" spc="0" normalizeH="0" baseline="0">
            <a:ln>
              <a:noFill/>
            </a:ln>
            <a:solidFill>
              <a:srgbClr val="8EA5BA"/>
            </a:solidFill>
            <a:effectLst/>
            <a:uFillTx/>
            <a:latin typeface="Lato Regular"/>
            <a:ea typeface="Lato Regular"/>
            <a:cs typeface="Lato Regular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df65f8-513b-4ecb-bc36-ab6d9a9c5ee9" xsi:nil="true"/>
    <lcf76f155ced4ddcb4097134ff3c332f xmlns="dc77e72e-1ff4-42dc-9f97-52d19becee1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D5C07D83035B4A87B2881F551A3293" ma:contentTypeVersion="8" ma:contentTypeDescription="Create a new document." ma:contentTypeScope="" ma:versionID="33185b10f2f06049d996625ce0eeca0d">
  <xsd:schema xmlns:xsd="http://www.w3.org/2001/XMLSchema" xmlns:xs="http://www.w3.org/2001/XMLSchema" xmlns:p="http://schemas.microsoft.com/office/2006/metadata/properties" xmlns:ns2="dc77e72e-1ff4-42dc-9f97-52d19becee19" xmlns:ns3="66df65f8-513b-4ecb-bc36-ab6d9a9c5ee9" targetNamespace="http://schemas.microsoft.com/office/2006/metadata/properties" ma:root="true" ma:fieldsID="b5d05afe9a91eb5cf3a9bf84bbe905af" ns2:_="" ns3:_="">
    <xsd:import namespace="dc77e72e-1ff4-42dc-9f97-52d19becee19"/>
    <xsd:import namespace="66df65f8-513b-4ecb-bc36-ab6d9a9c5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7e72e-1ff4-42dc-9f97-52d19becee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93128a4-b05d-413c-9945-dab123569e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f65f8-513b-4ecb-bc36-ab6d9a9c5ee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56cc24f-f989-4dbb-8560-727979648ccd}" ma:internalName="TaxCatchAll" ma:showField="CatchAllData" ma:web="66df65f8-513b-4ecb-bc36-ab6d9a9c5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7CB3C5-62D6-453C-A8D9-D556A64608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065434-F4E7-4BFD-8997-70222F52D711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66df65f8-513b-4ecb-bc36-ab6d9a9c5ee9"/>
    <ds:schemaRef ds:uri="dc77e72e-1ff4-42dc-9f97-52d19becee1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175FBAC-9092-4BAC-8990-DCA85E795A1A}">
  <ds:schemaRefs>
    <ds:schemaRef ds:uri="66df65f8-513b-4ecb-bc36-ab6d9a9c5ee9"/>
    <ds:schemaRef ds:uri="dc77e72e-1ff4-42dc-9f97-52d19becee1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224</Words>
  <Application>Microsoft Office PowerPoint</Application>
  <PresentationFormat>Custom</PresentationFormat>
  <Paragraphs>103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Roboto Light</vt:lpstr>
      <vt:lpstr>Gill Sans</vt:lpstr>
      <vt:lpstr>Arial</vt:lpstr>
      <vt:lpstr>Roboto</vt:lpstr>
      <vt:lpstr>Lato Regular</vt:lpstr>
      <vt:lpstr>Helvetica Neue Medium</vt:lpstr>
      <vt:lpstr>Poppins</vt:lpstr>
      <vt:lpstr>Wingdings</vt:lpstr>
      <vt:lpstr>Poppins Light</vt:lpstr>
      <vt:lpstr>Calibri</vt:lpstr>
      <vt:lpstr>Helvetica Neue</vt:lpstr>
      <vt:lpstr>ORIIUM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Stead</dc:creator>
  <cp:lastModifiedBy>Tom Adams</cp:lastModifiedBy>
  <cp:revision>2</cp:revision>
  <dcterms:modified xsi:type="dcterms:W3CDTF">2023-04-28T09:35:51Z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0x01010091D5C07D83035B4A87B2881F551A3293</vt:lpwstr>
  </property>
  <property fmtid="{D5CDD505-2E9C-101B-9397-08002B2CF9AE}" pid="3" name="MediaServiceImageTags">
    <vt:lpwstr/>
  </property>
  <property fmtid="{D5CDD505-2E9C-101B-9397-08002B2CF9AE}" pid="4" name="MSIP_Label_df5f23ff-7daf-463a-bec7-6211c45b760b_Enabled">
    <vt:lpwstr>true</vt:lpwstr>
  </property>
  <property fmtid="{D5CDD505-2E9C-101B-9397-08002B2CF9AE}" pid="5" name="MSIP_Label_df5f23ff-7daf-463a-bec7-6211c45b760b_SetDate">
    <vt:lpwstr>2023-04-28T09:35:48Z</vt:lpwstr>
  </property>
  <property fmtid="{D5CDD505-2E9C-101B-9397-08002B2CF9AE}" pid="6" name="MSIP_Label_df5f23ff-7daf-463a-bec7-6211c45b760b_Method">
    <vt:lpwstr>Privileged</vt:lpwstr>
  </property>
  <property fmtid="{D5CDD505-2E9C-101B-9397-08002B2CF9AE}" pid="7" name="MSIP_Label_df5f23ff-7daf-463a-bec7-6211c45b760b_Name">
    <vt:lpwstr>df5f23ff-7daf-463a-bec7-6211c45b760b</vt:lpwstr>
  </property>
  <property fmtid="{D5CDD505-2E9C-101B-9397-08002B2CF9AE}" pid="8" name="MSIP_Label_df5f23ff-7daf-463a-bec7-6211c45b760b_SiteId">
    <vt:lpwstr>7db21175-05ee-40c8-9aa1-af6099fefb87</vt:lpwstr>
  </property>
  <property fmtid="{D5CDD505-2E9C-101B-9397-08002B2CF9AE}" pid="9" name="MSIP_Label_df5f23ff-7daf-463a-bec7-6211c45b760b_ActionId">
    <vt:lpwstr>d1f7787c-7323-4a3d-8fd8-5a7ff28815d2</vt:lpwstr>
  </property>
  <property fmtid="{D5CDD505-2E9C-101B-9397-08002B2CF9AE}" pid="10" name="MSIP_Label_df5f23ff-7daf-463a-bec7-6211c45b760b_ContentBits">
    <vt:lpwstr>2</vt:lpwstr>
  </property>
</Properties>
</file>