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126" y="3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0E4780-2430-ED5F-082B-6D66C9CAE19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A077382-E065-FBEE-6AE9-AC355A5F291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F922388-F4EE-C9FB-8072-5EA2322B9B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BF0FB0-CC19-4C89-87CD-9767CF142060}" type="datetimeFigureOut">
              <a:rPr lang="en-IE" smtClean="0"/>
              <a:t>27/04/2023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BF40FA1-D86E-88AC-713B-E44BC27C4F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9CB3D96-DA53-935C-0487-AD51F63CBB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8BED7A-0433-4E78-9490-4BFBE1D073E3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0687352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CB1AEE-3BA0-DC1F-33F7-519CADD9C2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05BE63C-D919-7A77-4F88-76E9A3F6C35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1EC495-2043-E231-8BB4-91B497029F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BF0FB0-CC19-4C89-87CD-9767CF142060}" type="datetimeFigureOut">
              <a:rPr lang="en-IE" smtClean="0"/>
              <a:t>27/04/2023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AC2AC7-405E-B2B5-D1BD-86855AACEE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B0385C-C4D0-1665-F4BD-8BEA26A5F0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8BED7A-0433-4E78-9490-4BFBE1D073E3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6161068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C043EEE-663A-302A-D6E4-5869A689DDE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D48C122-D1F4-2C52-7943-BAFB1FC30C0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A9B0525-D569-5BBE-ED52-6FD7CA252E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BF0FB0-CC19-4C89-87CD-9767CF142060}" type="datetimeFigureOut">
              <a:rPr lang="en-IE" smtClean="0"/>
              <a:t>27/04/2023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CD81492-B226-E368-B0DC-CFAB8AA387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02F8E4-88D8-3846-F015-0F52E160F2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8BED7A-0433-4E78-9490-4BFBE1D073E3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8062227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006637-54B0-7757-ED99-2CA52B3614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4EDC7E-96B6-DC33-0D65-1B8A1CE7BD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D5AFB0F-356D-DB54-E929-BD5CF0A0E4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BF0FB0-CC19-4C89-87CD-9767CF142060}" type="datetimeFigureOut">
              <a:rPr lang="en-IE" smtClean="0"/>
              <a:t>27/04/2023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9D4AEC-1F78-43F9-3620-3AA377C7D8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BCDAEC-C749-7AB7-9D47-6F963D1D12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8BED7A-0433-4E78-9490-4BFBE1D073E3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301134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B4129E-F196-E23C-DE68-D9F5A517CE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16F2E81-7101-B84D-23BC-AB0C2D1D7CD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E001FA-8020-91E7-1899-57BFE8491C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BF0FB0-CC19-4C89-87CD-9767CF142060}" type="datetimeFigureOut">
              <a:rPr lang="en-IE" smtClean="0"/>
              <a:t>27/04/2023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23D028D-19C7-D86B-FA12-C9496C782C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678BDE4-21E3-325F-0188-C066E5A585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8BED7A-0433-4E78-9490-4BFBE1D073E3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5516294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85B136-5EF1-AD0B-AE0F-5CDB70DEB6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9F3B7C-57FF-5530-245D-E317E166761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4BDE349-546F-BECB-D2B6-57D634E29BB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95CFF9E-3AC9-9EE3-72B7-E6938327E1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BF0FB0-CC19-4C89-87CD-9767CF142060}" type="datetimeFigureOut">
              <a:rPr lang="en-IE" smtClean="0"/>
              <a:t>27/04/2023</a:t>
            </a:fld>
            <a:endParaRPr lang="en-I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7D1CBCA-F691-DAC0-48EB-127ED053BF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64BBEF1-B561-7F8D-C0A3-62316F383C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8BED7A-0433-4E78-9490-4BFBE1D073E3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6179858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6DFCB9-9A80-A13A-721B-4E12B7262E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6A20547-6096-1576-45EF-DA808B9BDB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0A8FAB0-4D4A-9813-E8FE-799390476DA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D3ACF03-4EE5-FC48-A19D-D89BFF2C68E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390D4DE-B9F8-479B-0D90-D0FED49CE07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0536474-862B-2A44-90FF-FF77502B5E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BF0FB0-CC19-4C89-87CD-9767CF142060}" type="datetimeFigureOut">
              <a:rPr lang="en-IE" smtClean="0"/>
              <a:t>27/04/2023</a:t>
            </a:fld>
            <a:endParaRPr lang="en-IE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6642045-BC8D-7F33-79BF-4C76CC591D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C92E2B4-CFAC-F0EF-AA48-F1FC2EB233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8BED7A-0433-4E78-9490-4BFBE1D073E3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3421290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DF1283-113E-C870-E8AB-975CB356F5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5F19195-9656-342C-8802-1B1817235D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BF0FB0-CC19-4C89-87CD-9767CF142060}" type="datetimeFigureOut">
              <a:rPr lang="en-IE" smtClean="0"/>
              <a:t>27/04/2023</a:t>
            </a:fld>
            <a:endParaRPr lang="en-I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A5B1754-33A8-E28A-DA5E-0AA71F65DD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1E7D006-1338-79AE-B032-2461B19CAC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8BED7A-0433-4E78-9490-4BFBE1D073E3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6367825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079D395-AA84-AC40-AE07-EC25B212E2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BF0FB0-CC19-4C89-87CD-9767CF142060}" type="datetimeFigureOut">
              <a:rPr lang="en-IE" smtClean="0"/>
              <a:t>27/04/2023</a:t>
            </a:fld>
            <a:endParaRPr lang="en-IE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A49E650-9016-0010-C4C5-FA4EE14486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C305E88-696A-B1F8-3D6C-318820420F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8BED7A-0433-4E78-9490-4BFBE1D073E3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8863255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3599D6-04C9-32E1-AEB1-4F6A5BFCDF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00D028-3A4E-4EFE-BD0B-265D8D35F3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D9F95A4-B559-513B-114C-40BA8ADFE57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DB76CA9-3818-2CB5-AC13-8BA6523754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BF0FB0-CC19-4C89-87CD-9767CF142060}" type="datetimeFigureOut">
              <a:rPr lang="en-IE" smtClean="0"/>
              <a:t>27/04/2023</a:t>
            </a:fld>
            <a:endParaRPr lang="en-I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2F7F440-B516-38C4-2FB4-07ED89CA67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6F780B7-5EB4-39F9-67CC-24415167A8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8BED7A-0433-4E78-9490-4BFBE1D073E3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501895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AA4478-62EE-4CA6-084F-5BE9CD3E48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5AA8682-1E03-E26F-1593-4DF48EEB7CC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1B5DB62-3BEC-5854-0C4B-0C651520602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4060F1A-E94B-7FBA-0AFD-AA7AAF8D06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BF0FB0-CC19-4C89-87CD-9767CF142060}" type="datetimeFigureOut">
              <a:rPr lang="en-IE" smtClean="0"/>
              <a:t>27/04/2023</a:t>
            </a:fld>
            <a:endParaRPr lang="en-I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1E4CA54-B3E6-CE91-3F6A-445B1ADA27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EF1378C-B6EC-86C0-539E-E347D0078D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8BED7A-0433-4E78-9490-4BFBE1D073E3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2478265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5D3159F-2C05-4FDD-AE0F-DC2F3C05BC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D8477CC-1A1A-58BA-C707-E0AFC97CDB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6CE8DA-E164-BB89-FC71-E1DA7E6D297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BF0FB0-CC19-4C89-87CD-9767CF142060}" type="datetimeFigureOut">
              <a:rPr lang="en-IE" smtClean="0"/>
              <a:t>27/04/2023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E709CB-391E-B986-3B50-9005125CCBC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40A9E4E-25C6-EB29-EBF8-EFA168057D3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8BED7A-0433-4E78-9490-4BFBE1D073E3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9800630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509160-6007-3555-9FD8-31510F3829C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872FFF2-5E8A-18AA-66C7-643C2DD5727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IE" dirty="0"/>
          </a:p>
        </p:txBody>
      </p:sp>
      <p:pic>
        <p:nvPicPr>
          <p:cNvPr id="1026" name="Picture 2" descr="Ireland - Fairy Trees and Ancient Lands – Florida School of Woodwork">
            <a:extLst>
              <a:ext uri="{FF2B5EF4-FFF2-40B4-BE49-F238E27FC236}">
                <a16:creationId xmlns:a16="http://schemas.microsoft.com/office/drawing/2014/main" id="{D8386BF0-BD91-B8D5-6F32-C8CA3BB4164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2559" y="634738"/>
            <a:ext cx="4133482" cy="2314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Native trees cover just 2% of Ireland. How can this be increased? – The  Irish Times">
            <a:extLst>
              <a:ext uri="{FF2B5EF4-FFF2-40B4-BE49-F238E27FC236}">
                <a16:creationId xmlns:a16="http://schemas.microsoft.com/office/drawing/2014/main" id="{06D361D0-D0B3-D2F1-8361-E12D28760CE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0438" y="4064000"/>
            <a:ext cx="4263571" cy="2387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The Most Beautiful Mountains in the World - Thrillist">
            <a:extLst>
              <a:ext uri="{FF2B5EF4-FFF2-40B4-BE49-F238E27FC236}">
                <a16:creationId xmlns:a16="http://schemas.microsoft.com/office/drawing/2014/main" id="{4D42EB18-9E24-9B4F-D110-160A6749A25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7189" y="364600"/>
            <a:ext cx="4271266" cy="22458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13 Scenic Mountain Ranges in the U.S. You Can Easily Visit This Summer">
            <a:extLst>
              <a:ext uri="{FF2B5EF4-FFF2-40B4-BE49-F238E27FC236}">
                <a16:creationId xmlns:a16="http://schemas.microsoft.com/office/drawing/2014/main" id="{EDE83DF1-D204-226B-6F5A-B5AD4AF392A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75050" y="4663572"/>
            <a:ext cx="2619375" cy="1743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Camping Forest. Image &amp; Photo (Free Trial) | Bigstock">
            <a:extLst>
              <a:ext uri="{FF2B5EF4-FFF2-40B4-BE49-F238E27FC236}">
                <a16:creationId xmlns:a16="http://schemas.microsoft.com/office/drawing/2014/main" id="{8E1FA6E9-826D-D8B6-E8E7-EB546579C14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05148" y="1626779"/>
            <a:ext cx="3739804" cy="27904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6" name="Picture 12" descr="How to be Happy Always - Part 2: Let Your Body Affirm Your Happiness">
            <a:extLst>
              <a:ext uri="{FF2B5EF4-FFF2-40B4-BE49-F238E27FC236}">
                <a16:creationId xmlns:a16="http://schemas.microsoft.com/office/drawing/2014/main" id="{4CCC4F66-57E7-F9B4-3008-CDD6978F3D8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65553" y="4478337"/>
            <a:ext cx="2619375" cy="1743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8" name="Picture 14" descr="Exploring Nature with The Kids! – Part II | Little Harvard Crèche,  Montessori and Pre-School">
            <a:extLst>
              <a:ext uri="{FF2B5EF4-FFF2-40B4-BE49-F238E27FC236}">
                <a16:creationId xmlns:a16="http://schemas.microsoft.com/office/drawing/2014/main" id="{313C7105-3835-1BD5-9B22-E49E9B83B7B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75157" y="2756465"/>
            <a:ext cx="2705100" cy="16859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648725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Sarah Cooke</dc:creator>
  <cp:lastModifiedBy>Sarah Cooke</cp:lastModifiedBy>
  <cp:revision>2</cp:revision>
  <dcterms:created xsi:type="dcterms:W3CDTF">2023-04-27T13:23:51Z</dcterms:created>
  <dcterms:modified xsi:type="dcterms:W3CDTF">2023-04-27T13:28:10Z</dcterms:modified>
</cp:coreProperties>
</file>