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94" r:id="rId2"/>
  </p:sldIdLst>
  <p:sldSz cx="121793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1F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2" name="Shape 13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orbel"/>
      </a:defRPr>
    </a:lvl1pPr>
    <a:lvl2pPr indent="228600" latinLnBrk="0">
      <a:defRPr sz="1200">
        <a:latin typeface="+mj-lt"/>
        <a:ea typeface="+mj-ea"/>
        <a:cs typeface="+mj-cs"/>
        <a:sym typeface="Corbel"/>
      </a:defRPr>
    </a:lvl2pPr>
    <a:lvl3pPr indent="457200" latinLnBrk="0">
      <a:defRPr sz="1200">
        <a:latin typeface="+mj-lt"/>
        <a:ea typeface="+mj-ea"/>
        <a:cs typeface="+mj-cs"/>
        <a:sym typeface="Corbel"/>
      </a:defRPr>
    </a:lvl3pPr>
    <a:lvl4pPr indent="685800" latinLnBrk="0">
      <a:defRPr sz="1200">
        <a:latin typeface="+mj-lt"/>
        <a:ea typeface="+mj-ea"/>
        <a:cs typeface="+mj-cs"/>
        <a:sym typeface="Corbel"/>
      </a:defRPr>
    </a:lvl4pPr>
    <a:lvl5pPr indent="914400" latinLnBrk="0">
      <a:defRPr sz="1200">
        <a:latin typeface="+mj-lt"/>
        <a:ea typeface="+mj-ea"/>
        <a:cs typeface="+mj-cs"/>
        <a:sym typeface="Corbel"/>
      </a:defRPr>
    </a:lvl5pPr>
    <a:lvl6pPr indent="1143000" latinLnBrk="0">
      <a:defRPr sz="1200">
        <a:latin typeface="+mj-lt"/>
        <a:ea typeface="+mj-ea"/>
        <a:cs typeface="+mj-cs"/>
        <a:sym typeface="Corbel"/>
      </a:defRPr>
    </a:lvl6pPr>
    <a:lvl7pPr indent="1371600" latinLnBrk="0">
      <a:defRPr sz="1200">
        <a:latin typeface="+mj-lt"/>
        <a:ea typeface="+mj-ea"/>
        <a:cs typeface="+mj-cs"/>
        <a:sym typeface="Corbel"/>
      </a:defRPr>
    </a:lvl7pPr>
    <a:lvl8pPr indent="1600200" latinLnBrk="0">
      <a:defRPr sz="1200">
        <a:latin typeface="+mj-lt"/>
        <a:ea typeface="+mj-ea"/>
        <a:cs typeface="+mj-cs"/>
        <a:sym typeface="Corbel"/>
      </a:defRPr>
    </a:lvl8pPr>
    <a:lvl9pPr indent="1828800" latinLnBrk="0">
      <a:defRPr sz="1200">
        <a:latin typeface="+mj-lt"/>
        <a:ea typeface="+mj-ea"/>
        <a:cs typeface="+mj-cs"/>
        <a:sym typeface="Corbe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>
            <a:off x="0" y="1052735"/>
            <a:ext cx="477788" cy="4968554"/>
          </a:xfrm>
          <a:prstGeom prst="rect">
            <a:avLst/>
          </a:prstGeom>
          <a:solidFill>
            <a:srgbClr val="2F5597"/>
          </a:solidFill>
          <a:ln w="12700">
            <a:solidFill>
              <a:srgbClr val="42719B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4" name="image1.png"/>
          <p:cNvPicPr>
            <a:picLocks noChangeAspect="1"/>
          </p:cNvPicPr>
          <p:nvPr/>
        </p:nvPicPr>
        <p:blipFill>
          <a:blip r:embed="rId2"/>
          <a:srcRect l="26369" t="35289" r="25777" b="35289"/>
          <a:stretch>
            <a:fillRect/>
          </a:stretch>
        </p:blipFill>
        <p:spPr>
          <a:xfrm>
            <a:off x="8151277" y="5604454"/>
            <a:ext cx="3312369" cy="1145017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Shape 15"/>
          <p:cNvSpPr>
            <a:spLocks noGrp="1"/>
          </p:cNvSpPr>
          <p:nvPr>
            <p:ph type="title"/>
          </p:nvPr>
        </p:nvSpPr>
        <p:spPr>
          <a:xfrm>
            <a:off x="1523603" y="1122362"/>
            <a:ext cx="9141619" cy="2387601"/>
          </a:xfrm>
          <a:prstGeom prst="rect">
            <a:avLst/>
          </a:prstGeom>
        </p:spPr>
        <p:txBody>
          <a:bodyPr anchor="b"/>
          <a:lstStyle>
            <a:lvl1pPr algn="ctr">
              <a:defRPr sz="5900"/>
            </a:lvl1pPr>
          </a:lstStyle>
          <a:p>
            <a:r>
              <a:t>Title Text</a:t>
            </a:r>
          </a:p>
        </p:txBody>
      </p:sp>
      <p:sp>
        <p:nvSpPr>
          <p:cNvPr id="16" name="Shape 16"/>
          <p:cNvSpPr>
            <a:spLocks noGrp="1"/>
          </p:cNvSpPr>
          <p:nvPr>
            <p:ph type="body" sz="quarter" idx="1"/>
          </p:nvPr>
        </p:nvSpPr>
        <p:spPr>
          <a:xfrm>
            <a:off x="1523603" y="3602037"/>
            <a:ext cx="9141619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300"/>
            </a:lvl1pPr>
            <a:lvl2pPr marL="0" indent="457062" algn="ctr">
              <a:buSzTx/>
              <a:buFontTx/>
              <a:buNone/>
              <a:defRPr sz="2300"/>
            </a:lvl2pPr>
            <a:lvl3pPr marL="0" indent="914125" algn="ctr">
              <a:buSzTx/>
              <a:buFontTx/>
              <a:buNone/>
              <a:defRPr sz="2300"/>
            </a:lvl3pPr>
            <a:lvl4pPr marL="0" indent="1371188" algn="ctr">
              <a:buSzTx/>
              <a:buFontTx/>
              <a:buNone/>
              <a:defRPr sz="2300"/>
            </a:lvl4pPr>
            <a:lvl5pPr marL="0" indent="1828251" algn="ctr">
              <a:buSzTx/>
              <a:buFontTx/>
              <a:buNone/>
              <a:defRPr sz="23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" name="Shape 1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/>
        </p:nvSpPr>
        <p:spPr>
          <a:xfrm>
            <a:off x="0" y="1052735"/>
            <a:ext cx="477788" cy="4968554"/>
          </a:xfrm>
          <a:prstGeom prst="rect">
            <a:avLst/>
          </a:prstGeom>
          <a:solidFill>
            <a:srgbClr val="2F5597"/>
          </a:solidFill>
          <a:ln w="12700">
            <a:solidFill>
              <a:srgbClr val="42719B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11" name="image1.png"/>
          <p:cNvPicPr>
            <a:picLocks noChangeAspect="1"/>
          </p:cNvPicPr>
          <p:nvPr/>
        </p:nvPicPr>
        <p:blipFill>
          <a:blip r:embed="rId2"/>
          <a:srcRect l="26369" t="35289" r="25777" b="35289"/>
          <a:stretch>
            <a:fillRect/>
          </a:stretch>
        </p:blipFill>
        <p:spPr>
          <a:xfrm>
            <a:off x="8151277" y="5604454"/>
            <a:ext cx="3312369" cy="1145017"/>
          </a:xfrm>
          <a:prstGeom prst="rect">
            <a:avLst/>
          </a:prstGeom>
          <a:ln w="12700">
            <a:miter lim="400000"/>
          </a:ln>
        </p:spPr>
      </p:pic>
      <p:sp>
        <p:nvSpPr>
          <p:cNvPr id="112" name="Shape 11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13" name="Shape 11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4" name="Shape 11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/>
        </p:nvSpPr>
        <p:spPr>
          <a:xfrm>
            <a:off x="0" y="1052735"/>
            <a:ext cx="477788" cy="4968554"/>
          </a:xfrm>
          <a:prstGeom prst="rect">
            <a:avLst/>
          </a:prstGeom>
          <a:solidFill>
            <a:srgbClr val="2F5597"/>
          </a:solidFill>
          <a:ln w="12700">
            <a:solidFill>
              <a:srgbClr val="42719B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22" name="image1.png"/>
          <p:cNvPicPr>
            <a:picLocks noChangeAspect="1"/>
          </p:cNvPicPr>
          <p:nvPr/>
        </p:nvPicPr>
        <p:blipFill>
          <a:blip r:embed="rId2"/>
          <a:srcRect l="26369" t="35289" r="25777" b="35289"/>
          <a:stretch>
            <a:fillRect/>
          </a:stretch>
        </p:blipFill>
        <p:spPr>
          <a:xfrm>
            <a:off x="8151277" y="5604454"/>
            <a:ext cx="3312369" cy="1145017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xfrm>
            <a:off x="8722628" y="365125"/>
            <a:ext cx="2628216" cy="581183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4" name="Shape 124"/>
          <p:cNvSpPr>
            <a:spLocks noGrp="1"/>
          </p:cNvSpPr>
          <p:nvPr>
            <p:ph type="body" idx="1"/>
          </p:nvPr>
        </p:nvSpPr>
        <p:spPr>
          <a:xfrm>
            <a:off x="837981" y="365125"/>
            <a:ext cx="7732288" cy="58118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5" name="Shape 12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>
            <a:off x="0" y="1052735"/>
            <a:ext cx="477788" cy="4968554"/>
          </a:xfrm>
          <a:prstGeom prst="rect">
            <a:avLst/>
          </a:prstGeom>
          <a:solidFill>
            <a:srgbClr val="2F5597"/>
          </a:solidFill>
          <a:ln w="12700">
            <a:solidFill>
              <a:srgbClr val="42719B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4" name="image1.png"/>
          <p:cNvPicPr>
            <a:picLocks noChangeAspect="1"/>
          </p:cNvPicPr>
          <p:nvPr/>
        </p:nvPicPr>
        <p:blipFill>
          <a:blip r:embed="rId2"/>
          <a:srcRect l="26369" t="35289" r="25777" b="35289"/>
          <a:stretch>
            <a:fillRect/>
          </a:stretch>
        </p:blipFill>
        <p:spPr>
          <a:xfrm>
            <a:off x="8151277" y="5604454"/>
            <a:ext cx="3312369" cy="1145017"/>
          </a:xfrm>
          <a:prstGeom prst="rect">
            <a:avLst/>
          </a:prstGeom>
          <a:ln w="12700">
            <a:miter lim="400000"/>
          </a:ln>
        </p:spPr>
      </p:pic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831632" y="1709739"/>
            <a:ext cx="10512864" cy="2852737"/>
          </a:xfrm>
          <a:prstGeom prst="rect">
            <a:avLst/>
          </a:prstGeom>
        </p:spPr>
        <p:txBody>
          <a:bodyPr anchor="b"/>
          <a:lstStyle>
            <a:lvl1pPr>
              <a:defRPr sz="5900"/>
            </a:lvl1pPr>
          </a:lstStyle>
          <a:p>
            <a:r>
              <a:t>Title Text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sz="quarter" idx="1"/>
          </p:nvPr>
        </p:nvSpPr>
        <p:spPr>
          <a:xfrm>
            <a:off x="831632" y="4589464"/>
            <a:ext cx="10512864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300">
                <a:solidFill>
                  <a:srgbClr val="888888"/>
                </a:solidFill>
              </a:defRPr>
            </a:lvl1pPr>
            <a:lvl2pPr marL="0" indent="457062">
              <a:buSzTx/>
              <a:buFontTx/>
              <a:buNone/>
              <a:defRPr sz="2300">
                <a:solidFill>
                  <a:srgbClr val="888888"/>
                </a:solidFill>
              </a:defRPr>
            </a:lvl2pPr>
            <a:lvl3pPr marL="0" indent="914125">
              <a:buSzTx/>
              <a:buFontTx/>
              <a:buNone/>
              <a:defRPr sz="2300">
                <a:solidFill>
                  <a:srgbClr val="888888"/>
                </a:solidFill>
              </a:defRPr>
            </a:lvl3pPr>
            <a:lvl4pPr marL="0" indent="1371188">
              <a:buSzTx/>
              <a:buFontTx/>
              <a:buNone/>
              <a:defRPr sz="2300">
                <a:solidFill>
                  <a:srgbClr val="888888"/>
                </a:solidFill>
              </a:defRPr>
            </a:lvl4pPr>
            <a:lvl5pPr marL="0" indent="1828251">
              <a:buSzTx/>
              <a:buFontTx/>
              <a:buNone/>
              <a:defRPr sz="23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/>
        </p:nvSpPr>
        <p:spPr>
          <a:xfrm>
            <a:off x="0" y="1052735"/>
            <a:ext cx="477788" cy="4968554"/>
          </a:xfrm>
          <a:prstGeom prst="rect">
            <a:avLst/>
          </a:prstGeom>
          <a:solidFill>
            <a:srgbClr val="2F5597"/>
          </a:solidFill>
          <a:ln w="12700">
            <a:solidFill>
              <a:srgbClr val="42719B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45" name="image1.png"/>
          <p:cNvPicPr>
            <a:picLocks noChangeAspect="1"/>
          </p:cNvPicPr>
          <p:nvPr/>
        </p:nvPicPr>
        <p:blipFill>
          <a:blip r:embed="rId2"/>
          <a:srcRect l="26369" t="35289" r="25777" b="35289"/>
          <a:stretch>
            <a:fillRect/>
          </a:stretch>
        </p:blipFill>
        <p:spPr>
          <a:xfrm>
            <a:off x="8151277" y="5604454"/>
            <a:ext cx="3312369" cy="1145017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sz="half" idx="1"/>
          </p:nvPr>
        </p:nvSpPr>
        <p:spPr>
          <a:xfrm>
            <a:off x="837981" y="1825625"/>
            <a:ext cx="5180252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8" name="Shape 4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0" y="1052735"/>
            <a:ext cx="477788" cy="4968554"/>
          </a:xfrm>
          <a:prstGeom prst="rect">
            <a:avLst/>
          </a:prstGeom>
          <a:solidFill>
            <a:srgbClr val="2F5597"/>
          </a:solidFill>
          <a:ln w="12700">
            <a:solidFill>
              <a:srgbClr val="42719B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56" name="image1.png"/>
          <p:cNvPicPr>
            <a:picLocks noChangeAspect="1"/>
          </p:cNvPicPr>
          <p:nvPr/>
        </p:nvPicPr>
        <p:blipFill>
          <a:blip r:embed="rId2"/>
          <a:srcRect l="26369" t="35289" r="25777" b="35289"/>
          <a:stretch>
            <a:fillRect/>
          </a:stretch>
        </p:blipFill>
        <p:spPr>
          <a:xfrm>
            <a:off x="8151277" y="5604454"/>
            <a:ext cx="3312369" cy="1145017"/>
          </a:xfrm>
          <a:prstGeom prst="rect">
            <a:avLst/>
          </a:prstGeom>
          <a:ln w="12700">
            <a:miter lim="400000"/>
          </a:ln>
        </p:spPr>
      </p:pic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xfrm>
            <a:off x="839569" y="365125"/>
            <a:ext cx="10512863" cy="132556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hape 58"/>
          <p:cNvSpPr>
            <a:spLocks noGrp="1"/>
          </p:cNvSpPr>
          <p:nvPr>
            <p:ph type="body" sz="quarter" idx="1"/>
          </p:nvPr>
        </p:nvSpPr>
        <p:spPr>
          <a:xfrm>
            <a:off x="839569" y="1681163"/>
            <a:ext cx="5156446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300" b="1"/>
            </a:lvl1pPr>
            <a:lvl2pPr marL="0" indent="457062">
              <a:buSzTx/>
              <a:buFontTx/>
              <a:buNone/>
              <a:defRPr sz="2300" b="1"/>
            </a:lvl2pPr>
            <a:lvl3pPr marL="0" indent="914125">
              <a:buSzTx/>
              <a:buFontTx/>
              <a:buNone/>
              <a:defRPr sz="2300" b="1"/>
            </a:lvl3pPr>
            <a:lvl4pPr marL="0" indent="1371188">
              <a:buSzTx/>
              <a:buFontTx/>
              <a:buNone/>
              <a:defRPr sz="2300" b="1"/>
            </a:lvl4pPr>
            <a:lvl5pPr marL="0" indent="1828251">
              <a:buSzTx/>
              <a:buFontTx/>
              <a:buNone/>
              <a:defRPr sz="23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sz="quarter" idx="13"/>
          </p:nvPr>
        </p:nvSpPr>
        <p:spPr>
          <a:xfrm>
            <a:off x="6170593" y="1681163"/>
            <a:ext cx="5181839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300" b="1"/>
            </a:pPr>
            <a:endParaRPr/>
          </a:p>
        </p:txBody>
      </p:sp>
      <p:sp>
        <p:nvSpPr>
          <p:cNvPr id="60" name="Shape 6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0" y="1052735"/>
            <a:ext cx="477788" cy="4968554"/>
          </a:xfrm>
          <a:prstGeom prst="rect">
            <a:avLst/>
          </a:prstGeom>
          <a:solidFill>
            <a:srgbClr val="2F5597"/>
          </a:solidFill>
          <a:ln w="12700">
            <a:solidFill>
              <a:srgbClr val="42719B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68" name="image1.png"/>
          <p:cNvPicPr>
            <a:picLocks noChangeAspect="1"/>
          </p:cNvPicPr>
          <p:nvPr/>
        </p:nvPicPr>
        <p:blipFill>
          <a:blip r:embed="rId2"/>
          <a:srcRect l="26369" t="35289" r="25777" b="35289"/>
          <a:stretch>
            <a:fillRect/>
          </a:stretch>
        </p:blipFill>
        <p:spPr>
          <a:xfrm>
            <a:off x="8151277" y="5604454"/>
            <a:ext cx="3312369" cy="1145017"/>
          </a:xfrm>
          <a:prstGeom prst="rect">
            <a:avLst/>
          </a:prstGeom>
          <a:ln w="12700">
            <a:miter lim="400000"/>
          </a:ln>
        </p:spPr>
      </p:pic>
      <p:sp>
        <p:nvSpPr>
          <p:cNvPr id="69" name="Shape 6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0" name="Shape 7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0" y="1052735"/>
            <a:ext cx="477788" cy="4968554"/>
          </a:xfrm>
          <a:prstGeom prst="rect">
            <a:avLst/>
          </a:prstGeom>
          <a:solidFill>
            <a:srgbClr val="2F5597"/>
          </a:solidFill>
          <a:ln w="12700">
            <a:solidFill>
              <a:srgbClr val="42719B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78" name="image1.png"/>
          <p:cNvPicPr>
            <a:picLocks noChangeAspect="1"/>
          </p:cNvPicPr>
          <p:nvPr/>
        </p:nvPicPr>
        <p:blipFill>
          <a:blip r:embed="rId2"/>
          <a:srcRect l="26369" t="35289" r="25777" b="35289"/>
          <a:stretch>
            <a:fillRect/>
          </a:stretch>
        </p:blipFill>
        <p:spPr>
          <a:xfrm>
            <a:off x="8151277" y="5604454"/>
            <a:ext cx="3312369" cy="1145017"/>
          </a:xfrm>
          <a:prstGeom prst="rect">
            <a:avLst/>
          </a:prstGeom>
          <a:ln w="12700">
            <a:miter lim="400000"/>
          </a:ln>
        </p:spPr>
      </p:pic>
      <p:sp>
        <p:nvSpPr>
          <p:cNvPr id="79" name="Shape 7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/>
        </p:nvSpPr>
        <p:spPr>
          <a:xfrm>
            <a:off x="0" y="1052735"/>
            <a:ext cx="477788" cy="4968554"/>
          </a:xfrm>
          <a:prstGeom prst="rect">
            <a:avLst/>
          </a:prstGeom>
          <a:solidFill>
            <a:srgbClr val="2F5597"/>
          </a:solidFill>
          <a:ln w="12700">
            <a:solidFill>
              <a:srgbClr val="42719B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87" name="image1.png"/>
          <p:cNvPicPr>
            <a:picLocks noChangeAspect="1"/>
          </p:cNvPicPr>
          <p:nvPr/>
        </p:nvPicPr>
        <p:blipFill>
          <a:blip r:embed="rId2"/>
          <a:srcRect l="26369" t="35289" r="25777" b="35289"/>
          <a:stretch>
            <a:fillRect/>
          </a:stretch>
        </p:blipFill>
        <p:spPr>
          <a:xfrm>
            <a:off x="8151277" y="5604454"/>
            <a:ext cx="3312369" cy="1145017"/>
          </a:xfrm>
          <a:prstGeom prst="rect">
            <a:avLst/>
          </a:prstGeom>
          <a:ln w="12700">
            <a:miter lim="400000"/>
          </a:ln>
        </p:spPr>
      </p:pic>
      <p:sp>
        <p:nvSpPr>
          <p:cNvPr id="88" name="Shape 88"/>
          <p:cNvSpPr>
            <a:spLocks noGrp="1"/>
          </p:cNvSpPr>
          <p:nvPr>
            <p:ph type="title"/>
          </p:nvPr>
        </p:nvSpPr>
        <p:spPr>
          <a:xfrm>
            <a:off x="839569" y="457200"/>
            <a:ext cx="3931215" cy="1600200"/>
          </a:xfrm>
          <a:prstGeom prst="rect">
            <a:avLst/>
          </a:prstGeom>
        </p:spPr>
        <p:txBody>
          <a:bodyPr anchor="b"/>
          <a:lstStyle>
            <a:lvl1pPr>
              <a:defRPr sz="3100"/>
            </a:lvl1pPr>
          </a:lstStyle>
          <a:p>
            <a:r>
              <a:t>Title Text</a:t>
            </a:r>
          </a:p>
        </p:txBody>
      </p:sp>
      <p:sp>
        <p:nvSpPr>
          <p:cNvPr id="89" name="Shape 89"/>
          <p:cNvSpPr>
            <a:spLocks noGrp="1"/>
          </p:cNvSpPr>
          <p:nvPr>
            <p:ph type="body" sz="half" idx="1"/>
          </p:nvPr>
        </p:nvSpPr>
        <p:spPr>
          <a:xfrm>
            <a:off x="5181837" y="987425"/>
            <a:ext cx="6170595" cy="4873626"/>
          </a:xfrm>
          <a:prstGeom prst="rect">
            <a:avLst/>
          </a:prstGeom>
        </p:spPr>
        <p:txBody>
          <a:bodyPr/>
          <a:lstStyle>
            <a:lvl1pPr>
              <a:defRPr sz="3100"/>
            </a:lvl1pPr>
            <a:lvl2pPr marL="719450" indent="-262387">
              <a:defRPr sz="3100"/>
            </a:lvl2pPr>
            <a:lvl3pPr marL="1222146" indent="-308020">
              <a:defRPr sz="3100"/>
            </a:lvl3pPr>
            <a:lvl4pPr marL="1744055" indent="-372866">
              <a:defRPr sz="3100"/>
            </a:lvl4pPr>
            <a:lvl5pPr marL="2201118" indent="-372866">
              <a:defRPr sz="31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" name="Shape 90"/>
          <p:cNvSpPr>
            <a:spLocks noGrp="1"/>
          </p:cNvSpPr>
          <p:nvPr>
            <p:ph type="body" sz="quarter" idx="13"/>
          </p:nvPr>
        </p:nvSpPr>
        <p:spPr>
          <a:xfrm>
            <a:off x="839569" y="2057400"/>
            <a:ext cx="3931215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91" name="Shape 9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/>
        </p:nvSpPr>
        <p:spPr>
          <a:xfrm>
            <a:off x="0" y="1052735"/>
            <a:ext cx="477788" cy="4968554"/>
          </a:xfrm>
          <a:prstGeom prst="rect">
            <a:avLst/>
          </a:prstGeom>
          <a:solidFill>
            <a:srgbClr val="2F5597"/>
          </a:solidFill>
          <a:ln w="12700">
            <a:solidFill>
              <a:srgbClr val="42719B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99" name="image1.png"/>
          <p:cNvPicPr>
            <a:picLocks noChangeAspect="1"/>
          </p:cNvPicPr>
          <p:nvPr/>
        </p:nvPicPr>
        <p:blipFill>
          <a:blip r:embed="rId2"/>
          <a:srcRect l="26369" t="35289" r="25777" b="35289"/>
          <a:stretch>
            <a:fillRect/>
          </a:stretch>
        </p:blipFill>
        <p:spPr>
          <a:xfrm>
            <a:off x="8151277" y="5604454"/>
            <a:ext cx="3312369" cy="1145017"/>
          </a:xfrm>
          <a:prstGeom prst="rect">
            <a:avLst/>
          </a:prstGeom>
          <a:ln w="12700">
            <a:miter lim="400000"/>
          </a:ln>
        </p:spPr>
      </p:pic>
      <p:sp>
        <p:nvSpPr>
          <p:cNvPr id="100" name="Shape 100"/>
          <p:cNvSpPr>
            <a:spLocks noGrp="1"/>
          </p:cNvSpPr>
          <p:nvPr>
            <p:ph type="title"/>
          </p:nvPr>
        </p:nvSpPr>
        <p:spPr>
          <a:xfrm>
            <a:off x="839569" y="457200"/>
            <a:ext cx="3931215" cy="1600200"/>
          </a:xfrm>
          <a:prstGeom prst="rect">
            <a:avLst/>
          </a:prstGeom>
        </p:spPr>
        <p:txBody>
          <a:bodyPr anchor="b"/>
          <a:lstStyle>
            <a:lvl1pPr>
              <a:defRPr sz="3100"/>
            </a:lvl1pPr>
          </a:lstStyle>
          <a:p>
            <a:r>
              <a:t>Title Text</a:t>
            </a:r>
          </a:p>
        </p:txBody>
      </p:sp>
      <p:sp>
        <p:nvSpPr>
          <p:cNvPr id="101" name="Shape 101"/>
          <p:cNvSpPr>
            <a:spLocks noGrp="1"/>
          </p:cNvSpPr>
          <p:nvPr>
            <p:ph type="pic" sz="half" idx="13"/>
          </p:nvPr>
        </p:nvSpPr>
        <p:spPr>
          <a:xfrm>
            <a:off x="5181837" y="987425"/>
            <a:ext cx="6170595" cy="487362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02" name="Shape 102"/>
          <p:cNvSpPr>
            <a:spLocks noGrp="1"/>
          </p:cNvSpPr>
          <p:nvPr>
            <p:ph type="body" sz="quarter" idx="1"/>
          </p:nvPr>
        </p:nvSpPr>
        <p:spPr>
          <a:xfrm>
            <a:off x="839569" y="2057400"/>
            <a:ext cx="3931215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062">
              <a:buSzTx/>
              <a:buFontTx/>
              <a:buNone/>
              <a:defRPr sz="1600"/>
            </a:lvl2pPr>
            <a:lvl3pPr marL="0" indent="914125">
              <a:buSzTx/>
              <a:buFontTx/>
              <a:buNone/>
              <a:defRPr sz="1600"/>
            </a:lvl3pPr>
            <a:lvl4pPr marL="0" indent="1371188">
              <a:buSzTx/>
              <a:buFontTx/>
              <a:buNone/>
              <a:defRPr sz="1600"/>
            </a:lvl4pPr>
            <a:lvl5pPr marL="0" indent="1828251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0" y="1052735"/>
            <a:ext cx="477788" cy="4968554"/>
          </a:xfrm>
          <a:prstGeom prst="rect">
            <a:avLst/>
          </a:prstGeom>
          <a:solidFill>
            <a:srgbClr val="2F5597"/>
          </a:solidFill>
          <a:ln w="12700">
            <a:solidFill>
              <a:srgbClr val="42719B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" name="image1.png"/>
          <p:cNvPicPr>
            <a:picLocks noChangeAspect="1"/>
          </p:cNvPicPr>
          <p:nvPr/>
        </p:nvPicPr>
        <p:blipFill>
          <a:blip r:embed="rId13"/>
          <a:srcRect l="26369" t="35289" r="25777" b="35289"/>
          <a:stretch>
            <a:fillRect/>
          </a:stretch>
        </p:blipFill>
        <p:spPr>
          <a:xfrm>
            <a:off x="8151277" y="5604454"/>
            <a:ext cx="3312369" cy="1145017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837981" y="365125"/>
            <a:ext cx="10512864" cy="13255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837981" y="1825625"/>
            <a:ext cx="10512864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11086861" y="6404294"/>
            <a:ext cx="263982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12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12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12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12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12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91412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91412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91412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91412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228531" marR="0" indent="-228531" algn="l" defTabSz="914125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25338" marR="0" indent="-268275" algn="l" defTabSz="914125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38880" marR="0" indent="-324754" algn="l" defTabSz="914125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34149" marR="0" indent="-362960" algn="l" defTabSz="914125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191212" marR="0" indent="-362960" algn="l" defTabSz="914125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648275" marR="0" indent="-362960" algn="l" defTabSz="914125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105337" marR="0" indent="-362960" algn="l" defTabSz="914125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562401" marR="0" indent="-362961" algn="l" defTabSz="914125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019464" marR="0" indent="-362961" algn="l" defTabSz="914125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EE160B5-3757-A8AC-98DF-A4E4B0A4DE42}"/>
              </a:ext>
            </a:extLst>
          </p:cNvPr>
          <p:cNvSpPr/>
          <p:nvPr/>
        </p:nvSpPr>
        <p:spPr>
          <a:xfrm>
            <a:off x="2032985" y="1825625"/>
            <a:ext cx="7714697" cy="3675355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I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11728B-3457-1341-0B29-1872CB7B4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Where in the market do we want to be?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656B679-53EE-0FAF-22C2-A5352B531C5D}"/>
              </a:ext>
            </a:extLst>
          </p:cNvPr>
          <p:cNvCxnSpPr>
            <a:stCxn id="4" idx="0"/>
            <a:endCxn id="4" idx="2"/>
          </p:cNvCxnSpPr>
          <p:nvPr/>
        </p:nvCxnSpPr>
        <p:spPr>
          <a:xfrm>
            <a:off x="5890334" y="1825625"/>
            <a:ext cx="0" cy="3675355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7508BE4-9845-FA60-C546-3038778663FE}"/>
              </a:ext>
            </a:extLst>
          </p:cNvPr>
          <p:cNvCxnSpPr>
            <a:stCxn id="4" idx="1"/>
            <a:endCxn id="4" idx="3"/>
          </p:cNvCxnSpPr>
          <p:nvPr/>
        </p:nvCxnSpPr>
        <p:spPr>
          <a:xfrm>
            <a:off x="2032985" y="3663303"/>
            <a:ext cx="7714697" cy="0"/>
          </a:xfrm>
          <a:prstGeom prst="line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6EE8734-831A-6822-C969-10C908E4CE94}"/>
              </a:ext>
            </a:extLst>
          </p:cNvPr>
          <p:cNvSpPr txBox="1"/>
          <p:nvPr/>
        </p:nvSpPr>
        <p:spPr>
          <a:xfrm>
            <a:off x="543536" y="1707502"/>
            <a:ext cx="1701033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I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Affluent empty nesters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1457BF-D461-CF86-277D-EB958FBA1461}"/>
              </a:ext>
            </a:extLst>
          </p:cNvPr>
          <p:cNvSpPr txBox="1"/>
          <p:nvPr/>
        </p:nvSpPr>
        <p:spPr>
          <a:xfrm>
            <a:off x="470911" y="4872093"/>
            <a:ext cx="1701033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I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Backpackers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F915CA-F246-A74B-827A-E4EA4227BECC}"/>
              </a:ext>
            </a:extLst>
          </p:cNvPr>
          <p:cNvSpPr txBox="1"/>
          <p:nvPr/>
        </p:nvSpPr>
        <p:spPr>
          <a:xfrm>
            <a:off x="2098608" y="5535233"/>
            <a:ext cx="1701033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I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Smaller Irish Business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241788-1679-F572-82C7-AF16F8F22F7F}"/>
              </a:ext>
            </a:extLst>
          </p:cNvPr>
          <p:cNvSpPr txBox="1"/>
          <p:nvPr/>
        </p:nvSpPr>
        <p:spPr>
          <a:xfrm>
            <a:off x="8101398" y="5613889"/>
            <a:ext cx="216151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I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Larger, International </a:t>
            </a:r>
          </a:p>
        </p:txBody>
      </p:sp>
      <p:pic>
        <p:nvPicPr>
          <p:cNvPr id="1026" name="Picture 2" descr="Bunk Campers">
            <a:extLst>
              <a:ext uri="{FF2B5EF4-FFF2-40B4-BE49-F238E27FC236}">
                <a16:creationId xmlns:a16="http://schemas.microsoft.com/office/drawing/2014/main" id="{3CA2AA71-6995-6272-E667-068D408419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51"/>
          <a:stretch/>
        </p:blipFill>
        <p:spPr bwMode="auto">
          <a:xfrm>
            <a:off x="7821062" y="3219080"/>
            <a:ext cx="1145134" cy="1040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amp &amp; Cruise">
            <a:extLst>
              <a:ext uri="{FF2B5EF4-FFF2-40B4-BE49-F238E27FC236}">
                <a16:creationId xmlns:a16="http://schemas.microsoft.com/office/drawing/2014/main" id="{D5AA2192-A0A0-7439-AD1D-9A1F10DDBF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11" y="2165389"/>
            <a:ext cx="1319091" cy="37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Logo">
            <a:extLst>
              <a:ext uri="{FF2B5EF4-FFF2-40B4-BE49-F238E27FC236}">
                <a16:creationId xmlns:a16="http://schemas.microsoft.com/office/drawing/2014/main" id="{146501EE-711A-FB1F-C820-7C740F773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0118" y="3286681"/>
            <a:ext cx="962244" cy="802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nt A Camper">
            <a:extLst>
              <a:ext uri="{FF2B5EF4-FFF2-40B4-BE49-F238E27FC236}">
                <a16:creationId xmlns:a16="http://schemas.microsoft.com/office/drawing/2014/main" id="{8675D04D-B158-1724-E3EE-1459AE169A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2979" y="3006760"/>
            <a:ext cx="802831" cy="441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Lazy Days VW Campers Ireland">
            <a:extLst>
              <a:ext uri="{FF2B5EF4-FFF2-40B4-BE49-F238E27FC236}">
                <a16:creationId xmlns:a16="http://schemas.microsoft.com/office/drawing/2014/main" id="{1D6518A9-11CA-79F7-7101-AD6D8A29D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569" y="4716725"/>
            <a:ext cx="2526358" cy="713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371E4D25-A8A0-41B6-4B05-47A3766CAAB5}"/>
              </a:ext>
            </a:extLst>
          </p:cNvPr>
          <p:cNvSpPr txBox="1"/>
          <p:nvPr/>
        </p:nvSpPr>
        <p:spPr>
          <a:xfrm>
            <a:off x="589572" y="3688170"/>
            <a:ext cx="1701033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I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Young professionals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BC51AB-75F7-1147-4180-7A7B2420B1B5}"/>
              </a:ext>
            </a:extLst>
          </p:cNvPr>
          <p:cNvSpPr txBox="1"/>
          <p:nvPr/>
        </p:nvSpPr>
        <p:spPr>
          <a:xfrm>
            <a:off x="589572" y="3034415"/>
            <a:ext cx="1701033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IE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Families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5EEA644A-F643-D5FF-68F6-1E70AC8A62E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57183" y="2376338"/>
            <a:ext cx="1536558" cy="453009"/>
          </a:xfrm>
          <a:prstGeom prst="rect">
            <a:avLst/>
          </a:prstGeom>
        </p:spPr>
      </p:pic>
      <p:pic>
        <p:nvPicPr>
          <p:cNvPr id="1038" name="Picture 14" descr="Craic N Campers">
            <a:extLst>
              <a:ext uri="{FF2B5EF4-FFF2-40B4-BE49-F238E27FC236}">
                <a16:creationId xmlns:a16="http://schemas.microsoft.com/office/drawing/2014/main" id="{8C9E621F-859D-A311-683E-50F0484F66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661" y="3650671"/>
            <a:ext cx="1324797" cy="441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A3FAF871-3B66-375A-F71F-37D8522882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1083" y="3460748"/>
            <a:ext cx="1415857" cy="52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ampervan Hire Irelend">
            <a:extLst>
              <a:ext uri="{FF2B5EF4-FFF2-40B4-BE49-F238E27FC236}">
                <a16:creationId xmlns:a16="http://schemas.microsoft.com/office/drawing/2014/main" id="{E9E9311D-D1B5-44AF-F6A2-0C326F9E86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061599" y="4603816"/>
            <a:ext cx="2920853" cy="33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---">
            <a:extLst>
              <a:ext uri="{FF2B5EF4-FFF2-40B4-BE49-F238E27FC236}">
                <a16:creationId xmlns:a16="http://schemas.microsoft.com/office/drawing/2014/main" id="{36746A78-8B47-4AE5-1F50-B8772DEF12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447" y="3562621"/>
            <a:ext cx="768513" cy="602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>
            <a:extLst>
              <a:ext uri="{FF2B5EF4-FFF2-40B4-BE49-F238E27FC236}">
                <a16:creationId xmlns:a16="http://schemas.microsoft.com/office/drawing/2014/main" id="{488357C5-19D9-4A00-A2B1-AC4451FFC5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1708" y="1904789"/>
            <a:ext cx="1485974" cy="387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Oval 23">
            <a:extLst>
              <a:ext uri="{FF2B5EF4-FFF2-40B4-BE49-F238E27FC236}">
                <a16:creationId xmlns:a16="http://schemas.microsoft.com/office/drawing/2014/main" id="{D137D983-9BDC-2941-0037-5ACB50D7439B}"/>
              </a:ext>
            </a:extLst>
          </p:cNvPr>
          <p:cNvSpPr/>
          <p:nvPr/>
        </p:nvSpPr>
        <p:spPr>
          <a:xfrm>
            <a:off x="6288967" y="2699732"/>
            <a:ext cx="2152598" cy="519348"/>
          </a:xfrm>
          <a:prstGeom prst="ellipse">
            <a:avLst/>
          </a:prstGeom>
          <a:solidFill>
            <a:schemeClr val="accent6"/>
          </a:solidFill>
          <a:ln w="12700" cap="flat">
            <a:solidFill>
              <a:schemeClr val="accent6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IE" sz="1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New Business</a:t>
            </a:r>
          </a:p>
        </p:txBody>
      </p:sp>
    </p:spTree>
    <p:extLst>
      <p:ext uri="{BB962C8B-B14F-4D97-AF65-F5344CB8AC3E}">
        <p14:creationId xmlns:p14="http://schemas.microsoft.com/office/powerpoint/2010/main" val="38271795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orbel"/>
        <a:ea typeface="Corbel"/>
        <a:cs typeface="Corbel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orbel"/>
        <a:ea typeface="Corbel"/>
        <a:cs typeface="Corbel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6219</TotalTime>
  <Words>25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Office Theme</vt:lpstr>
      <vt:lpstr>Where in the market do we want to be?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Cooke</dc:creator>
  <cp:lastModifiedBy>Sarah Cooke</cp:lastModifiedBy>
  <cp:revision>97</cp:revision>
  <dcterms:modified xsi:type="dcterms:W3CDTF">2023-04-27T13:39:17Z</dcterms:modified>
</cp:coreProperties>
</file>