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9144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164E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D9546A-0185-4469-ABBC-439170225423}" v="14" dt="2023-04-21T21:05:57.5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23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han Farrington" userId="dd1ce155-4751-4255-b013-eb2724164c72" providerId="ADAL" clId="{9CD9546A-0185-4469-ABBC-439170225423}"/>
    <pc:docChg chg="custSel addSld modSld">
      <pc:chgData name="Nathan Farrington" userId="dd1ce155-4751-4255-b013-eb2724164c72" providerId="ADAL" clId="{9CD9546A-0185-4469-ABBC-439170225423}" dt="2023-04-21T21:06:14.391" v="103" actId="1076"/>
      <pc:docMkLst>
        <pc:docMk/>
      </pc:docMkLst>
      <pc:sldChg chg="modSp mod">
        <pc:chgData name="Nathan Farrington" userId="dd1ce155-4751-4255-b013-eb2724164c72" providerId="ADAL" clId="{9CD9546A-0185-4469-ABBC-439170225423}" dt="2023-04-21T21:02:13.985" v="8" actId="1076"/>
        <pc:sldMkLst>
          <pc:docMk/>
          <pc:sldMk cId="3875507045" sldId="256"/>
        </pc:sldMkLst>
        <pc:spChg chg="mod">
          <ac:chgData name="Nathan Farrington" userId="dd1ce155-4751-4255-b013-eb2724164c72" providerId="ADAL" clId="{9CD9546A-0185-4469-ABBC-439170225423}" dt="2023-04-21T20:56:57.037" v="4" actId="20577"/>
          <ac:spMkLst>
            <pc:docMk/>
            <pc:sldMk cId="3875507045" sldId="256"/>
            <ac:spMk id="6" creationId="{6F1A633C-D6AC-B557-EFAB-988BD9EC4136}"/>
          </ac:spMkLst>
        </pc:spChg>
        <pc:picChg chg="mod">
          <ac:chgData name="Nathan Farrington" userId="dd1ce155-4751-4255-b013-eb2724164c72" providerId="ADAL" clId="{9CD9546A-0185-4469-ABBC-439170225423}" dt="2023-04-21T21:02:13.985" v="8" actId="1076"/>
          <ac:picMkLst>
            <pc:docMk/>
            <pc:sldMk cId="3875507045" sldId="256"/>
            <ac:picMk id="1026" creationId="{43D3DBDA-59F7-624E-33B1-2772E7B46894}"/>
          </ac:picMkLst>
        </pc:picChg>
      </pc:sldChg>
      <pc:sldChg chg="addSp modSp add mod">
        <pc:chgData name="Nathan Farrington" userId="dd1ce155-4751-4255-b013-eb2724164c72" providerId="ADAL" clId="{9CD9546A-0185-4469-ABBC-439170225423}" dt="2023-04-21T21:03:23.817" v="29" actId="1076"/>
        <pc:sldMkLst>
          <pc:docMk/>
          <pc:sldMk cId="2186145143" sldId="257"/>
        </pc:sldMkLst>
        <pc:spChg chg="mod">
          <ac:chgData name="Nathan Farrington" userId="dd1ce155-4751-4255-b013-eb2724164c72" providerId="ADAL" clId="{9CD9546A-0185-4469-ABBC-439170225423}" dt="2023-04-21T21:03:07.848" v="24" actId="207"/>
          <ac:spMkLst>
            <pc:docMk/>
            <pc:sldMk cId="2186145143" sldId="257"/>
            <ac:spMk id="6" creationId="{6F1A633C-D6AC-B557-EFAB-988BD9EC4136}"/>
          </ac:spMkLst>
        </pc:spChg>
        <pc:picChg chg="add mod ord">
          <ac:chgData name="Nathan Farrington" userId="dd1ce155-4751-4255-b013-eb2724164c72" providerId="ADAL" clId="{9CD9546A-0185-4469-ABBC-439170225423}" dt="2023-04-21T21:03:23.817" v="29" actId="1076"/>
          <ac:picMkLst>
            <pc:docMk/>
            <pc:sldMk cId="2186145143" sldId="257"/>
            <ac:picMk id="3" creationId="{CABA61C6-B43F-EB48-42F2-BAE92211BD0E}"/>
          </ac:picMkLst>
        </pc:picChg>
        <pc:picChg chg="mod">
          <ac:chgData name="Nathan Farrington" userId="dd1ce155-4751-4255-b013-eb2724164c72" providerId="ADAL" clId="{9CD9546A-0185-4469-ABBC-439170225423}" dt="2023-04-21T21:03:22.537" v="28" actId="1076"/>
          <ac:picMkLst>
            <pc:docMk/>
            <pc:sldMk cId="2186145143" sldId="257"/>
            <ac:picMk id="1026" creationId="{43D3DBDA-59F7-624E-33B1-2772E7B46894}"/>
          </ac:picMkLst>
        </pc:picChg>
      </pc:sldChg>
      <pc:sldChg chg="addSp delSp modSp add mod">
        <pc:chgData name="Nathan Farrington" userId="dd1ce155-4751-4255-b013-eb2724164c72" providerId="ADAL" clId="{9CD9546A-0185-4469-ABBC-439170225423}" dt="2023-04-21T21:06:14.391" v="103" actId="1076"/>
        <pc:sldMkLst>
          <pc:docMk/>
          <pc:sldMk cId="3039070170" sldId="258"/>
        </pc:sldMkLst>
        <pc:spChg chg="add mod">
          <ac:chgData name="Nathan Farrington" userId="dd1ce155-4751-4255-b013-eb2724164c72" providerId="ADAL" clId="{9CD9546A-0185-4469-ABBC-439170225423}" dt="2023-04-21T21:05:33.628" v="80" actId="164"/>
          <ac:spMkLst>
            <pc:docMk/>
            <pc:sldMk cId="3039070170" sldId="258"/>
            <ac:spMk id="8" creationId="{1296CE6A-2A99-1DD2-5CDF-AFA4AE5FB376}"/>
          </ac:spMkLst>
        </pc:spChg>
        <pc:spChg chg="add mod">
          <ac:chgData name="Nathan Farrington" userId="dd1ce155-4751-4255-b013-eb2724164c72" providerId="ADAL" clId="{9CD9546A-0185-4469-ABBC-439170225423}" dt="2023-04-21T21:05:28.783" v="78" actId="122"/>
          <ac:spMkLst>
            <pc:docMk/>
            <pc:sldMk cId="3039070170" sldId="258"/>
            <ac:spMk id="9" creationId="{5CC63927-3762-FB28-E5B5-0724CF4F14C9}"/>
          </ac:spMkLst>
        </pc:spChg>
        <pc:spChg chg="mod">
          <ac:chgData name="Nathan Farrington" userId="dd1ce155-4751-4255-b013-eb2724164c72" providerId="ADAL" clId="{9CD9546A-0185-4469-ABBC-439170225423}" dt="2023-04-21T21:05:49.636" v="84" actId="14826"/>
          <ac:spMkLst>
            <pc:docMk/>
            <pc:sldMk cId="3039070170" sldId="258"/>
            <ac:spMk id="13" creationId="{77E8FC55-83BC-9C5E-E1FC-D11A821FDF99}"/>
          </ac:spMkLst>
        </pc:spChg>
        <pc:spChg chg="add mod">
          <ac:chgData name="Nathan Farrington" userId="dd1ce155-4751-4255-b013-eb2724164c72" providerId="ADAL" clId="{9CD9546A-0185-4469-ABBC-439170225423}" dt="2023-04-21T21:06:11.728" v="102" actId="1076"/>
          <ac:spMkLst>
            <pc:docMk/>
            <pc:sldMk cId="3039070170" sldId="258"/>
            <ac:spMk id="14" creationId="{CB9A85EC-36F1-68D9-D9A8-9AA8564F7DD6}"/>
          </ac:spMkLst>
        </pc:spChg>
        <pc:grpChg chg="add mod">
          <ac:chgData name="Nathan Farrington" userId="dd1ce155-4751-4255-b013-eb2724164c72" providerId="ADAL" clId="{9CD9546A-0185-4469-ABBC-439170225423}" dt="2023-04-21T21:05:34.886" v="81" actId="1076"/>
          <ac:grpSpMkLst>
            <pc:docMk/>
            <pc:sldMk cId="3039070170" sldId="258"/>
            <ac:grpSpMk id="10" creationId="{DF5C1342-6396-FFD8-3F76-A23CB388666F}"/>
          </ac:grpSpMkLst>
        </pc:grpChg>
        <pc:grpChg chg="add mod">
          <ac:chgData name="Nathan Farrington" userId="dd1ce155-4751-4255-b013-eb2724164c72" providerId="ADAL" clId="{9CD9546A-0185-4469-ABBC-439170225423}" dt="2023-04-21T21:06:14.391" v="103" actId="1076"/>
          <ac:grpSpMkLst>
            <pc:docMk/>
            <pc:sldMk cId="3039070170" sldId="258"/>
            <ac:grpSpMk id="11" creationId="{ABF5B13F-E217-5E10-BE22-F4F5E7998B95}"/>
          </ac:grpSpMkLst>
        </pc:grpChg>
        <pc:picChg chg="del">
          <ac:chgData name="Nathan Farrington" userId="dd1ce155-4751-4255-b013-eb2724164c72" providerId="ADAL" clId="{9CD9546A-0185-4469-ABBC-439170225423}" dt="2023-04-21T21:03:37.947" v="31" actId="478"/>
          <ac:picMkLst>
            <pc:docMk/>
            <pc:sldMk cId="3039070170" sldId="258"/>
            <ac:picMk id="3" creationId="{CABA61C6-B43F-EB48-42F2-BAE92211BD0E}"/>
          </ac:picMkLst>
        </pc:picChg>
        <pc:picChg chg="add mod">
          <ac:chgData name="Nathan Farrington" userId="dd1ce155-4751-4255-b013-eb2724164c72" providerId="ADAL" clId="{9CD9546A-0185-4469-ABBC-439170225423}" dt="2023-04-21T21:05:33.628" v="80" actId="164"/>
          <ac:picMkLst>
            <pc:docMk/>
            <pc:sldMk cId="3039070170" sldId="258"/>
            <ac:picMk id="7" creationId="{8C16A094-7AF5-0E54-F56B-84EE8D02EC0A}"/>
          </ac:picMkLst>
        </pc:picChg>
        <pc:picChg chg="mod">
          <ac:chgData name="Nathan Farrington" userId="dd1ce155-4751-4255-b013-eb2724164c72" providerId="ADAL" clId="{9CD9546A-0185-4469-ABBC-439170225423}" dt="2023-04-21T21:05:54.839" v="86" actId="1076"/>
          <ac:picMkLst>
            <pc:docMk/>
            <pc:sldMk cId="3039070170" sldId="258"/>
            <ac:picMk id="12" creationId="{B02C2E8B-0897-85A1-18BC-0768CB7755F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96484"/>
            <a:ext cx="7772400" cy="318346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802717"/>
            <a:ext cx="6858000" cy="220768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03E0A-3FDF-47AA-808C-D141A50FDF63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25F22-C3DE-4D03-8556-0504420A9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333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03E0A-3FDF-47AA-808C-D141A50FDF63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25F22-C3DE-4D03-8556-0504420A9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526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279653"/>
            <a:ext cx="7886700" cy="3803649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6119286"/>
            <a:ext cx="7886700" cy="200024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03E0A-3FDF-47AA-808C-D141A50FDF63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25F22-C3DE-4D03-8556-0504420A9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950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2434167"/>
            <a:ext cx="388620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2434167"/>
            <a:ext cx="388620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03E0A-3FDF-47AA-808C-D141A50FDF63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25F22-C3DE-4D03-8556-0504420A9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542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86836"/>
            <a:ext cx="7886700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2241551"/>
            <a:ext cx="3868340" cy="10985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3340100"/>
            <a:ext cx="3868340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2241551"/>
            <a:ext cx="3887391" cy="10985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3340100"/>
            <a:ext cx="3887391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03E0A-3FDF-47AA-808C-D141A50FDF63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25F22-C3DE-4D03-8556-0504420A9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50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03E0A-3FDF-47AA-808C-D141A50FDF63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25F22-C3DE-4D03-8556-0504420A9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378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03E0A-3FDF-47AA-808C-D141A50FDF63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25F22-C3DE-4D03-8556-0504420A9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042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09600"/>
            <a:ext cx="294917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316569"/>
            <a:ext cx="4629150" cy="64981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743200"/>
            <a:ext cx="2949178" cy="508211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03E0A-3FDF-47AA-808C-D141A50FDF63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25F22-C3DE-4D03-8556-0504420A9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618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09600"/>
            <a:ext cx="294917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316569"/>
            <a:ext cx="4629150" cy="6498167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743200"/>
            <a:ext cx="2949178" cy="508211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03E0A-3FDF-47AA-808C-D141A50FDF63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25F22-C3DE-4D03-8556-0504420A9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85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03E0A-3FDF-47AA-808C-D141A50FDF63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25F22-C3DE-4D03-8556-0504420A9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368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486834"/>
            <a:ext cx="1971675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486834"/>
            <a:ext cx="5800725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03E0A-3FDF-47AA-808C-D141A50FDF63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25F22-C3DE-4D03-8556-0504420A9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01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486836"/>
            <a:ext cx="78867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434167"/>
            <a:ext cx="78867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8475136"/>
            <a:ext cx="20574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03E0A-3FDF-47AA-808C-D141A50FDF63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8475136"/>
            <a:ext cx="30861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8475136"/>
            <a:ext cx="20574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25F22-C3DE-4D03-8556-0504420A9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5355C58-E6D2-9CF9-FA48-0D6F61A961D3}"/>
              </a:ext>
            </a:extLst>
          </p:cNvPr>
          <p:cNvSpPr/>
          <p:nvPr/>
        </p:nvSpPr>
        <p:spPr>
          <a:xfrm>
            <a:off x="0" y="0"/>
            <a:ext cx="9144000" cy="1126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140C98-9755-3855-411D-A8199DB77551}"/>
              </a:ext>
            </a:extLst>
          </p:cNvPr>
          <p:cNvSpPr/>
          <p:nvPr/>
        </p:nvSpPr>
        <p:spPr>
          <a:xfrm>
            <a:off x="0" y="8017727"/>
            <a:ext cx="9144000" cy="1126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1A633C-D6AC-B557-EFAB-988BD9EC4136}"/>
              </a:ext>
            </a:extLst>
          </p:cNvPr>
          <p:cNvSpPr/>
          <p:nvPr/>
        </p:nvSpPr>
        <p:spPr>
          <a:xfrm>
            <a:off x="1968188" y="1728440"/>
            <a:ext cx="5207619" cy="146081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EIS CYBER LOGO</a:t>
            </a:r>
          </a:p>
        </p:txBody>
      </p:sp>
      <p:pic>
        <p:nvPicPr>
          <p:cNvPr id="1026" name="Picture 2" descr="Claroty: An Exclusive Networks Vendor % % %">
            <a:extLst>
              <a:ext uri="{FF2B5EF4-FFF2-40B4-BE49-F238E27FC236}">
                <a16:creationId xmlns:a16="http://schemas.microsoft.com/office/drawing/2014/main" id="{43D3DBDA-59F7-624E-33B1-2772E7B46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7431" y="6533534"/>
            <a:ext cx="3912218" cy="748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5507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BA61C6-B43F-EB48-42F2-BAE92211BD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620" y="3087831"/>
            <a:ext cx="4535779" cy="362412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5355C58-E6D2-9CF9-FA48-0D6F61A961D3}"/>
              </a:ext>
            </a:extLst>
          </p:cNvPr>
          <p:cNvSpPr/>
          <p:nvPr/>
        </p:nvSpPr>
        <p:spPr>
          <a:xfrm>
            <a:off x="0" y="0"/>
            <a:ext cx="9144000" cy="1126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140C98-9755-3855-411D-A8199DB77551}"/>
              </a:ext>
            </a:extLst>
          </p:cNvPr>
          <p:cNvSpPr/>
          <p:nvPr/>
        </p:nvSpPr>
        <p:spPr>
          <a:xfrm>
            <a:off x="0" y="8017727"/>
            <a:ext cx="9144000" cy="1126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1A633C-D6AC-B557-EFAB-988BD9EC4136}"/>
              </a:ext>
            </a:extLst>
          </p:cNvPr>
          <p:cNvSpPr/>
          <p:nvPr/>
        </p:nvSpPr>
        <p:spPr>
          <a:xfrm>
            <a:off x="1968187" y="1714898"/>
            <a:ext cx="5207619" cy="1460810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EIS CYBER LOGO</a:t>
            </a:r>
          </a:p>
        </p:txBody>
      </p:sp>
      <p:pic>
        <p:nvPicPr>
          <p:cNvPr id="1026" name="Picture 2" descr="Claroty: An Exclusive Networks Vendor % % %">
            <a:extLst>
              <a:ext uri="{FF2B5EF4-FFF2-40B4-BE49-F238E27FC236}">
                <a16:creationId xmlns:a16="http://schemas.microsoft.com/office/drawing/2014/main" id="{43D3DBDA-59F7-624E-33B1-2772E7B46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620" y="7054996"/>
            <a:ext cx="3912218" cy="748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6145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5355C58-E6D2-9CF9-FA48-0D6F61A961D3}"/>
              </a:ext>
            </a:extLst>
          </p:cNvPr>
          <p:cNvSpPr/>
          <p:nvPr/>
        </p:nvSpPr>
        <p:spPr>
          <a:xfrm>
            <a:off x="0" y="0"/>
            <a:ext cx="9144000" cy="1126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140C98-9755-3855-411D-A8199DB77551}"/>
              </a:ext>
            </a:extLst>
          </p:cNvPr>
          <p:cNvSpPr/>
          <p:nvPr/>
        </p:nvSpPr>
        <p:spPr>
          <a:xfrm>
            <a:off x="0" y="8017727"/>
            <a:ext cx="9144000" cy="1126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1A633C-D6AC-B557-EFAB-988BD9EC4136}"/>
              </a:ext>
            </a:extLst>
          </p:cNvPr>
          <p:cNvSpPr/>
          <p:nvPr/>
        </p:nvSpPr>
        <p:spPr>
          <a:xfrm>
            <a:off x="1968187" y="1714898"/>
            <a:ext cx="5207619" cy="1460810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EIS CYBER LOGO</a:t>
            </a:r>
          </a:p>
        </p:txBody>
      </p:sp>
      <p:pic>
        <p:nvPicPr>
          <p:cNvPr id="1026" name="Picture 2" descr="Claroty: An Exclusive Networks Vendor % % %">
            <a:extLst>
              <a:ext uri="{FF2B5EF4-FFF2-40B4-BE49-F238E27FC236}">
                <a16:creationId xmlns:a16="http://schemas.microsoft.com/office/drawing/2014/main" id="{43D3DBDA-59F7-624E-33B1-2772E7B46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620" y="7054996"/>
            <a:ext cx="3912218" cy="748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F5C1342-6396-FFD8-3F76-A23CB388666F}"/>
              </a:ext>
            </a:extLst>
          </p:cNvPr>
          <p:cNvGrpSpPr/>
          <p:nvPr/>
        </p:nvGrpSpPr>
        <p:grpSpPr>
          <a:xfrm>
            <a:off x="1846156" y="3846634"/>
            <a:ext cx="1371600" cy="1371600"/>
            <a:chOff x="1016020" y="3764333"/>
            <a:chExt cx="1371600" cy="1371600"/>
          </a:xfrm>
        </p:grpSpPr>
        <p:pic>
          <p:nvPicPr>
            <p:cNvPr id="7" name="Graphic 6" descr="Checkmark with solid fill">
              <a:extLst>
                <a:ext uri="{FF2B5EF4-FFF2-40B4-BE49-F238E27FC236}">
                  <a16:creationId xmlns:a16="http://schemas.microsoft.com/office/drawing/2014/main" id="{8C16A094-7AF5-0E54-F56B-84EE8D02E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44620" y="4008067"/>
              <a:ext cx="914400" cy="914400"/>
            </a:xfrm>
            <a:prstGeom prst="rect">
              <a:avLst/>
            </a:prstGeom>
          </p:spPr>
        </p:pic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296CE6A-2A99-1DD2-5CDF-AFA4AE5FB376}"/>
                </a:ext>
              </a:extLst>
            </p:cNvPr>
            <p:cNvSpPr/>
            <p:nvPr/>
          </p:nvSpPr>
          <p:spPr>
            <a:xfrm>
              <a:off x="1016020" y="3764333"/>
              <a:ext cx="1371600" cy="1371600"/>
            </a:xfrm>
            <a:prstGeom prst="ellipse">
              <a:avLst/>
            </a:prstGeom>
            <a:noFill/>
            <a:ln w="57150">
              <a:solidFill>
                <a:srgbClr val="4472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5CC63927-3762-FB28-E5B5-0724CF4F14C9}"/>
              </a:ext>
            </a:extLst>
          </p:cNvPr>
          <p:cNvSpPr txBox="1"/>
          <p:nvPr/>
        </p:nvSpPr>
        <p:spPr>
          <a:xfrm>
            <a:off x="1016020" y="5430644"/>
            <a:ext cx="3031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Operational Technology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BF5B13F-E217-5E10-BE22-F4F5E7998B95}"/>
              </a:ext>
            </a:extLst>
          </p:cNvPr>
          <p:cNvGrpSpPr/>
          <p:nvPr/>
        </p:nvGrpSpPr>
        <p:grpSpPr>
          <a:xfrm>
            <a:off x="5680290" y="3844524"/>
            <a:ext cx="1371600" cy="1371600"/>
            <a:chOff x="1016020" y="3764333"/>
            <a:chExt cx="1371600" cy="1371600"/>
          </a:xfrm>
        </p:grpSpPr>
        <p:pic>
          <p:nvPicPr>
            <p:cNvPr id="12" name="Graphic 11" descr="Handshake with solid fill">
              <a:extLst>
                <a:ext uri="{FF2B5EF4-FFF2-40B4-BE49-F238E27FC236}">
                  <a16:creationId xmlns:a16="http://schemas.microsoft.com/office/drawing/2014/main" id="{B02C2E8B-0897-85A1-18BC-0768CB7755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217371" y="3965980"/>
              <a:ext cx="1019707" cy="1019707"/>
            </a:xfrm>
            <a:prstGeom prst="rect">
              <a:avLst/>
            </a:prstGeom>
          </p:spPr>
        </p:pic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7E8FC55-83BC-9C5E-E1FC-D11A821FDF99}"/>
                </a:ext>
              </a:extLst>
            </p:cNvPr>
            <p:cNvSpPr/>
            <p:nvPr/>
          </p:nvSpPr>
          <p:spPr>
            <a:xfrm>
              <a:off x="1016020" y="3764333"/>
              <a:ext cx="1371600" cy="1371600"/>
            </a:xfrm>
            <a:prstGeom prst="ellipse">
              <a:avLst/>
            </a:prstGeom>
            <a:noFill/>
            <a:ln w="57150">
              <a:solidFill>
                <a:srgbClr val="4472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B9A85EC-36F1-68D9-D9A8-9AA8564F7DD6}"/>
              </a:ext>
            </a:extLst>
          </p:cNvPr>
          <p:cNvSpPr txBox="1"/>
          <p:nvPr/>
        </p:nvSpPr>
        <p:spPr>
          <a:xfrm>
            <a:off x="4892911" y="5430644"/>
            <a:ext cx="3031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Informational Technology</a:t>
            </a:r>
          </a:p>
        </p:txBody>
      </p:sp>
    </p:spTree>
    <p:extLst>
      <p:ext uri="{BB962C8B-B14F-4D97-AF65-F5344CB8AC3E}">
        <p14:creationId xmlns:p14="http://schemas.microsoft.com/office/powerpoint/2010/main" val="30390701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</TotalTime>
  <Words>13</Words>
  <Application>Microsoft Office PowerPoint</Application>
  <PresentationFormat>Custom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Nathan Farrington</dc:creator>
  <cp:lastModifiedBy>Nathan Farrington</cp:lastModifiedBy>
  <cp:revision>1</cp:revision>
  <dcterms:created xsi:type="dcterms:W3CDTF">2023-04-21T20:29:35Z</dcterms:created>
  <dcterms:modified xsi:type="dcterms:W3CDTF">2023-04-21T21:06:22Z</dcterms:modified>
</cp:coreProperties>
</file>