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5"/>
  </p:notesMasterIdLst>
  <p:sldIdLst>
    <p:sldId id="256" r:id="rId2"/>
    <p:sldId id="257" r:id="rId3"/>
    <p:sldId id="258" r:id="rId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7"/>
    <p:restoredTop sz="94699"/>
  </p:normalViewPr>
  <p:slideViewPr>
    <p:cSldViewPr snapToGrid="0">
      <p:cViewPr varScale="1">
        <p:scale>
          <a:sx n="103" d="100"/>
          <a:sy n="103" d="100"/>
        </p:scale>
        <p:origin x="600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122748-9CEA-ED4A-BA7A-9ECD73DE2E11}" type="datetimeFigureOut">
              <a:rPr lang="en-US" smtClean="0"/>
              <a:t>4/21/23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D1433AF-A01C-E340-838E-B146DA2FE7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09812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THINKING OF POSSIBLE BACKGROUND IDEAS BUT MAYBE ORANGE/REDS/GOLD COLOURS??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1433AF-A01C-E340-838E-B146DA2FE72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48680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36417E-D4A0-FE26-EECD-AAF6C692051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9841BBE-9AC3-594F-E8E8-430D0A43683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1B070A-A609-15E2-E26F-BB28D34FFE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C72FDF-7B05-7C4A-96C9-E80C2E0AFD77}" type="datetimeFigureOut">
              <a:rPr lang="en-US" smtClean="0"/>
              <a:t>4/21/23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619D5E-3E9D-8137-A40D-DAF533540E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3F76CE-A199-9D4D-BE02-FBA161B15C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57B5BE-68BF-CC43-B759-E9C4BC3E84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41497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1605A1-8A31-8113-793A-EEDD458FB2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E95AD1A-FFFE-6255-392D-56EC1DE7AEF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5055F4-0CF1-2F17-F8D5-D87EC57653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C72FDF-7B05-7C4A-96C9-E80C2E0AFD77}" type="datetimeFigureOut">
              <a:rPr lang="en-US" smtClean="0"/>
              <a:t>4/21/23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641683-4E06-42BB-1767-44396DAA58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CA4248-816B-DB37-1416-6ADB33AD25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57B5BE-68BF-CC43-B759-E9C4BC3E84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82753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A861B91-1D93-A124-2279-0F953C6DF20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DCC2B42-E679-0EA5-B775-961837D5CFB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3C4C40-E5D1-559A-B476-C3CF669929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C72FDF-7B05-7C4A-96C9-E80C2E0AFD77}" type="datetimeFigureOut">
              <a:rPr lang="en-US" smtClean="0"/>
              <a:t>4/21/23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A55610-EB3D-587B-90A0-502F547073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520A16-A0BB-20CC-D87E-EBC0CA3A2B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57B5BE-68BF-CC43-B759-E9C4BC3E84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97759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09991D-E694-0764-22E6-C7944CEBE7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3DA0FA-890E-9030-A031-C7C78207FB2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235049-E5BD-1A3E-928C-062F165E27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C72FDF-7B05-7C4A-96C9-E80C2E0AFD77}" type="datetimeFigureOut">
              <a:rPr lang="en-US" smtClean="0"/>
              <a:t>4/21/23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957CD8-30D0-377C-A665-A9FEA88443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BE4717-DD0B-DBD9-AD91-AADB25F387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57B5BE-68BF-CC43-B759-E9C4BC3E84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61952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FEC92C-7B27-6D16-B3D5-87C5876650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7158D37-84F2-D432-E52A-7541AB8629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6CF0F3-49B9-EA78-0EE5-8F205A922D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C72FDF-7B05-7C4A-96C9-E80C2E0AFD77}" type="datetimeFigureOut">
              <a:rPr lang="en-US" smtClean="0"/>
              <a:t>4/21/23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DFD40D-DC19-52C5-AB96-2FD290F317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CC5C11-F86A-F740-2E98-6EE94E7600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57B5BE-68BF-CC43-B759-E9C4BC3E84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1663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3CA264-5249-24A0-FB8C-EBD0B6C0E6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66BFC9-AA71-5178-09B5-A3F95B8F938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2708B61-7138-2E12-48FA-F2EF4548A8B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213F457-301C-F623-D995-ED4A930134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C72FDF-7B05-7C4A-96C9-E80C2E0AFD77}" type="datetimeFigureOut">
              <a:rPr lang="en-US" smtClean="0"/>
              <a:t>4/21/23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9373DA3-3136-BE4A-109A-22A09F6BE5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B2D93B6-D595-6A26-7BDD-306BD3800F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57B5BE-68BF-CC43-B759-E9C4BC3E84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12184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95415A-864D-C76E-0B34-895363DE1D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A43AB43-EC38-8B03-6D44-DDB4B28BC4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454CB30-AC09-0CDE-0753-4D9C065F5DB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68A0FCD-2208-F5BB-AFA7-0EE3385F6FE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2147729-5251-4B29-209E-69A1EAD4001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E212725-55C2-2638-1D8E-10EC27F715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C72FDF-7B05-7C4A-96C9-E80C2E0AFD77}" type="datetimeFigureOut">
              <a:rPr lang="en-US" smtClean="0"/>
              <a:t>4/21/23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ADA2141-A5AC-3B34-EB14-437F007CE3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7D44755-0CB3-E59B-697C-5F4E8C2BE0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57B5BE-68BF-CC43-B759-E9C4BC3E84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29763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6E9D44-2874-578F-69D1-A9884B8CC5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B2F8623-9117-C0E3-9A3F-767CAECCAA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C72FDF-7B05-7C4A-96C9-E80C2E0AFD77}" type="datetimeFigureOut">
              <a:rPr lang="en-US" smtClean="0"/>
              <a:t>4/21/23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1C043B7-F398-DEC8-73C0-0DF7D1CF53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EFFFBD4-DB2E-ECB7-7554-DA844552BB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57B5BE-68BF-CC43-B759-E9C4BC3E84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44963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7AEB0D3-EE4A-545D-973E-AC47995F22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C72FDF-7B05-7C4A-96C9-E80C2E0AFD77}" type="datetimeFigureOut">
              <a:rPr lang="en-US" smtClean="0"/>
              <a:t>4/21/23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1D2F2BF-DB30-9EC3-6EAE-255C1387F3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2EF916E-AAD5-3FE7-0245-1E2A57EFE2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57B5BE-68BF-CC43-B759-E9C4BC3E84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49173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105DB5-6AA6-D42A-8B9B-F38079AF67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B08A8C-213B-63AD-02FC-913B645823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37D5453-DDD2-7652-DCCD-A63BA137B0E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057F94A-8B59-5034-D16E-2831B5C7BB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C72FDF-7B05-7C4A-96C9-E80C2E0AFD77}" type="datetimeFigureOut">
              <a:rPr lang="en-US" smtClean="0"/>
              <a:t>4/21/23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BB2E494-35D9-AAC7-D49B-DEC6A82BCA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B9190B-3A93-BED5-3916-1AB9EB2366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57B5BE-68BF-CC43-B759-E9C4BC3E84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43003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ED9C28-6862-D326-3668-A898E09F86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9B0568E-EDDD-0A58-2076-2FDF4E56FD9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8770686-BC78-5539-DCE7-4D3708C08B8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D45D44C-7BD8-0E73-B6E0-6BC66C8CEE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C72FDF-7B05-7C4A-96C9-E80C2E0AFD77}" type="datetimeFigureOut">
              <a:rPr lang="en-US" smtClean="0"/>
              <a:t>4/21/23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843D622-F99E-415B-B4DF-034B42184D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D82F49A-3076-EA1F-DCEA-81C662630B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57B5BE-68BF-CC43-B759-E9C4BC3E84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12915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CC2A5E8-2FAC-A35A-45C4-42D4635468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D10C453-33B1-56F6-6A04-7F317A417D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FE8AB5-F603-212E-9DAE-E4254534EEF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C72FDF-7B05-7C4A-96C9-E80C2E0AFD77}" type="datetimeFigureOut">
              <a:rPr lang="en-US" smtClean="0"/>
              <a:t>4/21/23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A0282E-C6D7-CB20-C28B-612D115ED35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2F2566-70E7-E9D4-7339-B9CBCC09E94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57B5BE-68BF-CC43-B759-E9C4BC3E84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87516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8.jpeg"/><Relationship Id="rId7" Type="http://schemas.openxmlformats.org/officeDocument/2006/relationships/image" Target="../media/image12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g"/><Relationship Id="rId3" Type="http://schemas.openxmlformats.org/officeDocument/2006/relationships/image" Target="../media/image14.jpg"/><Relationship Id="rId7" Type="http://schemas.openxmlformats.org/officeDocument/2006/relationships/image" Target="../media/image18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g"/><Relationship Id="rId5" Type="http://schemas.openxmlformats.org/officeDocument/2006/relationships/image" Target="../media/image16.jpg"/><Relationship Id="rId4" Type="http://schemas.openxmlformats.org/officeDocument/2006/relationships/image" Target="../media/image15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, electronics, display&#10;&#10;Description automatically generated">
            <a:extLst>
              <a:ext uri="{FF2B5EF4-FFF2-40B4-BE49-F238E27FC236}">
                <a16:creationId xmlns:a16="http://schemas.microsoft.com/office/drawing/2014/main" id="{DFB561CA-12D4-7A87-B668-C3EB22FFE6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3595607" cy="2696705"/>
          </a:xfrm>
          <a:prstGeom prst="rect">
            <a:avLst/>
          </a:prstGeom>
        </p:spPr>
      </p:pic>
      <p:pic>
        <p:nvPicPr>
          <p:cNvPr id="7" name="Picture 6" descr="A picture containing logo&#10;&#10;Description automatically generated">
            <a:extLst>
              <a:ext uri="{FF2B5EF4-FFF2-40B4-BE49-F238E27FC236}">
                <a16:creationId xmlns:a16="http://schemas.microsoft.com/office/drawing/2014/main" id="{C59EAFDF-E8F7-29DD-C9EC-8022E69DA0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47122" y="-1"/>
            <a:ext cx="4262033" cy="3196525"/>
          </a:xfrm>
          <a:prstGeom prst="rect">
            <a:avLst/>
          </a:prstGeom>
        </p:spPr>
      </p:pic>
      <p:pic>
        <p:nvPicPr>
          <p:cNvPr id="9" name="Picture 8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B5C14B3E-27CE-76BA-4A53-7232BB2087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53080" y="262502"/>
            <a:ext cx="4221996" cy="3166497"/>
          </a:xfrm>
          <a:prstGeom prst="rect">
            <a:avLst/>
          </a:prstGeom>
        </p:spPr>
      </p:pic>
      <p:pic>
        <p:nvPicPr>
          <p:cNvPr id="11" name="Picture 10" descr="A picture containing text, yellow, porcelain&#10;&#10;Description automatically generated">
            <a:extLst>
              <a:ext uri="{FF2B5EF4-FFF2-40B4-BE49-F238E27FC236}">
                <a16:creationId xmlns:a16="http://schemas.microsoft.com/office/drawing/2014/main" id="{7C795876-132C-2540-35F5-6053CED6DB2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651577" y="2746105"/>
            <a:ext cx="5482527" cy="4111895"/>
          </a:xfrm>
          <a:prstGeom prst="rect">
            <a:avLst/>
          </a:prstGeom>
        </p:spPr>
      </p:pic>
      <p:pic>
        <p:nvPicPr>
          <p:cNvPr id="13" name="Picture 12" descr="Text&#10;&#10;Description automatically generated">
            <a:extLst>
              <a:ext uri="{FF2B5EF4-FFF2-40B4-BE49-F238E27FC236}">
                <a16:creationId xmlns:a16="http://schemas.microsoft.com/office/drawing/2014/main" id="{EE73E525-87EC-44F0-5882-989AAE8C895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38448" y="3198463"/>
            <a:ext cx="4879383" cy="3659537"/>
          </a:xfrm>
          <a:prstGeom prst="rect">
            <a:avLst/>
          </a:prstGeom>
        </p:spPr>
      </p:pic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B9A910B9-2D87-E2D1-59CB-B6A4A5EFF48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05760" y="3428999"/>
            <a:ext cx="3826789" cy="2870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68812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41AC7E91-7386-452E-6F17-2AA3CF5AD4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95749" y="3924946"/>
            <a:ext cx="4516463" cy="3387347"/>
          </a:xfrm>
          <a:prstGeom prst="rect">
            <a:avLst/>
          </a:prstGeom>
        </p:spPr>
      </p:pic>
      <p:pic>
        <p:nvPicPr>
          <p:cNvPr id="21" name="Picture 20" descr="A picture containing text, monitor, indoor, electronics&#10;&#10;Description automatically generated">
            <a:extLst>
              <a:ext uri="{FF2B5EF4-FFF2-40B4-BE49-F238E27FC236}">
                <a16:creationId xmlns:a16="http://schemas.microsoft.com/office/drawing/2014/main" id="{F2CF8A82-6A8D-EE28-4968-5C4AB2DDDD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85316" y="-389394"/>
            <a:ext cx="4737315" cy="3552986"/>
          </a:xfrm>
          <a:prstGeom prst="rect">
            <a:avLst/>
          </a:prstGeom>
        </p:spPr>
      </p:pic>
      <p:pic>
        <p:nvPicPr>
          <p:cNvPr id="13" name="Picture 12" descr="Logo&#10;&#10;Description automatically generated with low confidence">
            <a:extLst>
              <a:ext uri="{FF2B5EF4-FFF2-40B4-BE49-F238E27FC236}">
                <a16:creationId xmlns:a16="http://schemas.microsoft.com/office/drawing/2014/main" id="{73E6EB77-C4EE-8B0E-6750-076B7ED6DE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16365" y="1046136"/>
            <a:ext cx="3838413" cy="2878810"/>
          </a:xfrm>
          <a:prstGeom prst="rect">
            <a:avLst/>
          </a:prstGeom>
        </p:spPr>
      </p:pic>
      <p:pic>
        <p:nvPicPr>
          <p:cNvPr id="15" name="Picture 14" descr="A screenshot of a computer&#10;&#10;Description automatically generated with low confidence">
            <a:extLst>
              <a:ext uri="{FF2B5EF4-FFF2-40B4-BE49-F238E27FC236}">
                <a16:creationId xmlns:a16="http://schemas.microsoft.com/office/drawing/2014/main" id="{3F0E4B8F-17D8-B08F-5ED7-0792BE2DACC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06717" y="4571032"/>
            <a:ext cx="3933987" cy="2950490"/>
          </a:xfrm>
          <a:prstGeom prst="rect">
            <a:avLst/>
          </a:prstGeom>
        </p:spPr>
      </p:pic>
      <p:pic>
        <p:nvPicPr>
          <p:cNvPr id="17" name="Picture 16" descr="A picture containing website&#10;&#10;Description automatically generated">
            <a:extLst>
              <a:ext uri="{FF2B5EF4-FFF2-40B4-BE49-F238E27FC236}">
                <a16:creationId xmlns:a16="http://schemas.microsoft.com/office/drawing/2014/main" id="{5E7D2EDB-4811-E990-D464-D3C4966538C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4448982"/>
            <a:ext cx="3484538" cy="2613403"/>
          </a:xfrm>
          <a:prstGeom prst="rect">
            <a:avLst/>
          </a:prstGeom>
        </p:spPr>
      </p:pic>
      <p:pic>
        <p:nvPicPr>
          <p:cNvPr id="11" name="Picture 10" descr="A picture containing logo&#10;&#10;Description automatically generated">
            <a:extLst>
              <a:ext uri="{FF2B5EF4-FFF2-40B4-BE49-F238E27FC236}">
                <a16:creationId xmlns:a16="http://schemas.microsoft.com/office/drawing/2014/main" id="{C12BC7C8-B0A7-7A18-6EB6-81ACF6522AB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75636" y="2280675"/>
            <a:ext cx="3356674" cy="2517506"/>
          </a:xfrm>
          <a:prstGeom prst="rect">
            <a:avLst/>
          </a:prstGeom>
        </p:spPr>
      </p:pic>
      <p:pic>
        <p:nvPicPr>
          <p:cNvPr id="7" name="Picture 6" descr="Text&#10;&#10;Description automatically generated">
            <a:extLst>
              <a:ext uri="{FF2B5EF4-FFF2-40B4-BE49-F238E27FC236}">
                <a16:creationId xmlns:a16="http://schemas.microsoft.com/office/drawing/2014/main" id="{2E26279F-8C52-7D49-C357-84161215873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0481" y="80398"/>
            <a:ext cx="3484536" cy="2613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39861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text, painting&#10;&#10;Description automatically generated">
            <a:extLst>
              <a:ext uri="{FF2B5EF4-FFF2-40B4-BE49-F238E27FC236}">
                <a16:creationId xmlns:a16="http://schemas.microsoft.com/office/drawing/2014/main" id="{5B3CCB8E-6E8C-623F-77C9-79D9D8B3BB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9612" y="0"/>
            <a:ext cx="4562388" cy="3421791"/>
          </a:xfrm>
          <a:prstGeom prst="rect">
            <a:avLst/>
          </a:prstGeom>
        </p:spPr>
      </p:pic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869FC2C3-74DA-2724-1D61-FCF47B7F70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723557" y="243015"/>
            <a:ext cx="3914345" cy="2935759"/>
          </a:xfrm>
          <a:prstGeom prst="rect">
            <a:avLst/>
          </a:prstGeom>
        </p:spPr>
      </p:pic>
      <p:pic>
        <p:nvPicPr>
          <p:cNvPr id="13" name="Picture 12" descr="A picture containing text, businesscard&#10;&#10;Description automatically generated">
            <a:extLst>
              <a:ext uri="{FF2B5EF4-FFF2-40B4-BE49-F238E27FC236}">
                <a16:creationId xmlns:a16="http://schemas.microsoft.com/office/drawing/2014/main" id="{5501108F-09A8-6894-C1A2-B803CD5EDE8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64756" y="4109135"/>
            <a:ext cx="3914345" cy="2935759"/>
          </a:xfrm>
          <a:prstGeom prst="rect">
            <a:avLst/>
          </a:prstGeom>
        </p:spPr>
      </p:pic>
      <p:pic>
        <p:nvPicPr>
          <p:cNvPr id="15" name="Picture 14" descr="A close-up of a card&#10;&#10;Description automatically generated with low confidence">
            <a:extLst>
              <a:ext uri="{FF2B5EF4-FFF2-40B4-BE49-F238E27FC236}">
                <a16:creationId xmlns:a16="http://schemas.microsoft.com/office/drawing/2014/main" id="{FEB11BF5-5835-B366-9D85-61F2F0FC389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48443" y="4495800"/>
            <a:ext cx="3914345" cy="2935759"/>
          </a:xfrm>
          <a:prstGeom prst="rect">
            <a:avLst/>
          </a:prstGeom>
        </p:spPr>
      </p:pic>
      <p:pic>
        <p:nvPicPr>
          <p:cNvPr id="17" name="Picture 16" descr="A picture containing text&#10;&#10;Description automatically generated">
            <a:extLst>
              <a:ext uri="{FF2B5EF4-FFF2-40B4-BE49-F238E27FC236}">
                <a16:creationId xmlns:a16="http://schemas.microsoft.com/office/drawing/2014/main" id="{664F3DEE-7527-18D9-BE9D-35D96884D31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29612" y="3564921"/>
            <a:ext cx="4429212" cy="3321909"/>
          </a:xfrm>
          <a:prstGeom prst="rect">
            <a:avLst/>
          </a:prstGeom>
        </p:spPr>
      </p:pic>
      <p:pic>
        <p:nvPicPr>
          <p:cNvPr id="5" name="Picture 4" descr="A screen shot of a computer&#10;&#10;Description automatically generated with low confidence">
            <a:extLst>
              <a:ext uri="{FF2B5EF4-FFF2-40B4-BE49-F238E27FC236}">
                <a16:creationId xmlns:a16="http://schemas.microsoft.com/office/drawing/2014/main" id="{AADAEC2B-BA1D-75EE-FC13-18EEF268405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39311" y="579736"/>
            <a:ext cx="5361459" cy="4021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367506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</TotalTime>
  <Words>15</Words>
  <Application>Microsoft Macintosh PowerPoint</Application>
  <PresentationFormat>Widescreen</PresentationFormat>
  <Paragraphs>2</Paragraphs>
  <Slides>3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</vt:i4>
      </vt:variant>
    </vt:vector>
  </HeadingPairs>
  <TitlesOfParts>
    <vt:vector size="7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Alison Curtis</dc:creator>
  <cp:lastModifiedBy>Alison Curtis</cp:lastModifiedBy>
  <cp:revision>4</cp:revision>
  <dcterms:created xsi:type="dcterms:W3CDTF">2023-03-30T13:37:58Z</dcterms:created>
  <dcterms:modified xsi:type="dcterms:W3CDTF">2023-04-21T14:40:19Z</dcterms:modified>
</cp:coreProperties>
</file>