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7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5952"/>
  </p:normalViewPr>
  <p:slideViewPr>
    <p:cSldViewPr snapToGrid="0">
      <p:cViewPr varScale="1">
        <p:scale>
          <a:sx n="116" d="100"/>
          <a:sy n="116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D06F9-428F-4C07-915A-6F1842549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1BFDB-F441-786D-EDE0-D838EB901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A18FD-5630-0D7B-58FF-1A057BFA6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7788C-E3F7-2CD4-2FB6-F9B29A69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E9486-3F99-D987-D6BE-81A31BB1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7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B3C8-D024-76C9-9BA6-360E49D5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5C0288-61BB-75A1-2BC1-3EE5D8EF5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45B7B-CC53-B4F4-A47E-1614979F5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EC945-948F-70F2-A98E-9E5F625D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78FFB-6167-86C7-BD85-2C7A82817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08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944996-EA23-1E5A-54A6-2F486F0898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0BD19-C63C-7211-2188-66ADC6E58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5B461-7860-556C-95C2-05E840AF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D13D2-DE63-C2A2-8209-CC65C528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C4D9E-5630-95B3-D738-3A171615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4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05BD-FB4A-17CA-2CBA-71065512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D03A9-69CC-8B98-5503-99E7D4F80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32D3-F738-6E34-ACE1-D20CE9A17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D14EF-E8F1-03C9-8D90-CEF88574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BCC4E-42DC-20C3-6493-AEC6F41CC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7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1231D-3819-4601-36B6-6CC087DB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F0EA1-41E2-3886-1069-5D1B9FD56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34710-5B47-9D03-6B90-00F3DCBD3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7E257-6408-7377-308F-E914B650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DF052-F816-5E64-040E-7A3C606F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7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CECD-0733-159E-535D-3B6F0FF1A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7BE79-D69C-C144-E731-DD6E639E2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47CD7-5A76-1055-326D-DA09AE736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304FD-250B-0675-AA8B-DD99ACE05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EE9C01-E206-59B3-E158-72736BF1D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F7707-5F12-8526-C59E-EA366C38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3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CB750-48FE-24DF-A1C5-2950D025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FB121-9B28-831E-FF8F-E0E2C726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738AD-6AD3-D4FD-FE4C-380E32051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9389D9-DBD1-8AC3-1FB9-C6B753EA4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04E87-3D70-AD58-4EC3-E535603773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06E181-73CD-F54E-97DC-1624DA6B5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621ED3-51D7-7DDA-2054-DD3BCDF8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800A4F-8880-8BB4-326B-3276EF04C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1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5C0D8-4C1B-64A5-2950-88EAAE80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BC2AB-63D4-6924-E997-9D8028C13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EFB49-5B0C-2FB9-0328-0811638BD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0198AC-AA97-D63B-6327-1ACE33F51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9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67AD8C-BBFD-7DD8-FAF3-BC52E7C3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62F99-276D-52FB-ED02-B0C95283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91741-604B-2604-BEA7-876AD0AA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6E9F-C280-FEDC-7612-A92FA2630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4F709-C94E-4625-911F-2D67389A1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538D1-0BBD-3FEE-72D9-C06CC4E79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C5793-4BC5-13F3-217D-BECEF8ACC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5A3A8-0463-7FC0-CADC-77BF057E7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2EE21-488A-E87D-FB63-2617E71A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71CB-D994-7280-42B6-F0246025C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3FA425-3FB8-843C-D764-C9C8EFE1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A44E3-54C7-DA08-C287-FE1A6E42D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DD4A1-0691-1507-99FC-9C4DB7A7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3916F-4C18-4177-6B91-C928F9405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7FCC1-01E4-0C18-7E9E-289D8240E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4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8EFE1-7A33-C683-2668-23D10B0F4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B4442-7DA5-E1DB-B4E7-9702431E8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83DFE-4D47-A374-9EFC-2EC77B591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80326-53CC-174F-B036-72D03A324388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6494D-5822-F1FA-4BEB-644D0CB5F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B90B2-F4EE-EE18-0277-15520E4CD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A37EC-1C8A-3047-B0E6-CCEA0654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3B1E5CA-E956-E30E-63DB-C27061002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" y="723199"/>
            <a:ext cx="1750873" cy="9842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DA07F5-E11D-C257-70E8-65FB1C08CEA7}"/>
              </a:ext>
            </a:extLst>
          </p:cNvPr>
          <p:cNvSpPr txBox="1"/>
          <p:nvPr/>
        </p:nvSpPr>
        <p:spPr>
          <a:xfrm>
            <a:off x="1764675" y="960949"/>
            <a:ext cx="453445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dirty="0">
                <a:solidFill>
                  <a:srgbClr val="C0000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0781C40A-E14E-45FD-B6B6-6A49218EB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4" y="2055182"/>
            <a:ext cx="2092904" cy="11472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5BB74A-F58A-ECBF-62F3-976494D6531C}"/>
              </a:ext>
            </a:extLst>
          </p:cNvPr>
          <p:cNvSpPr txBox="1"/>
          <p:nvPr/>
        </p:nvSpPr>
        <p:spPr>
          <a:xfrm>
            <a:off x="607353" y="3013090"/>
            <a:ext cx="319601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i="1" dirty="0">
                <a:solidFill>
                  <a:srgbClr val="C0000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3FC7B48-E999-67E8-5AB2-3D20EB39B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13" y="556218"/>
            <a:ext cx="1288222" cy="12882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74C65B-BFD4-7A08-764A-3C53A8FF3AD5}"/>
              </a:ext>
            </a:extLst>
          </p:cNvPr>
          <p:cNvSpPr txBox="1"/>
          <p:nvPr/>
        </p:nvSpPr>
        <p:spPr>
          <a:xfrm>
            <a:off x="7098786" y="938719"/>
            <a:ext cx="319601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049A2D1C-38B0-2C80-77D5-20EA40B25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582" y="1981557"/>
            <a:ext cx="1288222" cy="12882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04E969-CE1B-AE2E-B03B-0FD46D3F4211}"/>
              </a:ext>
            </a:extLst>
          </p:cNvPr>
          <p:cNvSpPr txBox="1"/>
          <p:nvPr/>
        </p:nvSpPr>
        <p:spPr>
          <a:xfrm>
            <a:off x="7081155" y="2364058"/>
            <a:ext cx="349408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i="1" dirty="0">
                <a:solidFill>
                  <a:srgbClr val="0070C0"/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</a:rPr>
              <a:t>ROMITO GAMING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CCDB5A4-9FCD-EA0A-7319-01247F342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263" y="3720990"/>
            <a:ext cx="1288222" cy="12882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7A7201-7EFD-79B7-55D6-455A5D1EED13}"/>
              </a:ext>
            </a:extLst>
          </p:cNvPr>
          <p:cNvSpPr txBox="1"/>
          <p:nvPr/>
        </p:nvSpPr>
        <p:spPr>
          <a:xfrm>
            <a:off x="6547187" y="4816877"/>
            <a:ext cx="347644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ROMITO GAMING</a:t>
            </a:r>
          </a:p>
        </p:txBody>
      </p:sp>
    </p:spTree>
    <p:extLst>
      <p:ext uri="{BB962C8B-B14F-4D97-AF65-F5344CB8AC3E}">
        <p14:creationId xmlns:p14="http://schemas.microsoft.com/office/powerpoint/2010/main" val="687595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230C659-15AD-8731-69EB-0193F0652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0" y="617883"/>
            <a:ext cx="1603514" cy="16035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B0B7BA-2A07-6572-7B93-7A659F2448AE}"/>
              </a:ext>
            </a:extLst>
          </p:cNvPr>
          <p:cNvSpPr txBox="1"/>
          <p:nvPr/>
        </p:nvSpPr>
        <p:spPr>
          <a:xfrm>
            <a:off x="2195482" y="1158030"/>
            <a:ext cx="319601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7F75284F-8AAD-97EA-413E-FC1E2D997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0" y="1825486"/>
            <a:ext cx="1603514" cy="1603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0DA094-2679-2C54-3AA4-4F228163C616}"/>
              </a:ext>
            </a:extLst>
          </p:cNvPr>
          <p:cNvSpPr txBox="1"/>
          <p:nvPr/>
        </p:nvSpPr>
        <p:spPr>
          <a:xfrm>
            <a:off x="2195482" y="2352381"/>
            <a:ext cx="359571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3200" b="1" dirty="0">
                <a:solidFill>
                  <a:srgbClr val="0070C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EE79920-F709-E627-3176-894A65B86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80" y="3560073"/>
            <a:ext cx="1603514" cy="16035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B9795C-38AD-5CA8-9269-8453932C3E64}"/>
              </a:ext>
            </a:extLst>
          </p:cNvPr>
          <p:cNvSpPr txBox="1"/>
          <p:nvPr/>
        </p:nvSpPr>
        <p:spPr>
          <a:xfrm>
            <a:off x="1423853" y="4698270"/>
            <a:ext cx="390051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ROMITO GAMING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A2114B2-3FEB-F274-CE3A-3426B81C1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328" y="429488"/>
            <a:ext cx="1620982" cy="16209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EC7141-DD5B-483B-F628-E13E06245914}"/>
              </a:ext>
            </a:extLst>
          </p:cNvPr>
          <p:cNvSpPr txBox="1"/>
          <p:nvPr/>
        </p:nvSpPr>
        <p:spPr>
          <a:xfrm>
            <a:off x="7657550" y="1016866"/>
            <a:ext cx="45344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3200" b="1" dirty="0">
                <a:solidFill>
                  <a:srgbClr val="C0000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BA880B40-B54C-119F-A635-45AEF1302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328" y="1986047"/>
            <a:ext cx="1620982" cy="16209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B449BB-781B-F8C1-00AE-F1A70BE768E5}"/>
              </a:ext>
            </a:extLst>
          </p:cNvPr>
          <p:cNvSpPr txBox="1"/>
          <p:nvPr/>
        </p:nvSpPr>
        <p:spPr>
          <a:xfrm>
            <a:off x="7657550" y="2573425"/>
            <a:ext cx="45344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3200" b="1" i="1" dirty="0">
                <a:solidFill>
                  <a:srgbClr val="C00000"/>
                </a:solidFill>
                <a:effectLst/>
                <a:latin typeface="Athelas" panose="02000503000000020003" pitchFamily="2" charset="77"/>
              </a:rPr>
              <a:t>ROMITO GAMING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A4D8AF8B-ABFC-3E39-8779-957038BFD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310" y="3607029"/>
            <a:ext cx="1620982" cy="16209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AA6FE5-EB79-5E52-E1F1-3C35BBF28AAF}"/>
              </a:ext>
            </a:extLst>
          </p:cNvPr>
          <p:cNvSpPr txBox="1"/>
          <p:nvPr/>
        </p:nvSpPr>
        <p:spPr>
          <a:xfrm>
            <a:off x="6715439" y="4871200"/>
            <a:ext cx="39248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</a:bodyPr>
          <a:lstStyle/>
          <a:p>
            <a:r>
              <a:rPr lang="en-US" sz="3200" b="1" dirty="0">
                <a:solidFill>
                  <a:srgbClr val="C00000"/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</a:rPr>
              <a:t>ROMITO GAMING</a:t>
            </a:r>
          </a:p>
        </p:txBody>
      </p:sp>
    </p:spTree>
    <p:extLst>
      <p:ext uri="{BB962C8B-B14F-4D97-AF65-F5344CB8AC3E}">
        <p14:creationId xmlns:p14="http://schemas.microsoft.com/office/powerpoint/2010/main" val="161397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Aharoni</vt:lpstr>
      <vt:lpstr>Arial</vt:lpstr>
      <vt:lpstr>Athelas</vt:lpstr>
      <vt:lpstr>Baskerville</vt:lpstr>
      <vt:lpstr>Calibri</vt:lpstr>
      <vt:lpstr>Calibri Light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Schotzinger</dc:creator>
  <cp:lastModifiedBy>Robert Schotzinger</cp:lastModifiedBy>
  <cp:revision>1</cp:revision>
  <dcterms:created xsi:type="dcterms:W3CDTF">2023-04-20T20:17:07Z</dcterms:created>
  <dcterms:modified xsi:type="dcterms:W3CDTF">2023-04-20T20:17:29Z</dcterms:modified>
</cp:coreProperties>
</file>