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93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0ACA3-7191-4047-B92E-21E0882D5B07}" v="27" dt="2023-04-02T18:32:06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7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Talbott Guiteras" userId="978027c4aa1b3c72" providerId="LiveId" clId="{3E50ACA3-7191-4047-B92E-21E0882D5B07}"/>
    <pc:docChg chg="undo custSel addSld modSld sldOrd">
      <pc:chgData name="Susan Talbott Guiteras" userId="978027c4aa1b3c72" providerId="LiveId" clId="{3E50ACA3-7191-4047-B92E-21E0882D5B07}" dt="2023-04-02T19:20:51.908" v="160"/>
      <pc:docMkLst>
        <pc:docMk/>
      </pc:docMkLst>
      <pc:sldChg chg="addSp delSp modSp mod">
        <pc:chgData name="Susan Talbott Guiteras" userId="978027c4aa1b3c72" providerId="LiveId" clId="{3E50ACA3-7191-4047-B92E-21E0882D5B07}" dt="2023-04-02T18:32:11.597" v="121" actId="1076"/>
        <pc:sldMkLst>
          <pc:docMk/>
          <pc:sldMk cId="1335637611" sldId="256"/>
        </pc:sldMkLst>
        <pc:spChg chg="add del mod">
          <ac:chgData name="Susan Talbott Guiteras" userId="978027c4aa1b3c72" providerId="LiveId" clId="{3E50ACA3-7191-4047-B92E-21E0882D5B07}" dt="2023-04-02T18:30:18.369" v="95" actId="478"/>
          <ac:spMkLst>
            <pc:docMk/>
            <pc:sldMk cId="1335637611" sldId="256"/>
            <ac:spMk id="2" creationId="{2761DABF-0494-C064-5058-E6B0B105017F}"/>
          </ac:spMkLst>
        </pc:spChg>
        <pc:spChg chg="mod">
          <ac:chgData name="Susan Talbott Guiteras" userId="978027c4aa1b3c72" providerId="LiveId" clId="{3E50ACA3-7191-4047-B92E-21E0882D5B07}" dt="2023-04-02T18:30:14.709" v="94"/>
          <ac:spMkLst>
            <pc:docMk/>
            <pc:sldMk cId="1335637611" sldId="256"/>
            <ac:spMk id="10" creationId="{C8BF98E0-5968-4DD8-8104-568025B7D105}"/>
          </ac:spMkLst>
        </pc:spChg>
        <pc:spChg chg="del mod">
          <ac:chgData name="Susan Talbott Guiteras" userId="978027c4aa1b3c72" providerId="LiveId" clId="{3E50ACA3-7191-4047-B92E-21E0882D5B07}" dt="2023-04-02T18:30:28.258" v="99" actId="478"/>
          <ac:spMkLst>
            <pc:docMk/>
            <pc:sldMk cId="1335637611" sldId="256"/>
            <ac:spMk id="15" creationId="{81C19570-5E7C-8863-B2D0-C47CFEC77609}"/>
          </ac:spMkLst>
        </pc:spChg>
        <pc:spChg chg="mod">
          <ac:chgData name="Susan Talbott Guiteras" userId="978027c4aa1b3c72" providerId="LiveId" clId="{3E50ACA3-7191-4047-B92E-21E0882D5B07}" dt="2023-04-02T18:30:14.709" v="94"/>
          <ac:spMkLst>
            <pc:docMk/>
            <pc:sldMk cId="1335637611" sldId="256"/>
            <ac:spMk id="16" creationId="{F887A221-74FC-DB89-620A-B1B817583FAD}"/>
          </ac:spMkLst>
        </pc:spChg>
        <pc:spChg chg="mod">
          <ac:chgData name="Susan Talbott Guiteras" userId="978027c4aa1b3c72" providerId="LiveId" clId="{3E50ACA3-7191-4047-B92E-21E0882D5B07}" dt="2023-04-02T18:30:14.709" v="94"/>
          <ac:spMkLst>
            <pc:docMk/>
            <pc:sldMk cId="1335637611" sldId="256"/>
            <ac:spMk id="17" creationId="{9FCEE9E2-B92F-AF39-46B4-1E5C339DFABD}"/>
          </ac:spMkLst>
        </pc:spChg>
        <pc:spChg chg="mod">
          <ac:chgData name="Susan Talbott Guiteras" userId="978027c4aa1b3c72" providerId="LiveId" clId="{3E50ACA3-7191-4047-B92E-21E0882D5B07}" dt="2023-04-02T18:30:14.709" v="94"/>
          <ac:spMkLst>
            <pc:docMk/>
            <pc:sldMk cId="1335637611" sldId="256"/>
            <ac:spMk id="18" creationId="{10CE8BEE-6CCB-083B-6387-762F56313CC9}"/>
          </ac:spMkLst>
        </pc:spChg>
        <pc:spChg chg="mod">
          <ac:chgData name="Susan Talbott Guiteras" userId="978027c4aa1b3c72" providerId="LiveId" clId="{3E50ACA3-7191-4047-B92E-21E0882D5B07}" dt="2023-04-02T18:30:14.709" v="94"/>
          <ac:spMkLst>
            <pc:docMk/>
            <pc:sldMk cId="1335637611" sldId="256"/>
            <ac:spMk id="19" creationId="{8DD16B9C-4894-CEB5-F806-029BDBB960B0}"/>
          </ac:spMkLst>
        </pc:spChg>
        <pc:spChg chg="mod">
          <ac:chgData name="Susan Talbott Guiteras" userId="978027c4aa1b3c72" providerId="LiveId" clId="{3E50ACA3-7191-4047-B92E-21E0882D5B07}" dt="2023-04-02T18:30:14.709" v="94"/>
          <ac:spMkLst>
            <pc:docMk/>
            <pc:sldMk cId="1335637611" sldId="256"/>
            <ac:spMk id="20" creationId="{DF4CBC24-13F6-FDA4-BF52-EF307CC83B6F}"/>
          </ac:spMkLst>
        </pc:spChg>
        <pc:spChg chg="add mod">
          <ac:chgData name="Susan Talbott Guiteras" userId="978027c4aa1b3c72" providerId="LiveId" clId="{3E50ACA3-7191-4047-B92E-21E0882D5B07}" dt="2023-04-02T18:31:49.152" v="117" actId="1035"/>
          <ac:spMkLst>
            <pc:docMk/>
            <pc:sldMk cId="1335637611" sldId="256"/>
            <ac:spMk id="21" creationId="{B9E41BC2-1BBC-9BE5-7905-8B43242842F1}"/>
          </ac:spMkLst>
        </pc:spChg>
        <pc:spChg chg="add mod">
          <ac:chgData name="Susan Talbott Guiteras" userId="978027c4aa1b3c72" providerId="LiveId" clId="{3E50ACA3-7191-4047-B92E-21E0882D5B07}" dt="2023-04-02T18:32:11.597" v="121" actId="1076"/>
          <ac:spMkLst>
            <pc:docMk/>
            <pc:sldMk cId="1335637611" sldId="256"/>
            <ac:spMk id="22" creationId="{021C47DC-D499-AFEB-FE29-FD1169E0006A}"/>
          </ac:spMkLst>
        </pc:spChg>
        <pc:grpChg chg="add mod">
          <ac:chgData name="Susan Talbott Guiteras" userId="978027c4aa1b3c72" providerId="LiveId" clId="{3E50ACA3-7191-4047-B92E-21E0882D5B07}" dt="2023-04-02T18:31:02.511" v="107" actId="1076"/>
          <ac:grpSpMkLst>
            <pc:docMk/>
            <pc:sldMk cId="1335637611" sldId="256"/>
            <ac:grpSpMk id="3" creationId="{ABE0635C-15E1-6AE0-B63D-DB99FD2769A5}"/>
          </ac:grpSpMkLst>
        </pc:grpChg>
        <pc:grpChg chg="mod">
          <ac:chgData name="Susan Talbott Guiteras" userId="978027c4aa1b3c72" providerId="LiveId" clId="{3E50ACA3-7191-4047-B92E-21E0882D5B07}" dt="2023-04-02T18:30:14.709" v="94"/>
          <ac:grpSpMkLst>
            <pc:docMk/>
            <pc:sldMk cId="1335637611" sldId="256"/>
            <ac:grpSpMk id="5" creationId="{2CDEB22E-9E9F-E240-9F45-62E578FE9CCD}"/>
          </ac:grpSpMkLst>
        </pc:grpChg>
        <pc:grpChg chg="del">
          <ac:chgData name="Susan Talbott Guiteras" userId="978027c4aa1b3c72" providerId="LiveId" clId="{3E50ACA3-7191-4047-B92E-21E0882D5B07}" dt="2023-04-02T18:30:29.845" v="100" actId="478"/>
          <ac:grpSpMkLst>
            <pc:docMk/>
            <pc:sldMk cId="1335637611" sldId="256"/>
            <ac:grpSpMk id="14" creationId="{0DD3845B-6C00-75C9-99ED-0C312FA0E6B8}"/>
          </ac:grpSpMkLst>
        </pc:grpChg>
        <pc:picChg chg="del">
          <ac:chgData name="Susan Talbott Guiteras" userId="978027c4aa1b3c72" providerId="LiveId" clId="{3E50ACA3-7191-4047-B92E-21E0882D5B07}" dt="2023-04-02T18:21:39.173" v="80" actId="478"/>
          <ac:picMkLst>
            <pc:docMk/>
            <pc:sldMk cId="1335637611" sldId="256"/>
            <ac:picMk id="4" creationId="{8B0C7703-C867-438D-CE73-F4C91D31C9BE}"/>
          </ac:picMkLst>
        </pc:picChg>
        <pc:picChg chg="del">
          <ac:chgData name="Susan Talbott Guiteras" userId="978027c4aa1b3c72" providerId="LiveId" clId="{3E50ACA3-7191-4047-B92E-21E0882D5B07}" dt="2023-04-02T18:30:25.482" v="97" actId="478"/>
          <ac:picMkLst>
            <pc:docMk/>
            <pc:sldMk cId="1335637611" sldId="256"/>
            <ac:picMk id="6" creationId="{B63D1254-EEA8-71F1-89E1-E0725ABF0FC1}"/>
          </ac:picMkLst>
        </pc:picChg>
        <pc:picChg chg="del">
          <ac:chgData name="Susan Talbott Guiteras" userId="978027c4aa1b3c72" providerId="LiveId" clId="{3E50ACA3-7191-4047-B92E-21E0882D5B07}" dt="2023-04-02T18:21:42.860" v="81" actId="478"/>
          <ac:picMkLst>
            <pc:docMk/>
            <pc:sldMk cId="1335637611" sldId="256"/>
            <ac:picMk id="7" creationId="{4812AA5B-B223-BD32-F50C-A351BBDF4E28}"/>
          </ac:picMkLst>
        </pc:picChg>
        <pc:picChg chg="add mod">
          <ac:chgData name="Susan Talbott Guiteras" userId="978027c4aa1b3c72" providerId="LiveId" clId="{3E50ACA3-7191-4047-B92E-21E0882D5B07}" dt="2023-04-02T18:31:58.675" v="119" actId="1076"/>
          <ac:picMkLst>
            <pc:docMk/>
            <pc:sldMk cId="1335637611" sldId="256"/>
            <ac:picMk id="1026" creationId="{27CF266D-1E5C-0EDE-234D-30CE4B3B5B65}"/>
          </ac:picMkLst>
        </pc:picChg>
        <pc:picChg chg="add del">
          <ac:chgData name="Susan Talbott Guiteras" userId="978027c4aa1b3c72" providerId="LiveId" clId="{3E50ACA3-7191-4047-B92E-21E0882D5B07}" dt="2023-04-02T18:28:55.031" v="87" actId="478"/>
          <ac:picMkLst>
            <pc:docMk/>
            <pc:sldMk cId="1335637611" sldId="256"/>
            <ac:picMk id="1028" creationId="{54828134-2C78-46F9-1F87-9679DCB3E507}"/>
          </ac:picMkLst>
        </pc:picChg>
      </pc:sldChg>
      <pc:sldChg chg="addSp modSp mod ord">
        <pc:chgData name="Susan Talbott Guiteras" userId="978027c4aa1b3c72" providerId="LiveId" clId="{3E50ACA3-7191-4047-B92E-21E0882D5B07}" dt="2023-04-02T19:20:51.908" v="160"/>
        <pc:sldMkLst>
          <pc:docMk/>
          <pc:sldMk cId="434384478" sldId="257"/>
        </pc:sldMkLst>
        <pc:spChg chg="mod">
          <ac:chgData name="Susan Talbott Guiteras" userId="978027c4aa1b3c72" providerId="LiveId" clId="{3E50ACA3-7191-4047-B92E-21E0882D5B07}" dt="2023-04-02T18:15:42.147" v="68" actId="207"/>
          <ac:spMkLst>
            <pc:docMk/>
            <pc:sldMk cId="434384478" sldId="257"/>
            <ac:spMk id="4" creationId="{BC47B6FB-770A-717B-CA15-9397727D9961}"/>
          </ac:spMkLst>
        </pc:spChg>
        <pc:spChg chg="mod">
          <ac:chgData name="Susan Talbott Guiteras" userId="978027c4aa1b3c72" providerId="LiveId" clId="{3E50ACA3-7191-4047-B92E-21E0882D5B07}" dt="2023-04-02T18:15:42.147" v="68" actId="207"/>
          <ac:spMkLst>
            <pc:docMk/>
            <pc:sldMk cId="434384478" sldId="257"/>
            <ac:spMk id="5" creationId="{AE6A482F-9518-8054-4677-88D0164E03BD}"/>
          </ac:spMkLst>
        </pc:spChg>
        <pc:spChg chg="mod">
          <ac:chgData name="Susan Talbott Guiteras" userId="978027c4aa1b3c72" providerId="LiveId" clId="{3E50ACA3-7191-4047-B92E-21E0882D5B07}" dt="2023-04-02T18:15:42.147" v="68" actId="207"/>
          <ac:spMkLst>
            <pc:docMk/>
            <pc:sldMk cId="434384478" sldId="257"/>
            <ac:spMk id="6" creationId="{EB548A32-84F6-28F0-F81F-10EE9F9AA4F5}"/>
          </ac:spMkLst>
        </pc:spChg>
        <pc:spChg chg="mod">
          <ac:chgData name="Susan Talbott Guiteras" userId="978027c4aa1b3c72" providerId="LiveId" clId="{3E50ACA3-7191-4047-B92E-21E0882D5B07}" dt="2023-04-02T18:15:42.147" v="68" actId="207"/>
          <ac:spMkLst>
            <pc:docMk/>
            <pc:sldMk cId="434384478" sldId="257"/>
            <ac:spMk id="7" creationId="{41414F7F-ABD7-F54A-4980-35FDAFFBDCE9}"/>
          </ac:spMkLst>
        </pc:spChg>
        <pc:spChg chg="mod">
          <ac:chgData name="Susan Talbott Guiteras" userId="978027c4aa1b3c72" providerId="LiveId" clId="{3E50ACA3-7191-4047-B92E-21E0882D5B07}" dt="2023-04-02T18:15:42.147" v="68" actId="207"/>
          <ac:spMkLst>
            <pc:docMk/>
            <pc:sldMk cId="434384478" sldId="257"/>
            <ac:spMk id="8" creationId="{2F4C9B7B-CBCB-DA49-658C-0EBD41BC7D7A}"/>
          </ac:spMkLst>
        </pc:spChg>
        <pc:spChg chg="mod">
          <ac:chgData name="Susan Talbott Guiteras" userId="978027c4aa1b3c72" providerId="LiveId" clId="{3E50ACA3-7191-4047-B92E-21E0882D5B07}" dt="2023-04-02T18:15:23.568" v="67" actId="207"/>
          <ac:spMkLst>
            <pc:docMk/>
            <pc:sldMk cId="434384478" sldId="257"/>
            <ac:spMk id="9" creationId="{DD0E471A-7E35-BE59-4025-19AC0CC6D3BB}"/>
          </ac:spMkLst>
        </pc:spChg>
        <pc:spChg chg="add mod">
          <ac:chgData name="Susan Talbott Guiteras" userId="978027c4aa1b3c72" providerId="LiveId" clId="{3E50ACA3-7191-4047-B92E-21E0882D5B07}" dt="2023-04-02T13:12:54.627" v="33" actId="1076"/>
          <ac:spMkLst>
            <pc:docMk/>
            <pc:sldMk cId="434384478" sldId="257"/>
            <ac:spMk id="11" creationId="{988A7C79-B1C6-D626-AD40-7EEC484E4B63}"/>
          </ac:spMkLst>
        </pc:spChg>
        <pc:spChg chg="add mod">
          <ac:chgData name="Susan Talbott Guiteras" userId="978027c4aa1b3c72" providerId="LiveId" clId="{3E50ACA3-7191-4047-B92E-21E0882D5B07}" dt="2023-04-02T18:16:42.964" v="69" actId="1076"/>
          <ac:spMkLst>
            <pc:docMk/>
            <pc:sldMk cId="434384478" sldId="257"/>
            <ac:spMk id="12" creationId="{7DF4B049-9D86-5CDA-0362-8B2EF183A846}"/>
          </ac:spMkLst>
        </pc:spChg>
        <pc:grpChg chg="mod">
          <ac:chgData name="Susan Talbott Guiteras" userId="978027c4aa1b3c72" providerId="LiveId" clId="{3E50ACA3-7191-4047-B92E-21E0882D5B07}" dt="2023-04-02T13:11:24.439" v="0" actId="164"/>
          <ac:grpSpMkLst>
            <pc:docMk/>
            <pc:sldMk cId="434384478" sldId="257"/>
            <ac:grpSpMk id="3" creationId="{82777293-530D-22A7-21D9-508E63876B4A}"/>
          </ac:grpSpMkLst>
        </pc:grpChg>
        <pc:grpChg chg="add mod">
          <ac:chgData name="Susan Talbott Guiteras" userId="978027c4aa1b3c72" providerId="LiveId" clId="{3E50ACA3-7191-4047-B92E-21E0882D5B07}" dt="2023-04-02T13:11:26.552" v="1" actId="1076"/>
          <ac:grpSpMkLst>
            <pc:docMk/>
            <pc:sldMk cId="434384478" sldId="257"/>
            <ac:grpSpMk id="10" creationId="{9AA7E38C-EA09-6942-EA4A-6E4D64781833}"/>
          </ac:grpSpMkLst>
        </pc:grpChg>
        <pc:picChg chg="mod">
          <ac:chgData name="Susan Talbott Guiteras" userId="978027c4aa1b3c72" providerId="LiveId" clId="{3E50ACA3-7191-4047-B92E-21E0882D5B07}" dt="2023-04-02T13:11:53.850" v="4" actId="1076"/>
          <ac:picMkLst>
            <pc:docMk/>
            <pc:sldMk cId="434384478" sldId="257"/>
            <ac:picMk id="2" creationId="{F4867C7B-3A61-BA32-12E1-DA7BD53E88A8}"/>
          </ac:picMkLst>
        </pc:picChg>
      </pc:sldChg>
      <pc:sldChg chg="modSp add mod">
        <pc:chgData name="Susan Talbott Guiteras" userId="978027c4aa1b3c72" providerId="LiveId" clId="{3E50ACA3-7191-4047-B92E-21E0882D5B07}" dt="2023-04-02T18:29:43.841" v="90" actId="14100"/>
        <pc:sldMkLst>
          <pc:docMk/>
          <pc:sldMk cId="1503971051" sldId="258"/>
        </pc:sldMkLst>
        <pc:spChg chg="mod">
          <ac:chgData name="Susan Talbott Guiteras" userId="978027c4aa1b3c72" providerId="LiveId" clId="{3E50ACA3-7191-4047-B92E-21E0882D5B07}" dt="2023-04-02T18:29:43.841" v="90" actId="14100"/>
          <ac:spMkLst>
            <pc:docMk/>
            <pc:sldMk cId="1503971051" sldId="258"/>
            <ac:spMk id="4" creationId="{BC47B6FB-770A-717B-CA15-9397727D9961}"/>
          </ac:spMkLst>
        </pc:spChg>
        <pc:spChg chg="mod">
          <ac:chgData name="Susan Talbott Guiteras" userId="978027c4aa1b3c72" providerId="LiveId" clId="{3E50ACA3-7191-4047-B92E-21E0882D5B07}" dt="2023-04-02T18:29:43.841" v="90" actId="14100"/>
          <ac:spMkLst>
            <pc:docMk/>
            <pc:sldMk cId="1503971051" sldId="258"/>
            <ac:spMk id="5" creationId="{AE6A482F-9518-8054-4677-88D0164E03BD}"/>
          </ac:spMkLst>
        </pc:spChg>
        <pc:spChg chg="mod">
          <ac:chgData name="Susan Talbott Guiteras" userId="978027c4aa1b3c72" providerId="LiveId" clId="{3E50ACA3-7191-4047-B92E-21E0882D5B07}" dt="2023-04-02T18:20:43.982" v="76" actId="207"/>
          <ac:spMkLst>
            <pc:docMk/>
            <pc:sldMk cId="1503971051" sldId="258"/>
            <ac:spMk id="6" creationId="{EB548A32-84F6-28F0-F81F-10EE9F9AA4F5}"/>
          </ac:spMkLst>
        </pc:spChg>
        <pc:spChg chg="mod">
          <ac:chgData name="Susan Talbott Guiteras" userId="978027c4aa1b3c72" providerId="LiveId" clId="{3E50ACA3-7191-4047-B92E-21E0882D5B07}" dt="2023-04-02T18:29:43.841" v="90" actId="14100"/>
          <ac:spMkLst>
            <pc:docMk/>
            <pc:sldMk cId="1503971051" sldId="258"/>
            <ac:spMk id="7" creationId="{41414F7F-ABD7-F54A-4980-35FDAFFBDCE9}"/>
          </ac:spMkLst>
        </pc:spChg>
        <pc:spChg chg="mod">
          <ac:chgData name="Susan Talbott Guiteras" userId="978027c4aa1b3c72" providerId="LiveId" clId="{3E50ACA3-7191-4047-B92E-21E0882D5B07}" dt="2023-04-02T18:20:43.982" v="76" actId="207"/>
          <ac:spMkLst>
            <pc:docMk/>
            <pc:sldMk cId="1503971051" sldId="258"/>
            <ac:spMk id="8" creationId="{2F4C9B7B-CBCB-DA49-658C-0EBD41BC7D7A}"/>
          </ac:spMkLst>
        </pc:spChg>
        <pc:spChg chg="mod">
          <ac:chgData name="Susan Talbott Guiteras" userId="978027c4aa1b3c72" providerId="LiveId" clId="{3E50ACA3-7191-4047-B92E-21E0882D5B07}" dt="2023-04-02T18:20:11.227" v="74" actId="208"/>
          <ac:spMkLst>
            <pc:docMk/>
            <pc:sldMk cId="1503971051" sldId="258"/>
            <ac:spMk id="9" creationId="{DD0E471A-7E35-BE59-4025-19AC0CC6D3BB}"/>
          </ac:spMkLst>
        </pc:spChg>
        <pc:spChg chg="mod">
          <ac:chgData name="Susan Talbott Guiteras" userId="978027c4aa1b3c72" providerId="LiveId" clId="{3E50ACA3-7191-4047-B92E-21E0882D5B07}" dt="2023-04-02T18:21:02.981" v="78" actId="114"/>
          <ac:spMkLst>
            <pc:docMk/>
            <pc:sldMk cId="1503971051" sldId="258"/>
            <ac:spMk id="11" creationId="{988A7C79-B1C6-D626-AD40-7EEC484E4B63}"/>
          </ac:spMkLst>
        </pc:spChg>
        <pc:spChg chg="mod">
          <ac:chgData name="Susan Talbott Guiteras" userId="978027c4aa1b3c72" providerId="LiveId" clId="{3E50ACA3-7191-4047-B92E-21E0882D5B07}" dt="2023-04-02T18:21:15.731" v="79" actId="1076"/>
          <ac:spMkLst>
            <pc:docMk/>
            <pc:sldMk cId="1503971051" sldId="258"/>
            <ac:spMk id="12" creationId="{7DF4B049-9D86-5CDA-0362-8B2EF183A846}"/>
          </ac:spMkLst>
        </pc:spChg>
      </pc:sldChg>
      <pc:sldChg chg="modSp add mod">
        <pc:chgData name="Susan Talbott Guiteras" userId="978027c4aa1b3c72" providerId="LiveId" clId="{3E50ACA3-7191-4047-B92E-21E0882D5B07}" dt="2023-04-02T18:34:30.169" v="158" actId="14100"/>
        <pc:sldMkLst>
          <pc:docMk/>
          <pc:sldMk cId="687629645" sldId="259"/>
        </pc:sldMkLst>
        <pc:spChg chg="mod">
          <ac:chgData name="Susan Talbott Guiteras" userId="978027c4aa1b3c72" providerId="LiveId" clId="{3E50ACA3-7191-4047-B92E-21E0882D5B07}" dt="2023-04-02T18:34:04.113" v="154" actId="14100"/>
          <ac:spMkLst>
            <pc:docMk/>
            <pc:sldMk cId="687629645" sldId="259"/>
            <ac:spMk id="16" creationId="{F887A221-74FC-DB89-620A-B1B817583FAD}"/>
          </ac:spMkLst>
        </pc:spChg>
        <pc:spChg chg="mod">
          <ac:chgData name="Susan Talbott Guiteras" userId="978027c4aa1b3c72" providerId="LiveId" clId="{3E50ACA3-7191-4047-B92E-21E0882D5B07}" dt="2023-04-02T18:34:30.169" v="158" actId="14100"/>
          <ac:spMkLst>
            <pc:docMk/>
            <pc:sldMk cId="687629645" sldId="259"/>
            <ac:spMk id="17" creationId="{9FCEE9E2-B92F-AF39-46B4-1E5C339DFABD}"/>
          </ac:spMkLst>
        </pc:spChg>
        <pc:spChg chg="mod">
          <ac:chgData name="Susan Talbott Guiteras" userId="978027c4aa1b3c72" providerId="LiveId" clId="{3E50ACA3-7191-4047-B92E-21E0882D5B07}" dt="2023-04-02T18:33:53.303" v="153" actId="1035"/>
          <ac:spMkLst>
            <pc:docMk/>
            <pc:sldMk cId="687629645" sldId="259"/>
            <ac:spMk id="18" creationId="{10CE8BEE-6CCB-083B-6387-762F56313CC9}"/>
          </ac:spMkLst>
        </pc:spChg>
        <pc:spChg chg="mod">
          <ac:chgData name="Susan Talbott Guiteras" userId="978027c4aa1b3c72" providerId="LiveId" clId="{3E50ACA3-7191-4047-B92E-21E0882D5B07}" dt="2023-04-02T18:34:10.919" v="155" actId="688"/>
          <ac:spMkLst>
            <pc:docMk/>
            <pc:sldMk cId="687629645" sldId="259"/>
            <ac:spMk id="19" creationId="{8DD16B9C-4894-CEB5-F806-029BDBB960B0}"/>
          </ac:spMkLst>
        </pc:spChg>
        <pc:grpChg chg="mod">
          <ac:chgData name="Susan Talbott Guiteras" userId="978027c4aa1b3c72" providerId="LiveId" clId="{3E50ACA3-7191-4047-B92E-21E0882D5B07}" dt="2023-04-02T18:33:24.969" v="129" actId="14100"/>
          <ac:grpSpMkLst>
            <pc:docMk/>
            <pc:sldMk cId="687629645" sldId="259"/>
            <ac:grpSpMk id="3" creationId="{ABE0635C-15E1-6AE0-B63D-DB99FD2769A5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9DB8-A6D6-B3FC-F52C-3296E5CB1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CB146-646C-A464-1034-F7D0CAE1C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F1C25-E32F-2847-9EC9-41E6DD5D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F6F01-AAF7-7EB9-4644-5B8BCB35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7F21B-4E14-1030-BEEF-D7E788B4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1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2E8E-9E36-201D-71E5-6F57E93B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C868-80CB-8065-8FB0-87AC7D18D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D19DB-120A-E47C-3941-F89659DB0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E8FA5-F969-8800-3D7B-A307E2732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E4A8E-1AF2-CED7-8656-C531252DA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7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FA6CE-B4E1-688D-F6FD-3682FBA6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0BFE8-E97C-E960-6F9F-05710FB6F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968C0-0EAC-4554-707D-B333D8EBB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CBE89-7A87-FFBD-238D-2E3C4002D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AAC45-D7E8-4915-7C94-737807355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35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F62A-1E41-F327-AA09-E968914D6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2C22C-DAD8-24DC-A4BD-95E2BF8A6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2A4BE-97D3-ABE9-C9DB-2BC1FAFF2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C1FD1-138F-8419-0C10-ED2F8B8F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AE6C46-F2BD-D188-C2BE-B6F7C3995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C5EDD-EDB2-BE42-0DB4-77429FB9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8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994BD-D052-1154-1DB0-B3E9DE665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595B9-FD7B-584A-C411-00823103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BCBB8-52EC-5813-6CDB-98D58C5AC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F61BBC-8119-834B-1EE2-6B95618C1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4E98E-8A23-CD5B-39DE-9786A4B48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316CFC-5400-7966-93E3-08A184CF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D3023D-40FE-10F9-719C-C727C6D03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BEC471-4CF2-1E0E-9DFE-76915EC5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3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6BE2B-8376-2448-AAD6-1DACE4775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0DA72B-45C6-427A-34D9-181AAC4D5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5E480B-D1D6-BB43-0CA4-C465D605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E1019-C577-034F-93A9-6178DB600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1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73EB03-40AB-2BAF-B408-42004CFB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CE338-0D45-D955-6E26-F90EB9522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6AD15-8A70-3833-556A-40EAAC24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4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EA31-8911-DF2A-1936-7B42C356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5557E-C5EF-D3E9-C0A6-445ABC908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1A635-D35E-AF85-1759-26010230C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BB1AB-56F7-D953-2669-C324398F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22C6B-1FDC-0F03-505A-197E75B7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18C38-B9C3-BE6A-B005-E6D2E6C8E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BE620-8893-6C0D-6C0F-CEE49FF45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2426D7-2B93-6F3E-2BED-848972B656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9F583-0341-A7B4-93B3-660446AF3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A8E6C-BDFF-8933-9382-564DDFF58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4A3B0-0B54-B902-9EC2-94B24C07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EA78B-C0DD-2126-22C0-738D519DF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0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255C-7D4B-DC3F-1DEE-14B0DA0C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184DD-F1AA-8856-B3FB-3BB4282CD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A7409-F528-F9BF-1775-091B8CDF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646F6-F45D-DBBF-ACA3-7BA026E3C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011B2-CA5B-A569-2802-06DF1E48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DCA46A-3B36-B533-8CF2-F7FA4C915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96FEE-511C-4610-4AE6-61997C824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C2AC2-C345-5F48-2F3D-4B922081B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333EF-BC37-5919-7EB5-A605DC72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22A4D-F72E-9AB5-38D4-47C05E25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0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95296-B39E-C88A-9987-23BD1FC62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701A3-CEB4-1050-42C2-E86E786B4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1A82C-A5B0-274A-E601-505582E62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C60B5-1A7B-4E6D-A645-B3F169B07194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3186C-2730-E7F4-8E3B-62AD96B67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E6E05-811A-F867-8694-242747C2B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053B-4512-4507-9DDA-8A26A668C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7CF266D-1E5C-0EDE-234D-30CE4B3B5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2" r="24236" b="38141"/>
          <a:stretch/>
        </p:blipFill>
        <p:spPr bwMode="auto">
          <a:xfrm>
            <a:off x="1213161" y="1155190"/>
            <a:ext cx="8349110" cy="380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E0635C-15E1-6AE0-B63D-DB99FD2769A5}"/>
              </a:ext>
            </a:extLst>
          </p:cNvPr>
          <p:cNvGrpSpPr/>
          <p:nvPr/>
        </p:nvGrpSpPr>
        <p:grpSpPr>
          <a:xfrm>
            <a:off x="2355240" y="3096985"/>
            <a:ext cx="5877699" cy="1862048"/>
            <a:chOff x="4227583" y="1642539"/>
            <a:chExt cx="5877699" cy="186204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EB22E-9E9F-E240-9F45-62E578FE9CCD}"/>
                </a:ext>
              </a:extLst>
            </p:cNvPr>
            <p:cNvGrpSpPr/>
            <p:nvPr/>
          </p:nvGrpSpPr>
          <p:grpSpPr>
            <a:xfrm rot="21108417">
              <a:off x="9357852" y="1659644"/>
              <a:ext cx="747430" cy="1780643"/>
              <a:chOff x="9744869" y="1073429"/>
              <a:chExt cx="747430" cy="1780643"/>
            </a:xfrm>
            <a:solidFill>
              <a:srgbClr val="FFC000"/>
            </a:solidFill>
          </p:grpSpPr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F887A221-74FC-DB89-620A-B1B817583FAD}"/>
                  </a:ext>
                </a:extLst>
              </p:cNvPr>
              <p:cNvSpPr/>
              <p:nvPr/>
            </p:nvSpPr>
            <p:spPr>
              <a:xfrm rot="20727961">
                <a:off x="9894081" y="1073429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9FCEE9E2-B92F-AF39-46B4-1E5C339DFABD}"/>
                  </a:ext>
                </a:extLst>
              </p:cNvPr>
              <p:cNvSpPr/>
              <p:nvPr/>
            </p:nvSpPr>
            <p:spPr>
              <a:xfrm rot="1830984">
                <a:off x="10274584" y="1128608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EE93D"/>
                  </a:solidFill>
                </a:endParaRPr>
              </a:p>
            </p:txBody>
          </p:sp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id="{10CE8BEE-6CCB-083B-6387-762F56313CC9}"/>
                  </a:ext>
                </a:extLst>
              </p:cNvPr>
              <p:cNvSpPr/>
              <p:nvPr/>
            </p:nvSpPr>
            <p:spPr>
              <a:xfrm rot="10025543">
                <a:off x="10112827" y="1950558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19" name="Isosceles Triangle 18">
                <a:extLst>
                  <a:ext uri="{FF2B5EF4-FFF2-40B4-BE49-F238E27FC236}">
                    <a16:creationId xmlns:a16="http://schemas.microsoft.com/office/drawing/2014/main" id="{8DD16B9C-4894-CEB5-F806-029BDBB960B0}"/>
                  </a:ext>
                </a:extLst>
              </p:cNvPr>
              <p:cNvSpPr/>
              <p:nvPr/>
            </p:nvSpPr>
            <p:spPr>
              <a:xfrm rot="12890608">
                <a:off x="9744869" y="1902765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F4CBC24-13F6-FDA4-BF52-EF307CC83B6F}"/>
                  </a:ext>
                </a:extLst>
              </p:cNvPr>
              <p:cNvSpPr/>
              <p:nvPr/>
            </p:nvSpPr>
            <p:spPr>
              <a:xfrm>
                <a:off x="9918848" y="2354522"/>
                <a:ext cx="206541" cy="25820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BF98E0-5968-4DD8-8104-568025B7D105}"/>
                </a:ext>
              </a:extLst>
            </p:cNvPr>
            <p:cNvSpPr/>
            <p:nvPr/>
          </p:nvSpPr>
          <p:spPr>
            <a:xfrm>
              <a:off x="4227583" y="1642539"/>
              <a:ext cx="5556137" cy="1862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22225">
                    <a:solidFill>
                      <a:srgbClr val="EEE93D"/>
                    </a:solidFill>
                    <a:prstDash val="solid"/>
                  </a:ln>
                  <a:solidFill>
                    <a:schemeClr val="accent1"/>
                  </a:solidFill>
                  <a:effectLst/>
                  <a:latin typeface="Daytona Condensed" panose="020B0604020202020204" pitchFamily="34" charset="0"/>
                </a:rPr>
                <a:t>DYNAMI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9E41BC2-1BBC-9BE5-7905-8B43242842F1}"/>
              </a:ext>
            </a:extLst>
          </p:cNvPr>
          <p:cNvSpPr txBox="1"/>
          <p:nvPr/>
        </p:nvSpPr>
        <p:spPr>
          <a:xfrm>
            <a:off x="3921036" y="2846260"/>
            <a:ext cx="2577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Daytona Condensed" panose="020B0506030503040204" pitchFamily="34" charset="0"/>
              </a:rPr>
              <a:t>DELAWARE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1C47DC-D499-AFEB-FE29-FD1169E0006A}"/>
              </a:ext>
            </a:extLst>
          </p:cNvPr>
          <p:cNvSpPr txBox="1"/>
          <p:nvPr/>
        </p:nvSpPr>
        <p:spPr>
          <a:xfrm>
            <a:off x="2663468" y="4673153"/>
            <a:ext cx="513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  <a:latin typeface="Daytona Condensed" panose="020B0506030503040204" pitchFamily="34" charset="0"/>
              </a:rPr>
              <a:t>Gymnastics at the Beach</a:t>
            </a:r>
          </a:p>
        </p:txBody>
      </p:sp>
    </p:spTree>
    <p:extLst>
      <p:ext uri="{BB962C8B-B14F-4D97-AF65-F5344CB8AC3E}">
        <p14:creationId xmlns:p14="http://schemas.microsoft.com/office/powerpoint/2010/main" val="133563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4867C7B-3A61-BA32-12E1-DA7BD53E8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10" y="1143650"/>
            <a:ext cx="5429825" cy="28843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AA7E38C-EA09-6942-EA4A-6E4D64781833}"/>
              </a:ext>
            </a:extLst>
          </p:cNvPr>
          <p:cNvGrpSpPr/>
          <p:nvPr/>
        </p:nvGrpSpPr>
        <p:grpSpPr>
          <a:xfrm>
            <a:off x="3879240" y="3079453"/>
            <a:ext cx="5877700" cy="1862048"/>
            <a:chOff x="4227583" y="1642539"/>
            <a:chExt cx="5877700" cy="186204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777293-530D-22A7-21D9-508E63876B4A}"/>
                </a:ext>
              </a:extLst>
            </p:cNvPr>
            <p:cNvGrpSpPr/>
            <p:nvPr/>
          </p:nvGrpSpPr>
          <p:grpSpPr>
            <a:xfrm rot="21108417">
              <a:off x="9357853" y="1659643"/>
              <a:ext cx="747430" cy="1780643"/>
              <a:chOff x="9744870" y="1073429"/>
              <a:chExt cx="747430" cy="1780643"/>
            </a:xfrm>
            <a:solidFill>
              <a:srgbClr val="FFC000"/>
            </a:solidFill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BC47B6FB-770A-717B-CA15-9397727D9961}"/>
                  </a:ext>
                </a:extLst>
              </p:cNvPr>
              <p:cNvSpPr/>
              <p:nvPr/>
            </p:nvSpPr>
            <p:spPr>
              <a:xfrm rot="20727961">
                <a:off x="9894081" y="1073429"/>
                <a:ext cx="217715" cy="903514"/>
              </a:xfrm>
              <a:prstGeom prst="triangle">
                <a:avLst/>
              </a:prstGeom>
              <a:solidFill>
                <a:srgbClr val="EEE93D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AE6A482F-9518-8054-4677-88D0164E03BD}"/>
                  </a:ext>
                </a:extLst>
              </p:cNvPr>
              <p:cNvSpPr/>
              <p:nvPr/>
            </p:nvSpPr>
            <p:spPr>
              <a:xfrm rot="1830984">
                <a:off x="10274585" y="1128608"/>
                <a:ext cx="217715" cy="903514"/>
              </a:xfrm>
              <a:prstGeom prst="triangle">
                <a:avLst/>
              </a:prstGeom>
              <a:solidFill>
                <a:srgbClr val="EEE93D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EE93D"/>
                  </a:solidFill>
                </a:endParaRPr>
              </a:p>
            </p:txBody>
          </p:sp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EB548A32-84F6-28F0-F81F-10EE9F9AA4F5}"/>
                  </a:ext>
                </a:extLst>
              </p:cNvPr>
              <p:cNvSpPr/>
              <p:nvPr/>
            </p:nvSpPr>
            <p:spPr>
              <a:xfrm rot="10025543">
                <a:off x="10112827" y="1950558"/>
                <a:ext cx="217715" cy="903514"/>
              </a:xfrm>
              <a:prstGeom prst="triangle">
                <a:avLst/>
              </a:prstGeom>
              <a:solidFill>
                <a:srgbClr val="EEE93D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7" name="Isosceles Triangle 6">
                <a:extLst>
                  <a:ext uri="{FF2B5EF4-FFF2-40B4-BE49-F238E27FC236}">
                    <a16:creationId xmlns:a16="http://schemas.microsoft.com/office/drawing/2014/main" id="{41414F7F-ABD7-F54A-4980-35FDAFFBDCE9}"/>
                  </a:ext>
                </a:extLst>
              </p:cNvPr>
              <p:cNvSpPr/>
              <p:nvPr/>
            </p:nvSpPr>
            <p:spPr>
              <a:xfrm rot="12890608">
                <a:off x="9744870" y="1902765"/>
                <a:ext cx="217715" cy="903514"/>
              </a:xfrm>
              <a:prstGeom prst="triangle">
                <a:avLst/>
              </a:prstGeom>
              <a:solidFill>
                <a:srgbClr val="EEE93D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F4C9B7B-CBCB-DA49-658C-0EBD41BC7D7A}"/>
                  </a:ext>
                </a:extLst>
              </p:cNvPr>
              <p:cNvSpPr/>
              <p:nvPr/>
            </p:nvSpPr>
            <p:spPr>
              <a:xfrm>
                <a:off x="9918848" y="2354522"/>
                <a:ext cx="206541" cy="258201"/>
              </a:xfrm>
              <a:prstGeom prst="ellipse">
                <a:avLst/>
              </a:prstGeom>
              <a:solidFill>
                <a:srgbClr val="EEE93D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D0E471A-7E35-BE59-4025-19AC0CC6D3BB}"/>
                </a:ext>
              </a:extLst>
            </p:cNvPr>
            <p:cNvSpPr/>
            <p:nvPr/>
          </p:nvSpPr>
          <p:spPr>
            <a:xfrm>
              <a:off x="4227583" y="1642539"/>
              <a:ext cx="5556137" cy="1862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22225">
                    <a:solidFill>
                      <a:srgbClr val="0070C0"/>
                    </a:solidFill>
                    <a:prstDash val="solid"/>
                  </a:ln>
                  <a:solidFill>
                    <a:srgbClr val="EEE93D"/>
                  </a:solidFill>
                  <a:effectLst/>
                  <a:latin typeface="Daytona Condensed" panose="020B0604020202020204" pitchFamily="34" charset="0"/>
                </a:rPr>
                <a:t>DYNAMI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88A7C79-B1C6-D626-AD40-7EEC484E4B63}"/>
              </a:ext>
            </a:extLst>
          </p:cNvPr>
          <p:cNvSpPr txBox="1"/>
          <p:nvPr/>
        </p:nvSpPr>
        <p:spPr>
          <a:xfrm>
            <a:off x="5634989" y="2756470"/>
            <a:ext cx="2577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Daytona Condensed" panose="020B0506030503040204" pitchFamily="34" charset="0"/>
              </a:rPr>
              <a:t>DELAWARE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F4B049-9D86-5CDA-0362-8B2EF183A846}"/>
              </a:ext>
            </a:extLst>
          </p:cNvPr>
          <p:cNvSpPr txBox="1"/>
          <p:nvPr/>
        </p:nvSpPr>
        <p:spPr>
          <a:xfrm>
            <a:off x="4416788" y="4678308"/>
            <a:ext cx="513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  <a:latin typeface="Daytona Condensed" panose="020B0506030503040204" pitchFamily="34" charset="0"/>
              </a:rPr>
              <a:t>Gymnastics at the Beach</a:t>
            </a:r>
          </a:p>
        </p:txBody>
      </p:sp>
    </p:spTree>
    <p:extLst>
      <p:ext uri="{BB962C8B-B14F-4D97-AF65-F5344CB8AC3E}">
        <p14:creationId xmlns:p14="http://schemas.microsoft.com/office/powerpoint/2010/main" val="434384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7CF266D-1E5C-0EDE-234D-30CE4B3B5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2" r="24236" b="38141"/>
          <a:stretch/>
        </p:blipFill>
        <p:spPr bwMode="auto">
          <a:xfrm>
            <a:off x="1213161" y="1155190"/>
            <a:ext cx="8349110" cy="380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E0635C-15E1-6AE0-B63D-DB99FD2769A5}"/>
              </a:ext>
            </a:extLst>
          </p:cNvPr>
          <p:cNvGrpSpPr/>
          <p:nvPr/>
        </p:nvGrpSpPr>
        <p:grpSpPr>
          <a:xfrm>
            <a:off x="2355240" y="2930866"/>
            <a:ext cx="6048318" cy="2028167"/>
            <a:chOff x="4227583" y="1476420"/>
            <a:chExt cx="6048318" cy="20281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EB22E-9E9F-E240-9F45-62E578FE9CCD}"/>
                </a:ext>
              </a:extLst>
            </p:cNvPr>
            <p:cNvGrpSpPr/>
            <p:nvPr/>
          </p:nvGrpSpPr>
          <p:grpSpPr>
            <a:xfrm rot="21108417">
              <a:off x="9232700" y="1476420"/>
              <a:ext cx="1043201" cy="1937019"/>
              <a:chOff x="9634452" y="894515"/>
              <a:chExt cx="1043201" cy="1937019"/>
            </a:xfrm>
            <a:solidFill>
              <a:srgbClr val="FFC000"/>
            </a:solidFill>
          </p:grpSpPr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F887A221-74FC-DB89-620A-B1B817583FAD}"/>
                  </a:ext>
                </a:extLst>
              </p:cNvPr>
              <p:cNvSpPr/>
              <p:nvPr/>
            </p:nvSpPr>
            <p:spPr>
              <a:xfrm rot="20422614">
                <a:off x="9832573" y="894515"/>
                <a:ext cx="334078" cy="1170781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9FCEE9E2-B92F-AF39-46B4-1E5C339DFABD}"/>
                  </a:ext>
                </a:extLst>
              </p:cNvPr>
              <p:cNvSpPr/>
              <p:nvPr/>
            </p:nvSpPr>
            <p:spPr>
              <a:xfrm rot="2560274">
                <a:off x="10388067" y="1046652"/>
                <a:ext cx="289586" cy="1077785"/>
              </a:xfrm>
              <a:prstGeom prst="triangle">
                <a:avLst>
                  <a:gd name="adj" fmla="val 5000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EE93D"/>
                  </a:solidFill>
                </a:endParaRPr>
              </a:p>
            </p:txBody>
          </p:sp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id="{10CE8BEE-6CCB-083B-6387-762F56313CC9}"/>
                  </a:ext>
                </a:extLst>
              </p:cNvPr>
              <p:cNvSpPr/>
              <p:nvPr/>
            </p:nvSpPr>
            <p:spPr>
              <a:xfrm rot="10025543">
                <a:off x="10158215" y="1928020"/>
                <a:ext cx="282117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19" name="Isosceles Triangle 18">
                <a:extLst>
                  <a:ext uri="{FF2B5EF4-FFF2-40B4-BE49-F238E27FC236}">
                    <a16:creationId xmlns:a16="http://schemas.microsoft.com/office/drawing/2014/main" id="{8DD16B9C-4894-CEB5-F806-029BDBB960B0}"/>
                  </a:ext>
                </a:extLst>
              </p:cNvPr>
              <p:cNvSpPr/>
              <p:nvPr/>
            </p:nvSpPr>
            <p:spPr>
              <a:xfrm rot="13408918">
                <a:off x="9634452" y="1884100"/>
                <a:ext cx="282117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F4CBC24-13F6-FDA4-BF52-EF307CC83B6F}"/>
                  </a:ext>
                </a:extLst>
              </p:cNvPr>
              <p:cNvSpPr/>
              <p:nvPr/>
            </p:nvSpPr>
            <p:spPr>
              <a:xfrm>
                <a:off x="9918848" y="2354522"/>
                <a:ext cx="206541" cy="25820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BF98E0-5968-4DD8-8104-568025B7D105}"/>
                </a:ext>
              </a:extLst>
            </p:cNvPr>
            <p:cNvSpPr/>
            <p:nvPr/>
          </p:nvSpPr>
          <p:spPr>
            <a:xfrm>
              <a:off x="4227583" y="1642539"/>
              <a:ext cx="5556137" cy="1862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22225">
                    <a:solidFill>
                      <a:srgbClr val="EEE93D"/>
                    </a:solidFill>
                    <a:prstDash val="solid"/>
                  </a:ln>
                  <a:solidFill>
                    <a:schemeClr val="accent1"/>
                  </a:solidFill>
                  <a:effectLst/>
                  <a:latin typeface="Daytona Condensed" panose="020B0604020202020204" pitchFamily="34" charset="0"/>
                </a:rPr>
                <a:t>DYNAMI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9E41BC2-1BBC-9BE5-7905-8B43242842F1}"/>
              </a:ext>
            </a:extLst>
          </p:cNvPr>
          <p:cNvSpPr txBox="1"/>
          <p:nvPr/>
        </p:nvSpPr>
        <p:spPr>
          <a:xfrm>
            <a:off x="3921036" y="2846260"/>
            <a:ext cx="2577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Daytona Condensed" panose="020B0506030503040204" pitchFamily="34" charset="0"/>
              </a:rPr>
              <a:t>DELAWARE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1C47DC-D499-AFEB-FE29-FD1169E0006A}"/>
              </a:ext>
            </a:extLst>
          </p:cNvPr>
          <p:cNvSpPr txBox="1"/>
          <p:nvPr/>
        </p:nvSpPr>
        <p:spPr>
          <a:xfrm>
            <a:off x="2663468" y="4673153"/>
            <a:ext cx="513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  <a:latin typeface="Daytona Condensed" panose="020B0506030503040204" pitchFamily="34" charset="0"/>
              </a:rPr>
              <a:t>Gymnastics at the Beach</a:t>
            </a:r>
          </a:p>
        </p:txBody>
      </p:sp>
    </p:spTree>
    <p:extLst>
      <p:ext uri="{BB962C8B-B14F-4D97-AF65-F5344CB8AC3E}">
        <p14:creationId xmlns:p14="http://schemas.microsoft.com/office/powerpoint/2010/main" val="687629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4867C7B-3A61-BA32-12E1-DA7BD53E8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10" y="1143650"/>
            <a:ext cx="5429825" cy="28843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AA7E38C-EA09-6942-EA4A-6E4D64781833}"/>
              </a:ext>
            </a:extLst>
          </p:cNvPr>
          <p:cNvGrpSpPr/>
          <p:nvPr/>
        </p:nvGrpSpPr>
        <p:grpSpPr>
          <a:xfrm>
            <a:off x="3879240" y="3079453"/>
            <a:ext cx="5877699" cy="1862048"/>
            <a:chOff x="4227583" y="1642539"/>
            <a:chExt cx="5877699" cy="186204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777293-530D-22A7-21D9-508E63876B4A}"/>
                </a:ext>
              </a:extLst>
            </p:cNvPr>
            <p:cNvGrpSpPr/>
            <p:nvPr/>
          </p:nvGrpSpPr>
          <p:grpSpPr>
            <a:xfrm rot="21108417">
              <a:off x="9357852" y="1659644"/>
              <a:ext cx="747430" cy="1780643"/>
              <a:chOff x="9744869" y="1073429"/>
              <a:chExt cx="747430" cy="1780643"/>
            </a:xfrm>
            <a:solidFill>
              <a:srgbClr val="FFC000"/>
            </a:solidFill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BC47B6FB-770A-717B-CA15-9397727D9961}"/>
                  </a:ext>
                </a:extLst>
              </p:cNvPr>
              <p:cNvSpPr/>
              <p:nvPr/>
            </p:nvSpPr>
            <p:spPr>
              <a:xfrm rot="20727961">
                <a:off x="9894081" y="1073429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AE6A482F-9518-8054-4677-88D0164E03BD}"/>
                  </a:ext>
                </a:extLst>
              </p:cNvPr>
              <p:cNvSpPr/>
              <p:nvPr/>
            </p:nvSpPr>
            <p:spPr>
              <a:xfrm rot="1830984">
                <a:off x="10274584" y="1128608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EE93D"/>
                  </a:solidFill>
                </a:endParaRPr>
              </a:p>
            </p:txBody>
          </p:sp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EB548A32-84F6-28F0-F81F-10EE9F9AA4F5}"/>
                  </a:ext>
                </a:extLst>
              </p:cNvPr>
              <p:cNvSpPr/>
              <p:nvPr/>
            </p:nvSpPr>
            <p:spPr>
              <a:xfrm rot="10025543">
                <a:off x="10112827" y="1950558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7" name="Isosceles Triangle 6">
                <a:extLst>
                  <a:ext uri="{FF2B5EF4-FFF2-40B4-BE49-F238E27FC236}">
                    <a16:creationId xmlns:a16="http://schemas.microsoft.com/office/drawing/2014/main" id="{41414F7F-ABD7-F54A-4980-35FDAFFBDCE9}"/>
                  </a:ext>
                </a:extLst>
              </p:cNvPr>
              <p:cNvSpPr/>
              <p:nvPr/>
            </p:nvSpPr>
            <p:spPr>
              <a:xfrm rot="12890608">
                <a:off x="9744869" y="1902765"/>
                <a:ext cx="217715" cy="903514"/>
              </a:xfrm>
              <a:prstGeom prst="triangl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F4C9B7B-CBCB-DA49-658C-0EBD41BC7D7A}"/>
                  </a:ext>
                </a:extLst>
              </p:cNvPr>
              <p:cNvSpPr/>
              <p:nvPr/>
            </p:nvSpPr>
            <p:spPr>
              <a:xfrm>
                <a:off x="9918848" y="2354522"/>
                <a:ext cx="206541" cy="25820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EE93D"/>
                  </a:solidFill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D0E471A-7E35-BE59-4025-19AC0CC6D3BB}"/>
                </a:ext>
              </a:extLst>
            </p:cNvPr>
            <p:cNvSpPr/>
            <p:nvPr/>
          </p:nvSpPr>
          <p:spPr>
            <a:xfrm>
              <a:off x="4227583" y="1642539"/>
              <a:ext cx="5556137" cy="1862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22225">
                    <a:solidFill>
                      <a:srgbClr val="EEE93D"/>
                    </a:solidFill>
                    <a:prstDash val="solid"/>
                  </a:ln>
                  <a:solidFill>
                    <a:schemeClr val="accent1"/>
                  </a:solidFill>
                  <a:effectLst/>
                  <a:latin typeface="Daytona Condensed" panose="020B0604020202020204" pitchFamily="34" charset="0"/>
                </a:rPr>
                <a:t>DYNAMI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88A7C79-B1C6-D626-AD40-7EEC484E4B63}"/>
              </a:ext>
            </a:extLst>
          </p:cNvPr>
          <p:cNvSpPr txBox="1"/>
          <p:nvPr/>
        </p:nvSpPr>
        <p:spPr>
          <a:xfrm>
            <a:off x="5634989" y="2756470"/>
            <a:ext cx="2577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Daytona Condensed" panose="020B0506030503040204" pitchFamily="34" charset="0"/>
              </a:rPr>
              <a:t>DELAWARE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F4B049-9D86-5CDA-0362-8B2EF183A846}"/>
              </a:ext>
            </a:extLst>
          </p:cNvPr>
          <p:cNvSpPr txBox="1"/>
          <p:nvPr/>
        </p:nvSpPr>
        <p:spPr>
          <a:xfrm>
            <a:off x="4345703" y="4722016"/>
            <a:ext cx="513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  <a:latin typeface="Daytona Condensed" panose="020B0506030503040204" pitchFamily="34" charset="0"/>
              </a:rPr>
              <a:t>Gymnastics at the Beach</a:t>
            </a:r>
          </a:p>
        </p:txBody>
      </p:sp>
    </p:spTree>
    <p:extLst>
      <p:ext uri="{BB962C8B-B14F-4D97-AF65-F5344CB8AC3E}">
        <p14:creationId xmlns:p14="http://schemas.microsoft.com/office/powerpoint/2010/main" val="1503971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7399</TotalTime>
  <Words>24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Daytona Condensed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Talbott Guiteras</dc:creator>
  <cp:lastModifiedBy>Susan Talbott Guiteras</cp:lastModifiedBy>
  <cp:revision>1</cp:revision>
  <dcterms:created xsi:type="dcterms:W3CDTF">2023-03-28T11:00:47Z</dcterms:created>
  <dcterms:modified xsi:type="dcterms:W3CDTF">2023-04-02T19:20:57Z</dcterms:modified>
</cp:coreProperties>
</file>