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D2B6E-7B16-AD83-654E-4CB7A29DE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669FF2-47EB-AD1A-119D-364B9D020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DAA9A-B2A7-269B-9168-E84CD73B8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6597C-DF07-7C55-A0BA-15EDA944D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59D9F-293B-7986-0C17-6AE885C8A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9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B2B8-8949-B95C-7B04-34D59467A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88425-F7FE-A92F-A79C-087BCD298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FDB8D-6FBE-7329-D79E-7942996E1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5C4B4-B9DD-C4EC-2B30-97A3D80B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63EE4-304D-AFB0-10D8-210908C9B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BC73F-0858-58E4-E40E-B393C1F7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DB49B-4058-7221-86F9-B393207AB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8E88F-B6D4-82DA-628E-8C11E468A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500C2-0ABD-97CF-C1E4-3F9C02D2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9B54E-3FD1-36BE-03BE-1028BC1A7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06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D8DA3-CFFF-7070-57D8-719BEC71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11131-FBC6-D746-4AB0-63E1583796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22E40-082F-FEF6-DD67-6494EFEC2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66E5E-8C54-8B9A-6F7F-ADE4A13D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114E4-118A-8F4F-EFBA-72261103F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0EE0B-8E13-1C04-2FCA-52D9F054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7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28B8F-874F-957D-FC96-75381065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9BAF6-12DA-5477-7429-8D386C3CC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15D68-84C0-6CA6-AE96-B4A3AAEC4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045C7-D048-CCBC-3D9D-BD997B111F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BB812-EBD7-F735-2FE6-E664E25FC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FE98FB-2636-A3D3-8484-90B3B754F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65FA4-03C2-C7FA-C27F-E1A05288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3CA4A2-4806-FAB0-07BB-C79469C9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12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4E58E-BFD5-4053-DDBD-A9A384099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71F583-0F85-4B6D-3B47-39F14C831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BC6E07-68F7-F571-16D1-0DCD0BBE3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1EAD0-5222-6801-B464-DF32A63AB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6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67C5ED-04A5-0E96-3391-2FDBCCF1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BEA098-CF14-7116-1F27-DE014CA2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D87D6-AE29-B0A2-0269-21BAD03B5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72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0FF8A-EF35-548C-5D46-4EA90234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64DD5-654C-CAB3-16CE-0AD2DF780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9D96C-F9D1-6115-2D32-0A487E59A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62902E-8351-69F8-1F1D-EC7C9BDE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50E37-46D2-0AA4-189E-2F2F59DB4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121C2-7E32-1F24-D2E5-C88481C7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3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70907-5A78-C5CD-EEBA-C2655408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148781-9AA3-27AE-4E2E-6EEFD0449D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E89CE-6EEF-05C4-B53F-C41489CF9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5A416-6BCA-0FA5-429B-D0EF949C8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62BC7-755F-6E04-4949-5E6D0E537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D87F91-E557-49A2-80DD-7151F1FC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40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FD74F-EEAA-935F-0814-3EE62C845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F8D974-939D-7831-33E5-42717F37A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AE367-322C-ED46-41BF-CF1B4E402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6CDF1-19B3-93B1-FE49-E977B67E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32A4C-0AAE-A355-32D2-9BEECDDFF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3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1D72AC-430E-A347-9370-0EA9F4753C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8B959-4540-0DA6-45C1-165E97D6C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D40DF-71AE-80FF-6D40-39AB78E86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14A2C-24BF-B0BF-9D9F-F5781DD3C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DF9AF-A008-3282-C5B3-BA873912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02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D2534F-051F-8175-EEA5-87CE2F70C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AABBB-56E9-8400-8D21-C38A35233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CC86A-3D40-79DF-9621-8C1D1CDAF6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7136E-6B56-4F47-8815-031D5B04C84E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ED02B-68E6-902C-F68C-6C28B81C3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4455-D378-604E-C154-A9E3B5921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5FAF0-FF90-4F51-9CE8-729E4E06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7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10B73E-6E50-DC85-0493-D55F72905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74" y="162358"/>
            <a:ext cx="2425658" cy="30611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870382-BC30-DB31-E66E-8B5989C97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98" y="3408432"/>
            <a:ext cx="2135409" cy="3149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1124DC-5113-FE5E-CEAA-62CAE701E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932" y="162358"/>
            <a:ext cx="1786882" cy="30611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377411-6D11-7649-8B53-364F524B0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932" y="3577270"/>
            <a:ext cx="2519268" cy="283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DEF73-441F-7E11-BF28-1E7DDD0ECF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704" y="162358"/>
            <a:ext cx="2882132" cy="31183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DB80F5-607E-3EB1-E935-36C3B34E9B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3350" y="223750"/>
            <a:ext cx="1799040" cy="30569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399743-2A5D-160D-72F6-29A3B41CE6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325" y="3511606"/>
            <a:ext cx="2397057" cy="28320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1C51AAE-4325-EC86-72E9-3052069F71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0633" y="3713951"/>
            <a:ext cx="2992071" cy="25222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1F4F5A1-8766-4296-A2EB-A36CF9C006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25771" y="223750"/>
            <a:ext cx="1799041" cy="311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30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Brown</dc:creator>
  <cp:lastModifiedBy>Jason Brown</cp:lastModifiedBy>
  <cp:revision>1</cp:revision>
  <dcterms:created xsi:type="dcterms:W3CDTF">2023-03-23T07:35:19Z</dcterms:created>
  <dcterms:modified xsi:type="dcterms:W3CDTF">2023-03-23T07:45:18Z</dcterms:modified>
</cp:coreProperties>
</file>