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71" r:id="rId5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20102-3A42-4ED0-84A7-F9CA4D8CA160}" v="182" vWet="186" dt="2023-03-08T12:21:44.463"/>
    <p1510:client id="{E3A770B6-0CDC-4C8B-B7EA-7919294E22F4}" v="1894" dt="2023-03-08T16:09:01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iska Schmidt" userId="S::fs@newchapter.io::271bb422-6e09-42fe-8040-fb16d7d21d47" providerId="AD" clId="Web-{FE222032-0A20-0E82-3335-E4118BF63815}"/>
    <pc:docChg chg="delSld modSld">
      <pc:chgData name="Franziska Schmidt" userId="S::fs@newchapter.io::271bb422-6e09-42fe-8040-fb16d7d21d47" providerId="AD" clId="Web-{FE222032-0A20-0E82-3335-E4118BF63815}" dt="2023-03-07T10:17:14.583" v="16" actId="1076"/>
      <pc:docMkLst>
        <pc:docMk/>
      </pc:docMkLst>
      <pc:sldChg chg="del">
        <pc:chgData name="Franziska Schmidt" userId="S::fs@newchapter.io::271bb422-6e09-42fe-8040-fb16d7d21d47" providerId="AD" clId="Web-{FE222032-0A20-0E82-3335-E4118BF63815}" dt="2023-03-07T10:16:18.114" v="9"/>
        <pc:sldMkLst>
          <pc:docMk/>
          <pc:sldMk cId="1748812429" sldId="257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8"/>
        <pc:sldMkLst>
          <pc:docMk/>
          <pc:sldMk cId="2768102547" sldId="258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7"/>
        <pc:sldMkLst>
          <pc:docMk/>
          <pc:sldMk cId="4052321041" sldId="259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6"/>
        <pc:sldMkLst>
          <pc:docMk/>
          <pc:sldMk cId="1559345152" sldId="260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5"/>
        <pc:sldMkLst>
          <pc:docMk/>
          <pc:sldMk cId="3586127254" sldId="261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4"/>
        <pc:sldMkLst>
          <pc:docMk/>
          <pc:sldMk cId="3164507943" sldId="262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3"/>
        <pc:sldMkLst>
          <pc:docMk/>
          <pc:sldMk cId="4028381342" sldId="263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2"/>
        <pc:sldMkLst>
          <pc:docMk/>
          <pc:sldMk cId="4178858945" sldId="264"/>
        </pc:sldMkLst>
      </pc:sldChg>
      <pc:sldChg chg="del">
        <pc:chgData name="Franziska Schmidt" userId="S::fs@newchapter.io::271bb422-6e09-42fe-8040-fb16d7d21d47" providerId="AD" clId="Web-{FE222032-0A20-0E82-3335-E4118BF63815}" dt="2023-03-07T10:16:18.114" v="1"/>
        <pc:sldMkLst>
          <pc:docMk/>
          <pc:sldMk cId="4081052868" sldId="265"/>
        </pc:sldMkLst>
      </pc:sldChg>
      <pc:sldChg chg="del">
        <pc:chgData name="Franziska Schmidt" userId="S::fs@newchapter.io::271bb422-6e09-42fe-8040-fb16d7d21d47" providerId="AD" clId="Web-{FE222032-0A20-0E82-3335-E4118BF63815}" dt="2023-03-07T10:16:18.098" v="0"/>
        <pc:sldMkLst>
          <pc:docMk/>
          <pc:sldMk cId="3973220349" sldId="266"/>
        </pc:sldMkLst>
      </pc:sldChg>
      <pc:sldChg chg="modSp">
        <pc:chgData name="Franziska Schmidt" userId="S::fs@newchapter.io::271bb422-6e09-42fe-8040-fb16d7d21d47" providerId="AD" clId="Web-{FE222032-0A20-0E82-3335-E4118BF63815}" dt="2023-03-07T10:17:14.583" v="16" actId="1076"/>
        <pc:sldMkLst>
          <pc:docMk/>
          <pc:sldMk cId="692382171" sldId="269"/>
        </pc:sldMkLst>
        <pc:spChg chg="mod">
          <ac:chgData name="Franziska Schmidt" userId="S::fs@newchapter.io::271bb422-6e09-42fe-8040-fb16d7d21d47" providerId="AD" clId="Web-{FE222032-0A20-0E82-3335-E4118BF63815}" dt="2023-03-07T10:16:52.552" v="12" actId="1076"/>
          <ac:spMkLst>
            <pc:docMk/>
            <pc:sldMk cId="692382171" sldId="269"/>
            <ac:spMk id="6" creationId="{61E770F0-DF03-E514-BCC3-4501C9F79970}"/>
          </ac:spMkLst>
        </pc:spChg>
        <pc:spChg chg="mod">
          <ac:chgData name="Franziska Schmidt" userId="S::fs@newchapter.io::271bb422-6e09-42fe-8040-fb16d7d21d47" providerId="AD" clId="Web-{FE222032-0A20-0E82-3335-E4118BF63815}" dt="2023-03-07T10:17:14.583" v="16" actId="1076"/>
          <ac:spMkLst>
            <pc:docMk/>
            <pc:sldMk cId="692382171" sldId="269"/>
            <ac:spMk id="7" creationId="{6994264B-1036-AA09-9366-E06FBCBA05E6}"/>
          </ac:spMkLst>
        </pc:spChg>
        <pc:spChg chg="mod">
          <ac:chgData name="Franziska Schmidt" userId="S::fs@newchapter.io::271bb422-6e09-42fe-8040-fb16d7d21d47" providerId="AD" clId="Web-{FE222032-0A20-0E82-3335-E4118BF63815}" dt="2023-03-07T10:16:52.505" v="11" actId="1076"/>
          <ac:spMkLst>
            <pc:docMk/>
            <pc:sldMk cId="692382171" sldId="269"/>
            <ac:spMk id="25" creationId="{97A51CF8-8F18-EC1A-EF27-0D1C4AD2C9C1}"/>
          </ac:spMkLst>
        </pc:spChg>
        <pc:spChg chg="mod">
          <ac:chgData name="Franziska Schmidt" userId="S::fs@newchapter.io::271bb422-6e09-42fe-8040-fb16d7d21d47" providerId="AD" clId="Web-{FE222032-0A20-0E82-3335-E4118BF63815}" dt="2023-03-07T10:17:02.083" v="14" actId="14100"/>
          <ac:spMkLst>
            <pc:docMk/>
            <pc:sldMk cId="692382171" sldId="269"/>
            <ac:spMk id="29" creationId="{30163C05-ABAC-8D28-6114-5BC066A5E7D6}"/>
          </ac:spMkLst>
        </pc:spChg>
        <pc:spChg chg="mod">
          <ac:chgData name="Franziska Schmidt" userId="S::fs@newchapter.io::271bb422-6e09-42fe-8040-fb16d7d21d47" providerId="AD" clId="Web-{FE222032-0A20-0E82-3335-E4118BF63815}" dt="2023-03-07T10:16:48.348" v="10" actId="1076"/>
          <ac:spMkLst>
            <pc:docMk/>
            <pc:sldMk cId="692382171" sldId="269"/>
            <ac:spMk id="45" creationId="{26A67FEF-F6CF-1E46-EAE8-936867DE6909}"/>
          </ac:spMkLst>
        </pc:spChg>
        <pc:spChg chg="mod">
          <ac:chgData name="Franziska Schmidt" userId="S::fs@newchapter.io::271bb422-6e09-42fe-8040-fb16d7d21d47" providerId="AD" clId="Web-{FE222032-0A20-0E82-3335-E4118BF63815}" dt="2023-03-07T10:17:06.989" v="15" actId="14100"/>
          <ac:spMkLst>
            <pc:docMk/>
            <pc:sldMk cId="692382171" sldId="269"/>
            <ac:spMk id="53" creationId="{62649325-45CA-35C2-A338-03A70F6D43C4}"/>
          </ac:spMkLst>
        </pc:spChg>
        <pc:spChg chg="mod">
          <ac:chgData name="Franziska Schmidt" userId="S::fs@newchapter.io::271bb422-6e09-42fe-8040-fb16d7d21d47" providerId="AD" clId="Web-{FE222032-0A20-0E82-3335-E4118BF63815}" dt="2023-03-07T10:16:57.942" v="13" actId="1076"/>
          <ac:spMkLst>
            <pc:docMk/>
            <pc:sldMk cId="692382171" sldId="269"/>
            <ac:spMk id="56" creationId="{8CEBE8D0-3DE2-D90A-7210-194ABF5F618D}"/>
          </ac:spMkLst>
        </pc:spChg>
      </pc:sldChg>
    </pc:docChg>
  </pc:docChgLst>
  <pc:docChgLst>
    <pc:chgData name="Julia Mandl" userId="f31b06a5-b80f-4f11-b776-8bcaef7d0120" providerId="ADAL" clId="{C1120102-3A42-4ED0-84A7-F9CA4D8CA160}"/>
    <pc:docChg chg="undo custSel addSld modSld">
      <pc:chgData name="Julia Mandl" userId="f31b06a5-b80f-4f11-b776-8bcaef7d0120" providerId="ADAL" clId="{C1120102-3A42-4ED0-84A7-F9CA4D8CA160}" dt="2023-03-08T09:43:59.961" v="182" actId="20577"/>
      <pc:docMkLst>
        <pc:docMk/>
      </pc:docMkLst>
      <pc:sldChg chg="addSp delSp modSp mod">
        <pc:chgData name="Julia Mandl" userId="f31b06a5-b80f-4f11-b776-8bcaef7d0120" providerId="ADAL" clId="{C1120102-3A42-4ED0-84A7-F9CA4D8CA160}" dt="2023-03-08T09:43:59.961" v="182" actId="20577"/>
        <pc:sldMkLst>
          <pc:docMk/>
          <pc:sldMk cId="692382171" sldId="269"/>
        </pc:sldMkLst>
        <pc:spChg chg="mod">
          <ac:chgData name="Julia Mandl" userId="f31b06a5-b80f-4f11-b776-8bcaef7d0120" providerId="ADAL" clId="{C1120102-3A42-4ED0-84A7-F9CA4D8CA160}" dt="2023-03-08T09:33:18.597" v="117" actId="6549"/>
          <ac:spMkLst>
            <pc:docMk/>
            <pc:sldMk cId="692382171" sldId="269"/>
            <ac:spMk id="3" creationId="{B0DF5997-CE51-0AA0-FB61-74AA1849F961}"/>
          </ac:spMkLst>
        </pc:spChg>
        <pc:spChg chg="mod">
          <ac:chgData name="Julia Mandl" userId="f31b06a5-b80f-4f11-b776-8bcaef7d0120" providerId="ADAL" clId="{C1120102-3A42-4ED0-84A7-F9CA4D8CA160}" dt="2023-03-08T09:32:24.368" v="112" actId="20577"/>
          <ac:spMkLst>
            <pc:docMk/>
            <pc:sldMk cId="692382171" sldId="269"/>
            <ac:spMk id="8" creationId="{90FD22A4-F6ED-AAB2-02FA-D9CD6FD80126}"/>
          </ac:spMkLst>
        </pc:spChg>
        <pc:spChg chg="add del mod">
          <ac:chgData name="Julia Mandl" userId="f31b06a5-b80f-4f11-b776-8bcaef7d0120" providerId="ADAL" clId="{C1120102-3A42-4ED0-84A7-F9CA4D8CA160}" dt="2023-03-08T09:30:06.675" v="18" actId="478"/>
          <ac:spMkLst>
            <pc:docMk/>
            <pc:sldMk cId="692382171" sldId="269"/>
            <ac:spMk id="11" creationId="{AF6C6412-29E8-7801-02C1-65DC3CAD2DCB}"/>
          </ac:spMkLst>
        </pc:spChg>
        <pc:spChg chg="mod">
          <ac:chgData name="Julia Mandl" userId="f31b06a5-b80f-4f11-b776-8bcaef7d0120" providerId="ADAL" clId="{C1120102-3A42-4ED0-84A7-F9CA4D8CA160}" dt="2023-03-08T09:43:59.961" v="182" actId="20577"/>
          <ac:spMkLst>
            <pc:docMk/>
            <pc:sldMk cId="692382171" sldId="269"/>
            <ac:spMk id="31" creationId="{090C65B8-1ABF-7567-E3A4-82BA03CBA0D7}"/>
          </ac:spMkLst>
        </pc:spChg>
        <pc:spChg chg="del mod">
          <ac:chgData name="Julia Mandl" userId="f31b06a5-b80f-4f11-b776-8bcaef7d0120" providerId="ADAL" clId="{C1120102-3A42-4ED0-84A7-F9CA4D8CA160}" dt="2023-03-08T09:31:19.457" v="28" actId="478"/>
          <ac:spMkLst>
            <pc:docMk/>
            <pc:sldMk cId="692382171" sldId="269"/>
            <ac:spMk id="53" creationId="{62649325-45CA-35C2-A338-03A70F6D43C4}"/>
          </ac:spMkLst>
        </pc:spChg>
        <pc:spChg chg="del">
          <ac:chgData name="Julia Mandl" userId="f31b06a5-b80f-4f11-b776-8bcaef7d0120" providerId="ADAL" clId="{C1120102-3A42-4ED0-84A7-F9CA4D8CA160}" dt="2023-03-08T09:31:09.670" v="23" actId="478"/>
          <ac:spMkLst>
            <pc:docMk/>
            <pc:sldMk cId="692382171" sldId="269"/>
            <ac:spMk id="54" creationId="{CE10C161-97D5-A4CC-16BB-59508DC3CAE8}"/>
          </ac:spMkLst>
        </pc:spChg>
        <pc:spChg chg="mod">
          <ac:chgData name="Julia Mandl" userId="f31b06a5-b80f-4f11-b776-8bcaef7d0120" providerId="ADAL" clId="{C1120102-3A42-4ED0-84A7-F9CA4D8CA160}" dt="2023-03-08T09:31:41.785" v="29" actId="14100"/>
          <ac:spMkLst>
            <pc:docMk/>
            <pc:sldMk cId="692382171" sldId="269"/>
            <ac:spMk id="56" creationId="{8CEBE8D0-3DE2-D90A-7210-194ABF5F618D}"/>
          </ac:spMkLst>
        </pc:spChg>
        <pc:grpChg chg="del">
          <ac:chgData name="Julia Mandl" userId="f31b06a5-b80f-4f11-b776-8bcaef7d0120" providerId="ADAL" clId="{C1120102-3A42-4ED0-84A7-F9CA4D8CA160}" dt="2023-03-08T09:31:44.980" v="30" actId="478"/>
          <ac:grpSpMkLst>
            <pc:docMk/>
            <pc:sldMk cId="692382171" sldId="269"/>
            <ac:grpSpMk id="28" creationId="{1B5FD072-4BA2-A166-FAB0-BE6C034EE383}"/>
          </ac:grpSpMkLst>
        </pc:grpChg>
        <pc:grpChg chg="del">
          <ac:chgData name="Julia Mandl" userId="f31b06a5-b80f-4f11-b776-8bcaef7d0120" providerId="ADAL" clId="{C1120102-3A42-4ED0-84A7-F9CA4D8CA160}" dt="2023-03-08T09:31:14.587" v="26" actId="478"/>
          <ac:grpSpMkLst>
            <pc:docMk/>
            <pc:sldMk cId="692382171" sldId="269"/>
            <ac:grpSpMk id="50" creationId="{D8EAE607-5482-0E94-006C-68E0210FDA60}"/>
          </ac:grpSpMkLst>
        </pc:grpChg>
        <pc:grpChg chg="add del">
          <ac:chgData name="Julia Mandl" userId="f31b06a5-b80f-4f11-b776-8bcaef7d0120" providerId="ADAL" clId="{C1120102-3A42-4ED0-84A7-F9CA4D8CA160}" dt="2023-03-08T09:31:12.621" v="25" actId="478"/>
          <ac:grpSpMkLst>
            <pc:docMk/>
            <pc:sldMk cId="692382171" sldId="269"/>
            <ac:grpSpMk id="55" creationId="{49F289BE-9ECB-F545-F1F6-2D9DBA9A2F33}"/>
          </ac:grpSpMkLst>
        </pc:grpChg>
        <pc:picChg chg="del">
          <ac:chgData name="Julia Mandl" userId="f31b06a5-b80f-4f11-b776-8bcaef7d0120" providerId="ADAL" clId="{C1120102-3A42-4ED0-84A7-F9CA4D8CA160}" dt="2023-03-08T09:31:44.980" v="30" actId="478"/>
          <ac:picMkLst>
            <pc:docMk/>
            <pc:sldMk cId="692382171" sldId="269"/>
            <ac:picMk id="17" creationId="{915C16BA-6B8A-1544-026A-91AB2C085ED0}"/>
          </ac:picMkLst>
        </pc:picChg>
        <pc:picChg chg="del">
          <ac:chgData name="Julia Mandl" userId="f31b06a5-b80f-4f11-b776-8bcaef7d0120" providerId="ADAL" clId="{C1120102-3A42-4ED0-84A7-F9CA4D8CA160}" dt="2023-03-08T09:31:14.587" v="26" actId="478"/>
          <ac:picMkLst>
            <pc:docMk/>
            <pc:sldMk cId="692382171" sldId="269"/>
            <ac:picMk id="51" creationId="{78A073E5-80E1-6B97-77D1-F8BD48870381}"/>
          </ac:picMkLst>
        </pc:picChg>
        <pc:picChg chg="mod">
          <ac:chgData name="Julia Mandl" userId="f31b06a5-b80f-4f11-b776-8bcaef7d0120" providerId="ADAL" clId="{C1120102-3A42-4ED0-84A7-F9CA4D8CA160}" dt="2023-03-08T09:29:48.882" v="16" actId="1076"/>
          <ac:picMkLst>
            <pc:docMk/>
            <pc:sldMk cId="692382171" sldId="269"/>
            <ac:picMk id="59" creationId="{BAC05261-D1D7-8B3A-F3EA-577C0F6615B7}"/>
          </ac:picMkLst>
        </pc:picChg>
      </pc:sldChg>
      <pc:sldChg chg="addSp modSp new mod">
        <pc:chgData name="Julia Mandl" userId="f31b06a5-b80f-4f11-b776-8bcaef7d0120" providerId="ADAL" clId="{C1120102-3A42-4ED0-84A7-F9CA4D8CA160}" dt="2023-03-08T09:27:58.115" v="9"/>
        <pc:sldMkLst>
          <pc:docMk/>
          <pc:sldMk cId="104600978" sldId="270"/>
        </pc:sldMkLst>
        <pc:spChg chg="add mod">
          <ac:chgData name="Julia Mandl" userId="f31b06a5-b80f-4f11-b776-8bcaef7d0120" providerId="ADAL" clId="{C1120102-3A42-4ED0-84A7-F9CA4D8CA160}" dt="2023-03-08T09:27:58.115" v="9"/>
          <ac:spMkLst>
            <pc:docMk/>
            <pc:sldMk cId="104600978" sldId="270"/>
            <ac:spMk id="4" creationId="{70AB7846-51BA-43EF-8C9A-D31E07CB55F5}"/>
          </ac:spMkLst>
        </pc:spChg>
      </pc:sldChg>
    </pc:docChg>
  </pc:docChgLst>
  <pc:docChgLst>
    <pc:chgData name="Franziska Schmidt" userId="271bb422-6e09-42fe-8040-fb16d7d21d47" providerId="ADAL" clId="{E3A770B6-0CDC-4C8B-B7EA-7919294E22F4}"/>
    <pc:docChg chg="undo redo custSel addSld delSld modSld">
      <pc:chgData name="Franziska Schmidt" userId="271bb422-6e09-42fe-8040-fb16d7d21d47" providerId="ADAL" clId="{E3A770B6-0CDC-4C8B-B7EA-7919294E22F4}" dt="2023-03-08T16:09:01.287" v="1985" actId="20577"/>
      <pc:docMkLst>
        <pc:docMk/>
      </pc:docMkLst>
      <pc:sldChg chg="addSp delSp modSp del mod">
        <pc:chgData name="Franziska Schmidt" userId="271bb422-6e09-42fe-8040-fb16d7d21d47" providerId="ADAL" clId="{E3A770B6-0CDC-4C8B-B7EA-7919294E22F4}" dt="2023-03-08T15:10:30.947" v="1105" actId="47"/>
        <pc:sldMkLst>
          <pc:docMk/>
          <pc:sldMk cId="692382171" sldId="269"/>
        </pc:sldMkLst>
        <pc:spChg chg="mod">
          <ac:chgData name="Franziska Schmidt" userId="271bb422-6e09-42fe-8040-fb16d7d21d47" providerId="ADAL" clId="{E3A770B6-0CDC-4C8B-B7EA-7919294E22F4}" dt="2023-03-08T14:25:38.490" v="376" actId="1036"/>
          <ac:spMkLst>
            <pc:docMk/>
            <pc:sldMk cId="692382171" sldId="269"/>
            <ac:spMk id="3" creationId="{B0DF5997-CE51-0AA0-FB61-74AA1849F961}"/>
          </ac:spMkLst>
        </pc:spChg>
        <pc:spChg chg="add mod">
          <ac:chgData name="Franziska Schmidt" userId="271bb422-6e09-42fe-8040-fb16d7d21d47" providerId="ADAL" clId="{E3A770B6-0CDC-4C8B-B7EA-7919294E22F4}" dt="2023-03-08T14:31:17.110" v="412" actId="1036"/>
          <ac:spMkLst>
            <pc:docMk/>
            <pc:sldMk cId="692382171" sldId="269"/>
            <ac:spMk id="4" creationId="{0ED1E4A1-82AF-D0AF-35C7-4F9A7D7F0A11}"/>
          </ac:spMkLst>
        </pc:spChg>
        <pc:spChg chg="mod">
          <ac:chgData name="Franziska Schmidt" userId="271bb422-6e09-42fe-8040-fb16d7d21d47" providerId="ADAL" clId="{E3A770B6-0CDC-4C8B-B7EA-7919294E22F4}" dt="2023-03-08T14:48:33.984" v="765" actId="1035"/>
          <ac:spMkLst>
            <pc:docMk/>
            <pc:sldMk cId="692382171" sldId="269"/>
            <ac:spMk id="6" creationId="{61E770F0-DF03-E514-BCC3-4501C9F79970}"/>
          </ac:spMkLst>
        </pc:spChg>
        <pc:spChg chg="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7" creationId="{6994264B-1036-AA09-9366-E06FBCBA05E6}"/>
          </ac:spMkLst>
        </pc:spChg>
        <pc:spChg chg="del mod">
          <ac:chgData name="Franziska Schmidt" userId="271bb422-6e09-42fe-8040-fb16d7d21d47" providerId="ADAL" clId="{E3A770B6-0CDC-4C8B-B7EA-7919294E22F4}" dt="2023-03-08T14:43:55.180" v="620" actId="478"/>
          <ac:spMkLst>
            <pc:docMk/>
            <pc:sldMk cId="692382171" sldId="269"/>
            <ac:spMk id="8" creationId="{90FD22A4-F6ED-AAB2-02FA-D9CD6FD80126}"/>
          </ac:spMkLst>
        </pc:spChg>
        <pc:spChg chg="mod">
          <ac:chgData name="Franziska Schmidt" userId="271bb422-6e09-42fe-8040-fb16d7d21d47" providerId="ADAL" clId="{E3A770B6-0CDC-4C8B-B7EA-7919294E22F4}" dt="2023-03-07T10:20:22.114" v="19" actId="790"/>
          <ac:spMkLst>
            <pc:docMk/>
            <pc:sldMk cId="692382171" sldId="269"/>
            <ac:spMk id="10" creationId="{E046D05A-5151-9A5E-26F3-89B284EC59A5}"/>
          </ac:spMkLst>
        </pc:spChg>
        <pc:spChg chg="mod">
          <ac:chgData name="Franziska Schmidt" userId="271bb422-6e09-42fe-8040-fb16d7d21d47" providerId="ADAL" clId="{E3A770B6-0CDC-4C8B-B7EA-7919294E22F4}" dt="2023-03-08T14:48:50.144" v="767" actId="164"/>
          <ac:spMkLst>
            <pc:docMk/>
            <pc:sldMk cId="692382171" sldId="269"/>
            <ac:spMk id="20" creationId="{3C8C640B-88F8-E3C5-0664-4D0B6C8C5317}"/>
          </ac:spMkLst>
        </pc:spChg>
        <pc:spChg chg="mod">
          <ac:chgData name="Franziska Schmidt" userId="271bb422-6e09-42fe-8040-fb16d7d21d47" providerId="ADAL" clId="{E3A770B6-0CDC-4C8B-B7EA-7919294E22F4}" dt="2023-03-08T14:48:33.984" v="765" actId="1035"/>
          <ac:spMkLst>
            <pc:docMk/>
            <pc:sldMk cId="692382171" sldId="269"/>
            <ac:spMk id="22" creationId="{D3CA6107-14C6-AE8B-A5C1-8986258301AE}"/>
          </ac:spMkLst>
        </pc:spChg>
        <pc:spChg chg="add 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23" creationId="{23D93215-B943-F0B9-DA01-F1A074EBFADD}"/>
          </ac:spMkLst>
        </pc:spChg>
        <pc:spChg chg="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24" creationId="{3D26AC08-2816-4253-2041-B09BB652378D}"/>
          </ac:spMkLst>
        </pc:spChg>
        <pc:spChg chg="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25" creationId="{97A51CF8-8F18-EC1A-EF27-0D1C4AD2C9C1}"/>
          </ac:spMkLst>
        </pc:spChg>
        <pc:spChg chg="mod topLvl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29" creationId="{30163C05-ABAC-8D28-6114-5BC066A5E7D6}"/>
          </ac:spMkLst>
        </pc:spChg>
        <pc:spChg chg="mod topLvl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30" creationId="{380944F8-5336-AA0B-498F-DBB2E2DC87D3}"/>
          </ac:spMkLst>
        </pc:spChg>
        <pc:spChg chg="mod">
          <ac:chgData name="Franziska Schmidt" userId="271bb422-6e09-42fe-8040-fb16d7d21d47" providerId="ADAL" clId="{E3A770B6-0CDC-4C8B-B7EA-7919294E22F4}" dt="2023-03-08T14:49:16.325" v="780" actId="164"/>
          <ac:spMkLst>
            <pc:docMk/>
            <pc:sldMk cId="692382171" sldId="269"/>
            <ac:spMk id="31" creationId="{090C65B8-1ABF-7567-E3A4-82BA03CBA0D7}"/>
          </ac:spMkLst>
        </pc:spChg>
        <pc:spChg chg="add del">
          <ac:chgData name="Franziska Schmidt" userId="271bb422-6e09-42fe-8040-fb16d7d21d47" providerId="ADAL" clId="{E3A770B6-0CDC-4C8B-B7EA-7919294E22F4}" dt="2023-03-08T12:25:25.038" v="138" actId="22"/>
          <ac:spMkLst>
            <pc:docMk/>
            <pc:sldMk cId="692382171" sldId="269"/>
            <ac:spMk id="32" creationId="{3D25270B-265F-D011-FE0B-5C656E28EAD6}"/>
          </ac:spMkLst>
        </pc:spChg>
        <pc:spChg chg="add 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34" creationId="{9F145351-6290-9637-83FD-55E2B2067C92}"/>
          </ac:spMkLst>
        </pc:spChg>
        <pc:spChg chg="mod">
          <ac:chgData name="Franziska Schmidt" userId="271bb422-6e09-42fe-8040-fb16d7d21d47" providerId="ADAL" clId="{E3A770B6-0CDC-4C8B-B7EA-7919294E22F4}" dt="2023-03-08T14:48:33.984" v="765" actId="1035"/>
          <ac:spMkLst>
            <pc:docMk/>
            <pc:sldMk cId="692382171" sldId="269"/>
            <ac:spMk id="37" creationId="{BDF31ABC-3FBD-763F-1A6E-D1F94935F24D}"/>
          </ac:spMkLst>
        </pc:spChg>
        <pc:spChg chg="add del mod">
          <ac:chgData name="Franziska Schmidt" userId="271bb422-6e09-42fe-8040-fb16d7d21d47" providerId="ADAL" clId="{E3A770B6-0CDC-4C8B-B7EA-7919294E22F4}" dt="2023-03-08T14:20:33.957" v="232" actId="478"/>
          <ac:spMkLst>
            <pc:docMk/>
            <pc:sldMk cId="692382171" sldId="269"/>
            <ac:spMk id="39" creationId="{C4472C2C-399E-D48F-65BB-C54753699295}"/>
          </ac:spMkLst>
        </pc:spChg>
        <pc:spChg chg="add mod">
          <ac:chgData name="Franziska Schmidt" userId="271bb422-6e09-42fe-8040-fb16d7d21d47" providerId="ADAL" clId="{E3A770B6-0CDC-4C8B-B7EA-7919294E22F4}" dt="2023-03-08T14:24:05.397" v="278" actId="1038"/>
          <ac:spMkLst>
            <pc:docMk/>
            <pc:sldMk cId="692382171" sldId="269"/>
            <ac:spMk id="40" creationId="{7E1F1C3A-DD2B-E1AF-BE87-4A9168874822}"/>
          </ac:spMkLst>
        </pc:spChg>
        <pc:spChg chg="add mod">
          <ac:chgData name="Franziska Schmidt" userId="271bb422-6e09-42fe-8040-fb16d7d21d47" providerId="ADAL" clId="{E3A770B6-0CDC-4C8B-B7EA-7919294E22F4}" dt="2023-03-08T14:24:05.397" v="278" actId="1038"/>
          <ac:spMkLst>
            <pc:docMk/>
            <pc:sldMk cId="692382171" sldId="269"/>
            <ac:spMk id="41" creationId="{FCCF5F1E-BBA4-49C6-FF74-FA46F5A58954}"/>
          </ac:spMkLst>
        </pc:spChg>
        <pc:spChg chg="add mod">
          <ac:chgData name="Franziska Schmidt" userId="271bb422-6e09-42fe-8040-fb16d7d21d47" providerId="ADAL" clId="{E3A770B6-0CDC-4C8B-B7EA-7919294E22F4}" dt="2023-03-08T14:24:05.397" v="278" actId="1038"/>
          <ac:spMkLst>
            <pc:docMk/>
            <pc:sldMk cId="692382171" sldId="269"/>
            <ac:spMk id="42" creationId="{746ACC2B-48EC-78A6-2DCF-0B513FC84007}"/>
          </ac:spMkLst>
        </pc:spChg>
        <pc:spChg chg="add mod">
          <ac:chgData name="Franziska Schmidt" userId="271bb422-6e09-42fe-8040-fb16d7d21d47" providerId="ADAL" clId="{E3A770B6-0CDC-4C8B-B7EA-7919294E22F4}" dt="2023-03-08T14:24:05.397" v="278" actId="1038"/>
          <ac:spMkLst>
            <pc:docMk/>
            <pc:sldMk cId="692382171" sldId="269"/>
            <ac:spMk id="44" creationId="{3848B009-5E91-C06A-4B6D-120CFFCF5DCE}"/>
          </ac:spMkLst>
        </pc:spChg>
        <pc:spChg chg="mod">
          <ac:chgData name="Franziska Schmidt" userId="271bb422-6e09-42fe-8040-fb16d7d21d47" providerId="ADAL" clId="{E3A770B6-0CDC-4C8B-B7EA-7919294E22F4}" dt="2023-03-08T14:31:17.110" v="412" actId="1036"/>
          <ac:spMkLst>
            <pc:docMk/>
            <pc:sldMk cId="692382171" sldId="269"/>
            <ac:spMk id="46" creationId="{006D2097-85B9-A145-A7DD-9853EA8FA1AC}"/>
          </ac:spMkLst>
        </pc:spChg>
        <pc:spChg chg="mod">
          <ac:chgData name="Franziska Schmidt" userId="271bb422-6e09-42fe-8040-fb16d7d21d47" providerId="ADAL" clId="{E3A770B6-0CDC-4C8B-B7EA-7919294E22F4}" dt="2023-03-08T14:31:17.110" v="412" actId="1036"/>
          <ac:spMkLst>
            <pc:docMk/>
            <pc:sldMk cId="692382171" sldId="269"/>
            <ac:spMk id="47" creationId="{1F150D1E-42AC-FE7B-8CC7-9DF12ADCCD5E}"/>
          </ac:spMkLst>
        </pc:spChg>
        <pc:spChg chg="mod">
          <ac:chgData name="Franziska Schmidt" userId="271bb422-6e09-42fe-8040-fb16d7d21d47" providerId="ADAL" clId="{E3A770B6-0CDC-4C8B-B7EA-7919294E22F4}" dt="2023-03-08T14:31:17.110" v="412" actId="1036"/>
          <ac:spMkLst>
            <pc:docMk/>
            <pc:sldMk cId="692382171" sldId="269"/>
            <ac:spMk id="48" creationId="{78D542AC-5D26-6F04-AD84-5E7FE48710D7}"/>
          </ac:spMkLst>
        </pc:spChg>
        <pc:spChg chg="mod">
          <ac:chgData name="Franziska Schmidt" userId="271bb422-6e09-42fe-8040-fb16d7d21d47" providerId="ADAL" clId="{E3A770B6-0CDC-4C8B-B7EA-7919294E22F4}" dt="2023-03-08T14:49:51.524" v="815" actId="1036"/>
          <ac:spMkLst>
            <pc:docMk/>
            <pc:sldMk cId="692382171" sldId="269"/>
            <ac:spMk id="49" creationId="{DCF66C92-E0C4-4463-DED9-644D6E667D83}"/>
          </ac:spMkLst>
        </pc:spChg>
        <pc:spChg chg="mod">
          <ac:chgData name="Franziska Schmidt" userId="271bb422-6e09-42fe-8040-fb16d7d21d47" providerId="ADAL" clId="{E3A770B6-0CDC-4C8B-B7EA-7919294E22F4}" dt="2023-03-07T10:20:22.114" v="19" actId="790"/>
          <ac:spMkLst>
            <pc:docMk/>
            <pc:sldMk cId="692382171" sldId="269"/>
            <ac:spMk id="53" creationId="{62649325-45CA-35C2-A338-03A70F6D43C4}"/>
          </ac:spMkLst>
        </pc:spChg>
        <pc:spChg chg="mod">
          <ac:chgData name="Franziska Schmidt" userId="271bb422-6e09-42fe-8040-fb16d7d21d47" providerId="ADAL" clId="{E3A770B6-0CDC-4C8B-B7EA-7919294E22F4}" dt="2023-03-07T10:20:22.114" v="19" actId="790"/>
          <ac:spMkLst>
            <pc:docMk/>
            <pc:sldMk cId="692382171" sldId="269"/>
            <ac:spMk id="54" creationId="{CE10C161-97D5-A4CC-16BB-59508DC3CAE8}"/>
          </ac:spMkLst>
        </pc:spChg>
        <pc:spChg chg="mod">
          <ac:chgData name="Franziska Schmidt" userId="271bb422-6e09-42fe-8040-fb16d7d21d47" providerId="ADAL" clId="{E3A770B6-0CDC-4C8B-B7EA-7919294E22F4}" dt="2023-03-08T14:48:33.984" v="765" actId="1035"/>
          <ac:spMkLst>
            <pc:docMk/>
            <pc:sldMk cId="692382171" sldId="269"/>
            <ac:spMk id="56" creationId="{8CEBE8D0-3DE2-D90A-7210-194ABF5F618D}"/>
          </ac:spMkLst>
        </pc:spChg>
        <pc:spChg chg="add mod">
          <ac:chgData name="Franziska Schmidt" userId="271bb422-6e09-42fe-8040-fb16d7d21d47" providerId="ADAL" clId="{E3A770B6-0CDC-4C8B-B7EA-7919294E22F4}" dt="2023-03-08T14:49:07.435" v="778" actId="20577"/>
          <ac:spMkLst>
            <pc:docMk/>
            <pc:sldMk cId="692382171" sldId="269"/>
            <ac:spMk id="57" creationId="{34DC0E93-1352-DEE5-1136-561723EC38C2}"/>
          </ac:spMkLst>
        </pc:spChg>
        <pc:spChg chg="add mod">
          <ac:chgData name="Franziska Schmidt" userId="271bb422-6e09-42fe-8040-fb16d7d21d47" providerId="ADAL" clId="{E3A770B6-0CDC-4C8B-B7EA-7919294E22F4}" dt="2023-03-08T15:01:00.747" v="905" actId="1038"/>
          <ac:spMkLst>
            <pc:docMk/>
            <pc:sldMk cId="692382171" sldId="269"/>
            <ac:spMk id="63" creationId="{CEE4103C-B43A-B6FB-6834-A05DEF7B66A5}"/>
          </ac:spMkLst>
        </pc:spChg>
        <pc:grpChg chg="add del mod">
          <ac:chgData name="Franziska Schmidt" userId="271bb422-6e09-42fe-8040-fb16d7d21d47" providerId="ADAL" clId="{E3A770B6-0CDC-4C8B-B7EA-7919294E22F4}" dt="2023-03-08T12:24:33.083" v="114" actId="165"/>
          <ac:grpSpMkLst>
            <pc:docMk/>
            <pc:sldMk cId="692382171" sldId="269"/>
            <ac:grpSpMk id="55" creationId="{49F289BE-9ECB-F545-F1F6-2D9DBA9A2F33}"/>
          </ac:grpSpMkLst>
        </pc:grpChg>
        <pc:grpChg chg="add mod">
          <ac:chgData name="Franziska Schmidt" userId="271bb422-6e09-42fe-8040-fb16d7d21d47" providerId="ADAL" clId="{E3A770B6-0CDC-4C8B-B7EA-7919294E22F4}" dt="2023-03-08T15:06:01.858" v="965" actId="1076"/>
          <ac:grpSpMkLst>
            <pc:docMk/>
            <pc:sldMk cId="692382171" sldId="269"/>
            <ac:grpSpMk id="60" creationId="{6EB35430-1BD9-349A-753A-BBB980FEAACA}"/>
          </ac:grpSpMkLst>
        </pc:grpChg>
        <pc:grpChg chg="add mod">
          <ac:chgData name="Franziska Schmidt" userId="271bb422-6e09-42fe-8040-fb16d7d21d47" providerId="ADAL" clId="{E3A770B6-0CDC-4C8B-B7EA-7919294E22F4}" dt="2023-03-08T14:49:00.999" v="768" actId="555"/>
          <ac:grpSpMkLst>
            <pc:docMk/>
            <pc:sldMk cId="692382171" sldId="269"/>
            <ac:grpSpMk id="61" creationId="{DDB3576B-C3A9-793F-464B-D4F7EC089070}"/>
          </ac:grpSpMkLst>
        </pc:grpChg>
        <pc:grpChg chg="add mod">
          <ac:chgData name="Franziska Schmidt" userId="271bb422-6e09-42fe-8040-fb16d7d21d47" providerId="ADAL" clId="{E3A770B6-0CDC-4C8B-B7EA-7919294E22F4}" dt="2023-03-08T15:01:00.747" v="905" actId="1038"/>
          <ac:grpSpMkLst>
            <pc:docMk/>
            <pc:sldMk cId="692382171" sldId="269"/>
            <ac:grpSpMk id="62" creationId="{81A9A2E5-48F8-109C-27CD-C719C38A669F}"/>
          </ac:grpSpMkLst>
        </pc:grpChg>
        <pc:picChg chg="del">
          <ac:chgData name="Franziska Schmidt" userId="271bb422-6e09-42fe-8040-fb16d7d21d47" providerId="ADAL" clId="{E3A770B6-0CDC-4C8B-B7EA-7919294E22F4}" dt="2023-03-08T12:22:08.054" v="110" actId="478"/>
          <ac:picMkLst>
            <pc:docMk/>
            <pc:sldMk cId="692382171" sldId="269"/>
            <ac:picMk id="16" creationId="{42DF766A-C38B-FC89-DB30-D93E928C032A}"/>
          </ac:picMkLst>
        </pc:picChg>
        <pc:picChg chg="add del mod">
          <ac:chgData name="Franziska Schmidt" userId="271bb422-6e09-42fe-8040-fb16d7d21d47" providerId="ADAL" clId="{E3A770B6-0CDC-4C8B-B7EA-7919294E22F4}" dt="2023-03-08T14:29:22.282" v="378" actId="478"/>
          <ac:picMkLst>
            <pc:docMk/>
            <pc:sldMk cId="692382171" sldId="269"/>
            <ac:picMk id="36" creationId="{BEB21D85-E252-BE82-196F-C0536DD9D400}"/>
          </ac:picMkLst>
        </pc:picChg>
        <pc:picChg chg="del">
          <ac:chgData name="Franziska Schmidt" userId="271bb422-6e09-42fe-8040-fb16d7d21d47" providerId="ADAL" clId="{E3A770B6-0CDC-4C8B-B7EA-7919294E22F4}" dt="2023-03-08T12:24:26.583" v="113" actId="478"/>
          <ac:picMkLst>
            <pc:docMk/>
            <pc:sldMk cId="692382171" sldId="269"/>
            <ac:picMk id="52" creationId="{79D2FBE9-F566-9CAA-9C3B-25F70D18EB3E}"/>
          </ac:picMkLst>
        </pc:picChg>
        <pc:picChg chg="mod">
          <ac:chgData name="Franziska Schmidt" userId="271bb422-6e09-42fe-8040-fb16d7d21d47" providerId="ADAL" clId="{E3A770B6-0CDC-4C8B-B7EA-7919294E22F4}" dt="2023-03-08T14:49:44.515" v="809" actId="1036"/>
          <ac:picMkLst>
            <pc:docMk/>
            <pc:sldMk cId="692382171" sldId="269"/>
            <ac:picMk id="59" creationId="{BAC05261-D1D7-8B3A-F3EA-577C0F6615B7}"/>
          </ac:picMkLst>
        </pc:picChg>
        <pc:picChg chg="add mod">
          <ac:chgData name="Franziska Schmidt" userId="271bb422-6e09-42fe-8040-fb16d7d21d47" providerId="ADAL" clId="{E3A770B6-0CDC-4C8B-B7EA-7919294E22F4}" dt="2023-03-08T15:07:09.884" v="1031"/>
          <ac:picMkLst>
            <pc:docMk/>
            <pc:sldMk cId="692382171" sldId="269"/>
            <ac:picMk id="13312" creationId="{908DF4CF-AA1C-F1A3-313D-E6E11B7B5C57}"/>
          </ac:picMkLst>
        </pc:picChg>
        <pc:picChg chg="mod">
          <ac:chgData name="Franziska Schmidt" userId="271bb422-6e09-42fe-8040-fb16d7d21d47" providerId="ADAL" clId="{E3A770B6-0CDC-4C8B-B7EA-7919294E22F4}" dt="2023-03-08T14:24:35.698" v="279" actId="1076"/>
          <ac:picMkLst>
            <pc:docMk/>
            <pc:sldMk cId="692382171" sldId="269"/>
            <ac:picMk id="13314" creationId="{6F304DBD-E955-F606-ECF1-51D3D15A03B6}"/>
          </ac:picMkLst>
        </pc:picChg>
        <pc:cxnChg chg="add del mod">
          <ac:chgData name="Franziska Schmidt" userId="271bb422-6e09-42fe-8040-fb16d7d21d47" providerId="ADAL" clId="{E3A770B6-0CDC-4C8B-B7EA-7919294E22F4}" dt="2023-03-08T15:07:43.633" v="1034" actId="478"/>
          <ac:cxnSpMkLst>
            <pc:docMk/>
            <pc:sldMk cId="692382171" sldId="269"/>
            <ac:cxnSpMk id="5" creationId="{86C6211D-4C52-92F1-9530-21C05DA9DBED}"/>
          </ac:cxnSpMkLst>
        </pc:cxnChg>
        <pc:cxnChg chg="add mod">
          <ac:chgData name="Franziska Schmidt" userId="271bb422-6e09-42fe-8040-fb16d7d21d47" providerId="ADAL" clId="{E3A770B6-0CDC-4C8B-B7EA-7919294E22F4}" dt="2023-03-08T14:49:44.515" v="809" actId="1036"/>
          <ac:cxnSpMkLst>
            <pc:docMk/>
            <pc:sldMk cId="692382171" sldId="269"/>
            <ac:cxnSpMk id="13" creationId="{143FD80E-3ADB-BC76-6617-601B2FCFF147}"/>
          </ac:cxnSpMkLst>
        </pc:cxnChg>
        <pc:cxnChg chg="add mod">
          <ac:chgData name="Franziska Schmidt" userId="271bb422-6e09-42fe-8040-fb16d7d21d47" providerId="ADAL" clId="{E3A770B6-0CDC-4C8B-B7EA-7919294E22F4}" dt="2023-03-08T14:48:50.144" v="767" actId="164"/>
          <ac:cxnSpMkLst>
            <pc:docMk/>
            <pc:sldMk cId="692382171" sldId="269"/>
            <ac:cxnSpMk id="15" creationId="{DB4B9738-AAC9-BFC3-9C3A-63736B9A3DA7}"/>
          </ac:cxnSpMkLst>
        </pc:cxnChg>
        <pc:cxnChg chg="add mod">
          <ac:chgData name="Franziska Schmidt" userId="271bb422-6e09-42fe-8040-fb16d7d21d47" providerId="ADAL" clId="{E3A770B6-0CDC-4C8B-B7EA-7919294E22F4}" dt="2023-03-08T14:49:16.325" v="780" actId="164"/>
          <ac:cxnSpMkLst>
            <pc:docMk/>
            <pc:sldMk cId="692382171" sldId="269"/>
            <ac:cxnSpMk id="18" creationId="{E1DE0455-7503-BCCD-67B2-E990CC6F0787}"/>
          </ac:cxnSpMkLst>
        </pc:cxnChg>
        <pc:cxnChg chg="add mod">
          <ac:chgData name="Franziska Schmidt" userId="271bb422-6e09-42fe-8040-fb16d7d21d47" providerId="ADAL" clId="{E3A770B6-0CDC-4C8B-B7EA-7919294E22F4}" dt="2023-03-08T15:01:00.747" v="905" actId="1038"/>
          <ac:cxnSpMkLst>
            <pc:docMk/>
            <pc:sldMk cId="692382171" sldId="269"/>
            <ac:cxnSpMk id="19" creationId="{19FBA87E-BC8C-91E8-775F-566537E1B4A1}"/>
          </ac:cxnSpMkLst>
        </pc:cxnChg>
        <pc:cxnChg chg="add mod">
          <ac:chgData name="Franziska Schmidt" userId="271bb422-6e09-42fe-8040-fb16d7d21d47" providerId="ADAL" clId="{E3A770B6-0CDC-4C8B-B7EA-7919294E22F4}" dt="2023-03-07T10:22:16.125" v="54" actId="1038"/>
          <ac:cxnSpMkLst>
            <pc:docMk/>
            <pc:sldMk cId="692382171" sldId="269"/>
            <ac:cxnSpMk id="21" creationId="{B42CDBE3-08BE-1F97-F1AB-C6BED139AEEC}"/>
          </ac:cxnSpMkLst>
        </pc:cxnChg>
        <pc:cxnChg chg="add del mod">
          <ac:chgData name="Franziska Schmidt" userId="271bb422-6e09-42fe-8040-fb16d7d21d47" providerId="ADAL" clId="{E3A770B6-0CDC-4C8B-B7EA-7919294E22F4}" dt="2023-03-07T10:21:21.487" v="26" actId="478"/>
          <ac:cxnSpMkLst>
            <pc:docMk/>
            <pc:sldMk cId="692382171" sldId="269"/>
            <ac:cxnSpMk id="23" creationId="{C10C183E-8C6C-0487-5535-B2402743F006}"/>
          </ac:cxnSpMkLst>
        </pc:cxnChg>
        <pc:cxnChg chg="add del mod">
          <ac:chgData name="Franziska Schmidt" userId="271bb422-6e09-42fe-8040-fb16d7d21d47" providerId="ADAL" clId="{E3A770B6-0CDC-4C8B-B7EA-7919294E22F4}" dt="2023-03-07T10:21:18.196" v="25" actId="478"/>
          <ac:cxnSpMkLst>
            <pc:docMk/>
            <pc:sldMk cId="692382171" sldId="269"/>
            <ac:cxnSpMk id="26" creationId="{1618633F-7C73-CD4E-C50A-2B3BBDEDC72E}"/>
          </ac:cxnSpMkLst>
        </pc:cxnChg>
        <pc:cxnChg chg="add mod">
          <ac:chgData name="Franziska Schmidt" userId="271bb422-6e09-42fe-8040-fb16d7d21d47" providerId="ADAL" clId="{E3A770B6-0CDC-4C8B-B7EA-7919294E22F4}" dt="2023-03-08T15:01:00.747" v="905" actId="1038"/>
          <ac:cxnSpMkLst>
            <pc:docMk/>
            <pc:sldMk cId="692382171" sldId="269"/>
            <ac:cxnSpMk id="26" creationId="{30A9DB4C-F76D-2A15-2ABD-8BC8B8934D15}"/>
          </ac:cxnSpMkLst>
        </pc:cxnChg>
        <pc:cxnChg chg="add del mod">
          <ac:chgData name="Franziska Schmidt" userId="271bb422-6e09-42fe-8040-fb16d7d21d47" providerId="ADAL" clId="{E3A770B6-0CDC-4C8B-B7EA-7919294E22F4}" dt="2023-03-08T14:23:42.208" v="272" actId="478"/>
          <ac:cxnSpMkLst>
            <pc:docMk/>
            <pc:sldMk cId="692382171" sldId="269"/>
            <ac:cxnSpMk id="43" creationId="{13878CA6-AC7F-5288-E48E-9752A525B16C}"/>
          </ac:cxnSpMkLst>
        </pc:cxnChg>
        <pc:cxnChg chg="add mod">
          <ac:chgData name="Franziska Schmidt" userId="271bb422-6e09-42fe-8040-fb16d7d21d47" providerId="ADAL" clId="{E3A770B6-0CDC-4C8B-B7EA-7919294E22F4}" dt="2023-03-08T14:48:45.202" v="766" actId="164"/>
          <ac:cxnSpMkLst>
            <pc:docMk/>
            <pc:sldMk cId="692382171" sldId="269"/>
            <ac:cxnSpMk id="58" creationId="{7BC9B59C-247E-9D0E-1760-0EEB62D567F0}"/>
          </ac:cxnSpMkLst>
        </pc:cxnChg>
      </pc:sldChg>
      <pc:sldChg chg="del">
        <pc:chgData name="Franziska Schmidt" userId="271bb422-6e09-42fe-8040-fb16d7d21d47" providerId="ADAL" clId="{E3A770B6-0CDC-4C8B-B7EA-7919294E22F4}" dt="2023-03-08T15:10:35.306" v="1106" actId="47"/>
        <pc:sldMkLst>
          <pc:docMk/>
          <pc:sldMk cId="104600978" sldId="270"/>
        </pc:sldMkLst>
      </pc:sldChg>
      <pc:sldChg chg="addSp delSp modSp add mod">
        <pc:chgData name="Franziska Schmidt" userId="271bb422-6e09-42fe-8040-fb16d7d21d47" providerId="ADAL" clId="{E3A770B6-0CDC-4C8B-B7EA-7919294E22F4}" dt="2023-03-08T16:09:01.287" v="1985" actId="20577"/>
        <pc:sldMkLst>
          <pc:docMk/>
          <pc:sldMk cId="579711343" sldId="271"/>
        </pc:sldMkLst>
        <pc:spChg chg="mod">
          <ac:chgData name="Franziska Schmidt" userId="271bb422-6e09-42fe-8040-fb16d7d21d47" providerId="ADAL" clId="{E3A770B6-0CDC-4C8B-B7EA-7919294E22F4}" dt="2023-03-08T15:57:16.577" v="1973" actId="1035"/>
          <ac:spMkLst>
            <pc:docMk/>
            <pc:sldMk cId="579711343" sldId="271"/>
            <ac:spMk id="4" creationId="{0ED1E4A1-82AF-D0AF-35C7-4F9A7D7F0A11}"/>
          </ac:spMkLst>
        </pc:spChg>
        <pc:spChg chg="mod">
          <ac:chgData name="Franziska Schmidt" userId="271bb422-6e09-42fe-8040-fb16d7d21d47" providerId="ADAL" clId="{E3A770B6-0CDC-4C8B-B7EA-7919294E22F4}" dt="2023-03-08T15:31:54.117" v="1450" actId="20577"/>
          <ac:spMkLst>
            <pc:docMk/>
            <pc:sldMk cId="579711343" sldId="271"/>
            <ac:spMk id="6" creationId="{61E770F0-DF03-E514-BCC3-4501C9F79970}"/>
          </ac:spMkLst>
        </pc:spChg>
        <pc:spChg chg="mod">
          <ac:chgData name="Franziska Schmidt" userId="271bb422-6e09-42fe-8040-fb16d7d21d47" providerId="ADAL" clId="{E3A770B6-0CDC-4C8B-B7EA-7919294E22F4}" dt="2023-03-08T15:23:02.610" v="1341" actId="552"/>
          <ac:spMkLst>
            <pc:docMk/>
            <pc:sldMk cId="579711343" sldId="271"/>
            <ac:spMk id="7" creationId="{6994264B-1036-AA09-9366-E06FBCBA05E6}"/>
          </ac:spMkLst>
        </pc:spChg>
        <pc:spChg chg="mod topLvl">
          <ac:chgData name="Franziska Schmidt" userId="271bb422-6e09-42fe-8040-fb16d7d21d47" providerId="ADAL" clId="{E3A770B6-0CDC-4C8B-B7EA-7919294E22F4}" dt="2023-03-08T15:40:43.424" v="1634" actId="555"/>
          <ac:spMkLst>
            <pc:docMk/>
            <pc:sldMk cId="579711343" sldId="271"/>
            <ac:spMk id="20" creationId="{3C8C640B-88F8-E3C5-0664-4D0B6C8C5317}"/>
          </ac:spMkLst>
        </pc:spChg>
        <pc:spChg chg="mod">
          <ac:chgData name="Franziska Schmidt" userId="271bb422-6e09-42fe-8040-fb16d7d21d47" providerId="ADAL" clId="{E3A770B6-0CDC-4C8B-B7EA-7919294E22F4}" dt="2023-03-08T15:42:33.063" v="1644" actId="1038"/>
          <ac:spMkLst>
            <pc:docMk/>
            <pc:sldMk cId="579711343" sldId="271"/>
            <ac:spMk id="22" creationId="{D3CA6107-14C6-AE8B-A5C1-8986258301AE}"/>
          </ac:spMkLst>
        </pc:spChg>
        <pc:spChg chg="mod">
          <ac:chgData name="Franziska Schmidt" userId="271bb422-6e09-42fe-8040-fb16d7d21d47" providerId="ADAL" clId="{E3A770B6-0CDC-4C8B-B7EA-7919294E22F4}" dt="2023-03-08T15:23:02.610" v="1341" actId="552"/>
          <ac:spMkLst>
            <pc:docMk/>
            <pc:sldMk cId="579711343" sldId="271"/>
            <ac:spMk id="23" creationId="{23D93215-B943-F0B9-DA01-F1A074EBFADD}"/>
          </ac:spMkLst>
        </pc:spChg>
        <pc:spChg chg="mod">
          <ac:chgData name="Franziska Schmidt" userId="271bb422-6e09-42fe-8040-fb16d7d21d47" providerId="ADAL" clId="{E3A770B6-0CDC-4C8B-B7EA-7919294E22F4}" dt="2023-03-08T15:42:19.203" v="1643" actId="1036"/>
          <ac:spMkLst>
            <pc:docMk/>
            <pc:sldMk cId="579711343" sldId="271"/>
            <ac:spMk id="24" creationId="{3D26AC08-2816-4253-2041-B09BB652378D}"/>
          </ac:spMkLst>
        </pc:spChg>
        <pc:spChg chg="mod">
          <ac:chgData name="Franziska Schmidt" userId="271bb422-6e09-42fe-8040-fb16d7d21d47" providerId="ADAL" clId="{E3A770B6-0CDC-4C8B-B7EA-7919294E22F4}" dt="2023-03-08T15:58:20.396" v="1979" actId="20577"/>
          <ac:spMkLst>
            <pc:docMk/>
            <pc:sldMk cId="579711343" sldId="271"/>
            <ac:spMk id="25" creationId="{97A51CF8-8F18-EC1A-EF27-0D1C4AD2C9C1}"/>
          </ac:spMkLst>
        </pc:spChg>
        <pc:spChg chg="mod">
          <ac:chgData name="Franziska Schmidt" userId="271bb422-6e09-42fe-8040-fb16d7d21d47" providerId="ADAL" clId="{E3A770B6-0CDC-4C8B-B7EA-7919294E22F4}" dt="2023-03-08T15:42:47.728" v="1650" actId="1035"/>
          <ac:spMkLst>
            <pc:docMk/>
            <pc:sldMk cId="579711343" sldId="271"/>
            <ac:spMk id="29" creationId="{30163C05-ABAC-8D28-6114-5BC066A5E7D6}"/>
          </ac:spMkLst>
        </pc:spChg>
        <pc:spChg chg="mod">
          <ac:chgData name="Franziska Schmidt" userId="271bb422-6e09-42fe-8040-fb16d7d21d47" providerId="ADAL" clId="{E3A770B6-0CDC-4C8B-B7EA-7919294E22F4}" dt="2023-03-08T15:42:47.728" v="1650" actId="1035"/>
          <ac:spMkLst>
            <pc:docMk/>
            <pc:sldMk cId="579711343" sldId="271"/>
            <ac:spMk id="30" creationId="{380944F8-5336-AA0B-498F-DBB2E2DC87D3}"/>
          </ac:spMkLst>
        </pc:spChg>
        <pc:spChg chg="add del mod topLvl">
          <ac:chgData name="Franziska Schmidt" userId="271bb422-6e09-42fe-8040-fb16d7d21d47" providerId="ADAL" clId="{E3A770B6-0CDC-4C8B-B7EA-7919294E22F4}" dt="2023-03-08T15:42:47.728" v="1650" actId="1035"/>
          <ac:spMkLst>
            <pc:docMk/>
            <pc:sldMk cId="579711343" sldId="271"/>
            <ac:spMk id="31" creationId="{090C65B8-1ABF-7567-E3A4-82BA03CBA0D7}"/>
          </ac:spMkLst>
        </pc:spChg>
        <pc:spChg chg="mod">
          <ac:chgData name="Franziska Schmidt" userId="271bb422-6e09-42fe-8040-fb16d7d21d47" providerId="ADAL" clId="{E3A770B6-0CDC-4C8B-B7EA-7919294E22F4}" dt="2023-03-08T16:09:01.287" v="1985" actId="20577"/>
          <ac:spMkLst>
            <pc:docMk/>
            <pc:sldMk cId="579711343" sldId="271"/>
            <ac:spMk id="34" creationId="{9F145351-6290-9637-83FD-55E2B2067C92}"/>
          </ac:spMkLst>
        </pc:spChg>
        <pc:spChg chg="mod">
          <ac:chgData name="Franziska Schmidt" userId="271bb422-6e09-42fe-8040-fb16d7d21d47" providerId="ADAL" clId="{E3A770B6-0CDC-4C8B-B7EA-7919294E22F4}" dt="2023-03-08T15:09:04.857" v="1067" actId="1036"/>
          <ac:spMkLst>
            <pc:docMk/>
            <pc:sldMk cId="579711343" sldId="271"/>
            <ac:spMk id="37" creationId="{BDF31ABC-3FBD-763F-1A6E-D1F94935F24D}"/>
          </ac:spMkLst>
        </pc:spChg>
        <pc:spChg chg="mod">
          <ac:chgData name="Franziska Schmidt" userId="271bb422-6e09-42fe-8040-fb16d7d21d47" providerId="ADAL" clId="{E3A770B6-0CDC-4C8B-B7EA-7919294E22F4}" dt="2023-03-08T15:57:16.577" v="1973" actId="1035"/>
          <ac:spMkLst>
            <pc:docMk/>
            <pc:sldMk cId="579711343" sldId="271"/>
            <ac:spMk id="45" creationId="{26A67FEF-F6CF-1E46-EAE8-936867DE6909}"/>
          </ac:spMkLst>
        </pc:spChg>
        <pc:spChg chg="mod">
          <ac:chgData name="Franziska Schmidt" userId="271bb422-6e09-42fe-8040-fb16d7d21d47" providerId="ADAL" clId="{E3A770B6-0CDC-4C8B-B7EA-7919294E22F4}" dt="2023-03-08T15:57:16.577" v="1973" actId="1035"/>
          <ac:spMkLst>
            <pc:docMk/>
            <pc:sldMk cId="579711343" sldId="271"/>
            <ac:spMk id="46" creationId="{006D2097-85B9-A145-A7DD-9853EA8FA1AC}"/>
          </ac:spMkLst>
        </pc:spChg>
        <pc:spChg chg="mod">
          <ac:chgData name="Franziska Schmidt" userId="271bb422-6e09-42fe-8040-fb16d7d21d47" providerId="ADAL" clId="{E3A770B6-0CDC-4C8B-B7EA-7919294E22F4}" dt="2023-03-08T15:57:16.577" v="1973" actId="1035"/>
          <ac:spMkLst>
            <pc:docMk/>
            <pc:sldMk cId="579711343" sldId="271"/>
            <ac:spMk id="47" creationId="{1F150D1E-42AC-FE7B-8CC7-9DF12ADCCD5E}"/>
          </ac:spMkLst>
        </pc:spChg>
        <pc:spChg chg="mod">
          <ac:chgData name="Franziska Schmidt" userId="271bb422-6e09-42fe-8040-fb16d7d21d47" providerId="ADAL" clId="{E3A770B6-0CDC-4C8B-B7EA-7919294E22F4}" dt="2023-03-08T15:57:16.577" v="1973" actId="1035"/>
          <ac:spMkLst>
            <pc:docMk/>
            <pc:sldMk cId="579711343" sldId="271"/>
            <ac:spMk id="48" creationId="{78D542AC-5D26-6F04-AD84-5E7FE48710D7}"/>
          </ac:spMkLst>
        </pc:spChg>
        <pc:spChg chg="mod">
          <ac:chgData name="Franziska Schmidt" userId="271bb422-6e09-42fe-8040-fb16d7d21d47" providerId="ADAL" clId="{E3A770B6-0CDC-4C8B-B7EA-7919294E22F4}" dt="2023-03-08T15:59:28.647" v="1984" actId="20577"/>
          <ac:spMkLst>
            <pc:docMk/>
            <pc:sldMk cId="579711343" sldId="271"/>
            <ac:spMk id="56" creationId="{8CEBE8D0-3DE2-D90A-7210-194ABF5F618D}"/>
          </ac:spMkLst>
        </pc:spChg>
        <pc:spChg chg="mod topLvl">
          <ac:chgData name="Franziska Schmidt" userId="271bb422-6e09-42fe-8040-fb16d7d21d47" providerId="ADAL" clId="{E3A770B6-0CDC-4C8B-B7EA-7919294E22F4}" dt="2023-03-08T15:40:43.424" v="1634" actId="555"/>
          <ac:spMkLst>
            <pc:docMk/>
            <pc:sldMk cId="579711343" sldId="271"/>
            <ac:spMk id="57" creationId="{34DC0E93-1352-DEE5-1136-561723EC38C2}"/>
          </ac:spMkLst>
        </pc:spChg>
        <pc:spChg chg="mod">
          <ac:chgData name="Franziska Schmidt" userId="271bb422-6e09-42fe-8040-fb16d7d21d47" providerId="ADAL" clId="{E3A770B6-0CDC-4C8B-B7EA-7919294E22F4}" dt="2023-03-08T15:56:59.142" v="1970" actId="20577"/>
          <ac:spMkLst>
            <pc:docMk/>
            <pc:sldMk cId="579711343" sldId="271"/>
            <ac:spMk id="63" creationId="{CEE4103C-B43A-B6FB-6834-A05DEF7B66A5}"/>
          </ac:spMkLst>
        </pc:spChg>
        <pc:grpChg chg="del">
          <ac:chgData name="Franziska Schmidt" userId="271bb422-6e09-42fe-8040-fb16d7d21d47" providerId="ADAL" clId="{E3A770B6-0CDC-4C8B-B7EA-7919294E22F4}" dt="2023-03-08T15:08:21.124" v="1040" actId="478"/>
          <ac:grpSpMkLst>
            <pc:docMk/>
            <pc:sldMk cId="579711343" sldId="271"/>
            <ac:grpSpMk id="60" creationId="{6EB35430-1BD9-349A-753A-BBB980FEAACA}"/>
          </ac:grpSpMkLst>
        </pc:grpChg>
        <pc:grpChg chg="del">
          <ac:chgData name="Franziska Schmidt" userId="271bb422-6e09-42fe-8040-fb16d7d21d47" providerId="ADAL" clId="{E3A770B6-0CDC-4C8B-B7EA-7919294E22F4}" dt="2023-03-08T15:08:12.382" v="1038" actId="165"/>
          <ac:grpSpMkLst>
            <pc:docMk/>
            <pc:sldMk cId="579711343" sldId="271"/>
            <ac:grpSpMk id="61" creationId="{DDB3576B-C3A9-793F-464B-D4F7EC089070}"/>
          </ac:grpSpMkLst>
        </pc:grpChg>
        <pc:grpChg chg="del">
          <ac:chgData name="Franziska Schmidt" userId="271bb422-6e09-42fe-8040-fb16d7d21d47" providerId="ADAL" clId="{E3A770B6-0CDC-4C8B-B7EA-7919294E22F4}" dt="2023-03-08T15:08:28.364" v="1041" actId="165"/>
          <ac:grpSpMkLst>
            <pc:docMk/>
            <pc:sldMk cId="579711343" sldId="271"/>
            <ac:grpSpMk id="62" creationId="{81A9A2E5-48F8-109C-27CD-C719C38A669F}"/>
          </ac:grpSpMkLst>
        </pc:grpChg>
        <pc:picChg chg="add del mod modCrop">
          <ac:chgData name="Franziska Schmidt" userId="271bb422-6e09-42fe-8040-fb16d7d21d47" providerId="ADAL" clId="{E3A770B6-0CDC-4C8B-B7EA-7919294E22F4}" dt="2023-03-08T15:12:06.807" v="1145" actId="478"/>
          <ac:picMkLst>
            <pc:docMk/>
            <pc:sldMk cId="579711343" sldId="271"/>
            <ac:picMk id="8" creationId="{E913BB89-33B5-DD79-EA2B-C42B72D5EAB0}"/>
          </ac:picMkLst>
        </pc:picChg>
        <pc:picChg chg="add mod modCrop">
          <ac:chgData name="Franziska Schmidt" userId="271bb422-6e09-42fe-8040-fb16d7d21d47" providerId="ADAL" clId="{E3A770B6-0CDC-4C8B-B7EA-7919294E22F4}" dt="2023-03-08T15:42:47.728" v="1650" actId="1035"/>
          <ac:picMkLst>
            <pc:docMk/>
            <pc:sldMk cId="579711343" sldId="271"/>
            <ac:picMk id="16" creationId="{AE1176E2-4323-5554-C64E-C61E88473DA7}"/>
          </ac:picMkLst>
        </pc:picChg>
        <pc:picChg chg="add mod modCrop">
          <ac:chgData name="Franziska Schmidt" userId="271bb422-6e09-42fe-8040-fb16d7d21d47" providerId="ADAL" clId="{E3A770B6-0CDC-4C8B-B7EA-7919294E22F4}" dt="2023-03-08T15:42:47.728" v="1650" actId="1035"/>
          <ac:picMkLst>
            <pc:docMk/>
            <pc:sldMk cId="579711343" sldId="271"/>
            <ac:picMk id="17" creationId="{D83E63DE-CD52-CF8D-541C-581DC26974A1}"/>
          </ac:picMkLst>
        </pc:picChg>
        <pc:picChg chg="mod">
          <ac:chgData name="Franziska Schmidt" userId="271bb422-6e09-42fe-8040-fb16d7d21d47" providerId="ADAL" clId="{E3A770B6-0CDC-4C8B-B7EA-7919294E22F4}" dt="2023-03-08T15:16:12.835" v="1238"/>
          <ac:picMkLst>
            <pc:docMk/>
            <pc:sldMk cId="579711343" sldId="271"/>
            <ac:picMk id="13312" creationId="{908DF4CF-AA1C-F1A3-313D-E6E11B7B5C57}"/>
          </ac:picMkLst>
        </pc:picChg>
        <pc:cxnChg chg="del">
          <ac:chgData name="Franziska Schmidt" userId="271bb422-6e09-42fe-8040-fb16d7d21d47" providerId="ADAL" clId="{E3A770B6-0CDC-4C8B-B7EA-7919294E22F4}" dt="2023-03-08T15:08:44.554" v="1046" actId="478"/>
          <ac:cxnSpMkLst>
            <pc:docMk/>
            <pc:sldMk cId="579711343" sldId="271"/>
            <ac:cxnSpMk id="13" creationId="{143FD80E-3ADB-BC76-6617-601B2FCFF147}"/>
          </ac:cxnSpMkLst>
        </pc:cxnChg>
        <pc:cxnChg chg="del mod topLvl">
          <ac:chgData name="Franziska Schmidt" userId="271bb422-6e09-42fe-8040-fb16d7d21d47" providerId="ADAL" clId="{E3A770B6-0CDC-4C8B-B7EA-7919294E22F4}" dt="2023-03-08T15:08:15.586" v="1039" actId="478"/>
          <ac:cxnSpMkLst>
            <pc:docMk/>
            <pc:sldMk cId="579711343" sldId="271"/>
            <ac:cxnSpMk id="15" creationId="{DB4B9738-AAC9-BFC3-9C3A-63736B9A3DA7}"/>
          </ac:cxnSpMkLst>
        </pc:cxnChg>
        <pc:cxnChg chg="add del mod topLvl">
          <ac:chgData name="Franziska Schmidt" userId="271bb422-6e09-42fe-8040-fb16d7d21d47" providerId="ADAL" clId="{E3A770B6-0CDC-4C8B-B7EA-7919294E22F4}" dt="2023-03-08T15:08:38.516" v="1044" actId="478"/>
          <ac:cxnSpMkLst>
            <pc:docMk/>
            <pc:sldMk cId="579711343" sldId="271"/>
            <ac:cxnSpMk id="18" creationId="{E1DE0455-7503-BCCD-67B2-E990CC6F0787}"/>
          </ac:cxnSpMkLst>
        </pc:cxnChg>
        <pc:cxnChg chg="del">
          <ac:chgData name="Franziska Schmidt" userId="271bb422-6e09-42fe-8040-fb16d7d21d47" providerId="ADAL" clId="{E3A770B6-0CDC-4C8B-B7EA-7919294E22F4}" dt="2023-03-08T15:08:51.913" v="1048" actId="478"/>
          <ac:cxnSpMkLst>
            <pc:docMk/>
            <pc:sldMk cId="579711343" sldId="271"/>
            <ac:cxnSpMk id="19" creationId="{19FBA87E-BC8C-91E8-775F-566537E1B4A1}"/>
          </ac:cxnSpMkLst>
        </pc:cxnChg>
        <pc:cxnChg chg="del">
          <ac:chgData name="Franziska Schmidt" userId="271bb422-6e09-42fe-8040-fb16d7d21d47" providerId="ADAL" clId="{E3A770B6-0CDC-4C8B-B7EA-7919294E22F4}" dt="2023-03-08T15:08:47.885" v="1047" actId="478"/>
          <ac:cxnSpMkLst>
            <pc:docMk/>
            <pc:sldMk cId="579711343" sldId="271"/>
            <ac:cxnSpMk id="21" creationId="{B42CDBE3-08BE-1F97-F1AB-C6BED139AEEC}"/>
          </ac:cxnSpMkLst>
        </pc:cxnChg>
        <pc:cxnChg chg="del">
          <ac:chgData name="Franziska Schmidt" userId="271bb422-6e09-42fe-8040-fb16d7d21d47" providerId="ADAL" clId="{E3A770B6-0CDC-4C8B-B7EA-7919294E22F4}" dt="2023-03-08T15:08:42.006" v="1045" actId="478"/>
          <ac:cxnSpMkLst>
            <pc:docMk/>
            <pc:sldMk cId="579711343" sldId="271"/>
            <ac:cxnSpMk id="26" creationId="{30A9DB4C-F76D-2A15-2ABD-8BC8B8934D15}"/>
          </ac:cxnSpMkLst>
        </pc:cxnChg>
        <pc:cxnChg chg="del topLvl">
          <ac:chgData name="Franziska Schmidt" userId="271bb422-6e09-42fe-8040-fb16d7d21d47" providerId="ADAL" clId="{E3A770B6-0CDC-4C8B-B7EA-7919294E22F4}" dt="2023-03-08T15:08:21.124" v="1040" actId="478"/>
          <ac:cxnSpMkLst>
            <pc:docMk/>
            <pc:sldMk cId="579711343" sldId="271"/>
            <ac:cxnSpMk id="58" creationId="{7BC9B59C-247E-9D0E-1760-0EEB62D567F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7F47-7E49-42DE-9833-45B605C640E7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71900" y="857250"/>
            <a:ext cx="1600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D4D72-DAA1-4F30-BC14-B116437D2E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80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19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0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3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45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37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4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3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4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05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8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4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D571-572D-401E-8690-40D19D8FB34F}" type="datetimeFigureOut">
              <a:rPr lang="de-DE" smtClean="0"/>
              <a:t>08.03.2023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C3C4B-7120-4363-BBAC-0547E9D7C5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42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office@newchapter.io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newchapter.i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" name="Picture 2">
            <a:extLst>
              <a:ext uri="{FF2B5EF4-FFF2-40B4-BE49-F238E27FC236}">
                <a16:creationId xmlns:a16="http://schemas.microsoft.com/office/drawing/2014/main" id="{908DF4CF-AA1C-F1A3-313D-E6E11B7B5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1"/>
          <a:stretch/>
        </p:blipFill>
        <p:spPr bwMode="auto">
          <a:xfrm>
            <a:off x="80867" y="2779292"/>
            <a:ext cx="6542574" cy="6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50D102-C614-7AD6-8CAD-471C35A3F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8" t="11580" r="1306" b="65435"/>
          <a:stretch/>
        </p:blipFill>
        <p:spPr>
          <a:xfrm>
            <a:off x="-1" y="9355902"/>
            <a:ext cx="6858001" cy="55009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046D05A-5151-9A5E-26F3-89B284EC59A5}"/>
              </a:ext>
            </a:extLst>
          </p:cNvPr>
          <p:cNvSpPr txBox="1"/>
          <p:nvPr/>
        </p:nvSpPr>
        <p:spPr>
          <a:xfrm>
            <a:off x="113015" y="9374456"/>
            <a:ext cx="276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noProof="1">
                <a:solidFill>
                  <a:schemeClr val="bg1"/>
                </a:solidFill>
              </a:rPr>
              <a:t>Lets work together: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F824CD0-B9B0-07D9-C07B-64C3275121E8}"/>
              </a:ext>
            </a:extLst>
          </p:cNvPr>
          <p:cNvCxnSpPr>
            <a:stCxn id="9" idx="2"/>
            <a:endCxn id="9" idx="0"/>
          </p:cNvCxnSpPr>
          <p:nvPr/>
        </p:nvCxnSpPr>
        <p:spPr>
          <a:xfrm flipV="1">
            <a:off x="3429000" y="9355902"/>
            <a:ext cx="0" cy="55009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EE45D09-A840-2CF3-6AAA-B21CDD11B010}"/>
              </a:ext>
            </a:extLst>
          </p:cNvPr>
          <p:cNvSpPr txBox="1"/>
          <p:nvPr/>
        </p:nvSpPr>
        <p:spPr>
          <a:xfrm>
            <a:off x="1232899" y="9355902"/>
            <a:ext cx="18390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www.newchapter.io</a:t>
            </a:r>
            <a:endParaRPr lang="de-DE" sz="1000">
              <a:solidFill>
                <a:schemeClr val="bg1"/>
              </a:solidFill>
            </a:endParaRPr>
          </a:p>
          <a:p>
            <a:r>
              <a:rPr lang="de-DE" sz="10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office@newchapter.io</a:t>
            </a:r>
            <a:endParaRPr lang="de-DE" sz="1000">
              <a:solidFill>
                <a:schemeClr val="bg1"/>
              </a:solidFill>
            </a:endParaRPr>
          </a:p>
          <a:p>
            <a:r>
              <a:rPr lang="de-DE" sz="1000">
                <a:solidFill>
                  <a:schemeClr val="bg1"/>
                </a:solidFill>
              </a:rPr>
              <a:t>012345/6789</a:t>
            </a:r>
          </a:p>
        </p:txBody>
      </p:sp>
      <p:pic>
        <p:nvPicPr>
          <p:cNvPr id="10252" name="Picture 12" descr="Bildergebnis für instagram logo">
            <a:extLst>
              <a:ext uri="{FF2B5EF4-FFF2-40B4-BE49-F238E27FC236}">
                <a16:creationId xmlns:a16="http://schemas.microsoft.com/office/drawing/2014/main" id="{BF782325-BC5E-8FDD-992F-1BC72A08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745" y="9506228"/>
            <a:ext cx="332345" cy="3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Bildergebnis für twitter logo">
            <a:extLst>
              <a:ext uri="{FF2B5EF4-FFF2-40B4-BE49-F238E27FC236}">
                <a16:creationId xmlns:a16="http://schemas.microsoft.com/office/drawing/2014/main" id="{96B2D99F-DB29-E8F7-F9C4-BA5B054A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13" y="9496376"/>
            <a:ext cx="332345" cy="3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Bildergebnis für linkedin logo">
            <a:extLst>
              <a:ext uri="{FF2B5EF4-FFF2-40B4-BE49-F238E27FC236}">
                <a16:creationId xmlns:a16="http://schemas.microsoft.com/office/drawing/2014/main" id="{DD159727-A172-1D41-BBBB-9F73EE2FD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47" y="9496376"/>
            <a:ext cx="352050" cy="3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AB502F7-C5FE-E2A6-25BD-93E970148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8" t="11580" r="1306" b="65435"/>
          <a:stretch/>
        </p:blipFill>
        <p:spPr>
          <a:xfrm>
            <a:off x="-1" y="-1"/>
            <a:ext cx="6858001" cy="3057525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F304DBD-E955-F606-ECF1-51D3D15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67" y="353009"/>
            <a:ext cx="6858000" cy="24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0DF5997-CE51-0AA0-FB61-74AA1849F961}"/>
              </a:ext>
            </a:extLst>
          </p:cNvPr>
          <p:cNvSpPr txBox="1"/>
          <p:nvPr/>
        </p:nvSpPr>
        <p:spPr>
          <a:xfrm>
            <a:off x="2263669" y="369966"/>
            <a:ext cx="497812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defRPr sz="1300">
                <a:solidFill>
                  <a:schemeClr val="bg1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US"/>
              <a:t>So, they don’t wear ties in the boardrooms anymore. We never did…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3CA6107-14C6-AE8B-A5C1-8986258301AE}"/>
              </a:ext>
            </a:extLst>
          </p:cNvPr>
          <p:cNvSpPr txBox="1"/>
          <p:nvPr/>
        </p:nvSpPr>
        <p:spPr>
          <a:xfrm>
            <a:off x="322578" y="3491613"/>
            <a:ext cx="141544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 b="0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Executive Search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D26AC08-2816-4253-2041-B09BB652378D}"/>
              </a:ext>
            </a:extLst>
          </p:cNvPr>
          <p:cNvSpPr txBox="1"/>
          <p:nvPr/>
        </p:nvSpPr>
        <p:spPr>
          <a:xfrm>
            <a:off x="3556128" y="3463332"/>
            <a:ext cx="19070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 b="0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Leadership Advisory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7A51CF8-8F18-EC1A-EF27-0D1C4AD2C9C1}"/>
              </a:ext>
            </a:extLst>
          </p:cNvPr>
          <p:cNvSpPr txBox="1"/>
          <p:nvPr/>
        </p:nvSpPr>
        <p:spPr>
          <a:xfrm>
            <a:off x="3556128" y="3675837"/>
            <a:ext cx="299681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indent="0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None/>
              <a:tabLst>
                <a:tab pos="457200" algn="l"/>
              </a:tabLst>
              <a:defRPr sz="1000">
                <a:solidFill>
                  <a:schemeClr val="tx2"/>
                </a:solidFill>
                <a:latin typeface="Roboto Condensed" panose="02000000000000000000" pitchFamily="2" charset="0"/>
              </a:defRPr>
            </a:lvl1pPr>
          </a:lstStyle>
          <a:p>
            <a:r>
              <a:rPr lang="en-US"/>
              <a:t>Our Leadership advisory services are for Management Teams as well as HR-Professionals and candidates. They are designed to help you, and your organization, to build strong and effective leadership skills and teams that can drive growth, innovation, and success</a:t>
            </a:r>
            <a:r>
              <a:rPr lang="en-US" noProof="1"/>
              <a:t>. </a:t>
            </a:r>
            <a:endParaRPr lang="de-DE" noProof="1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BDF31ABC-3FBD-763F-1A6E-D1F94935F24D}"/>
              </a:ext>
            </a:extLst>
          </p:cNvPr>
          <p:cNvSpPr txBox="1"/>
          <p:nvPr/>
        </p:nvSpPr>
        <p:spPr>
          <a:xfrm>
            <a:off x="313150" y="3178870"/>
            <a:ext cx="3457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Services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6A67FEF-F6CF-1E46-EAE8-936867DE6909}"/>
              </a:ext>
            </a:extLst>
          </p:cNvPr>
          <p:cNvSpPr txBox="1"/>
          <p:nvPr/>
        </p:nvSpPr>
        <p:spPr>
          <a:xfrm>
            <a:off x="342955" y="8685557"/>
            <a:ext cx="2555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>
                <a:solidFill>
                  <a:schemeClr val="tx2"/>
                </a:solidFill>
                <a:latin typeface="Roboto Condensed" panose="02000000000000000000" pitchFamily="2" charset="0"/>
              </a:rPr>
              <a:t>Locations</a:t>
            </a:r>
            <a:endParaRPr lang="de-DE" sz="1600" b="1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06D2097-85B9-A145-A7DD-9853EA8FA1AC}"/>
              </a:ext>
            </a:extLst>
          </p:cNvPr>
          <p:cNvSpPr txBox="1"/>
          <p:nvPr/>
        </p:nvSpPr>
        <p:spPr>
          <a:xfrm>
            <a:off x="372946" y="8973925"/>
            <a:ext cx="999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000" b="0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HAMBURG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1F150D1E-42AC-FE7B-8CC7-9DF12ADCCD5E}"/>
              </a:ext>
            </a:extLst>
          </p:cNvPr>
          <p:cNvSpPr txBox="1"/>
          <p:nvPr/>
        </p:nvSpPr>
        <p:spPr>
          <a:xfrm>
            <a:off x="1102337" y="8973925"/>
            <a:ext cx="5663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WIEN</a:t>
            </a:r>
            <a:endParaRPr lang="de-DE" sz="1000" b="0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8D542AC-5D26-6F04-AD84-5E7FE48710D7}"/>
              </a:ext>
            </a:extLst>
          </p:cNvPr>
          <p:cNvSpPr txBox="1"/>
          <p:nvPr/>
        </p:nvSpPr>
        <p:spPr>
          <a:xfrm>
            <a:off x="1541963" y="8973925"/>
            <a:ext cx="999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MÜNCHEN</a:t>
            </a:r>
            <a:endParaRPr lang="de-DE" sz="1000" b="0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CF66C92-E0C4-4463-DED9-644D6E667D83}"/>
              </a:ext>
            </a:extLst>
          </p:cNvPr>
          <p:cNvSpPr txBox="1"/>
          <p:nvPr/>
        </p:nvSpPr>
        <p:spPr>
          <a:xfrm>
            <a:off x="347422" y="6849878"/>
            <a:ext cx="3457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Recruiting </a:t>
            </a:r>
            <a:r>
              <a:rPr lang="de-DE" sz="1600" b="1" i="0" err="1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Process</a:t>
            </a:r>
            <a:endParaRPr lang="de-DE" sz="1600" b="1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0163C05-ABAC-8D28-6114-5BC066A5E7D6}"/>
              </a:ext>
            </a:extLst>
          </p:cNvPr>
          <p:cNvSpPr txBox="1"/>
          <p:nvPr/>
        </p:nvSpPr>
        <p:spPr>
          <a:xfrm>
            <a:off x="3547565" y="6756757"/>
            <a:ext cx="13157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800" b="0" i="0" noProof="1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Dr. Anne Wichels-Schnie</a:t>
            </a:r>
            <a:r>
              <a:rPr lang="de-DE" sz="800" noProof="1">
                <a:solidFill>
                  <a:schemeClr val="tx2"/>
                </a:solidFill>
                <a:latin typeface="Roboto Condensed" panose="02000000000000000000" pitchFamily="2" charset="0"/>
              </a:rPr>
              <a:t>ber</a:t>
            </a:r>
            <a:endParaRPr lang="de-DE" sz="800" b="0" i="0" noProof="1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80944F8-5336-AA0B-498F-DBB2E2DC87D3}"/>
              </a:ext>
            </a:extLst>
          </p:cNvPr>
          <p:cNvSpPr txBox="1"/>
          <p:nvPr/>
        </p:nvSpPr>
        <p:spPr>
          <a:xfrm>
            <a:off x="4746268" y="6756757"/>
            <a:ext cx="1060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de-DE" sz="800" noProof="1">
                <a:solidFill>
                  <a:schemeClr val="tx2"/>
                </a:solidFill>
                <a:latin typeface="Roboto Condensed" panose="02000000000000000000" pitchFamily="2" charset="0"/>
              </a:rPr>
              <a:t>Julia Mandl</a:t>
            </a:r>
            <a:endParaRPr lang="de-DE" sz="800" b="0" i="0" noProof="1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CEBE8D0-3DE2-D90A-7210-194ABF5F618D}"/>
              </a:ext>
            </a:extLst>
          </p:cNvPr>
          <p:cNvSpPr txBox="1"/>
          <p:nvPr/>
        </p:nvSpPr>
        <p:spPr>
          <a:xfrm>
            <a:off x="346283" y="4876448"/>
            <a:ext cx="3007661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Longstanding experience with a passion for placing C-Level Executives  </a:t>
            </a:r>
          </a:p>
          <a:p>
            <a:pPr marL="171450" indent="-171450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We work with you personally and act as an ambassador for our clients in the market</a:t>
            </a:r>
            <a:endParaRPr lang="de-AT" sz="1000">
              <a:solidFill>
                <a:schemeClr val="tx2"/>
              </a:solidFill>
              <a:latin typeface="Roboto Condensed" panose="02000000000000000000" pitchFamily="2" charset="0"/>
            </a:endParaRPr>
          </a:p>
          <a:p>
            <a:pPr marL="173038" lvl="0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Engaging in at eye-level discussion beyond just placement and HR topics</a:t>
            </a:r>
            <a:endParaRPr lang="de-AT" sz="1000">
              <a:solidFill>
                <a:schemeClr val="tx2"/>
              </a:solidFill>
              <a:latin typeface="Roboto Condensed" panose="02000000000000000000" pitchFamily="2" charset="0"/>
            </a:endParaRPr>
          </a:p>
          <a:p>
            <a:pPr marL="173038" lvl="0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Structured, lean and, most importantly, transparent digital processes, with the opportunity of 24/7 self-update on search status in our online tool</a:t>
            </a:r>
          </a:p>
          <a:p>
            <a:pPr marL="173038" lvl="0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Creative search approaches and comprehensive candidate evaluation </a:t>
            </a:r>
            <a:endParaRPr lang="de-AT" sz="1000">
              <a:solidFill>
                <a:schemeClr val="tx2"/>
              </a:solidFill>
              <a:latin typeface="Roboto Condensed" panose="02000000000000000000" pitchFamily="2" charset="0"/>
            </a:endParaRPr>
          </a:p>
          <a:p>
            <a:pPr marL="173038" lvl="0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Through referencing of candidates as part of the process; psychometrics on demand</a:t>
            </a:r>
            <a:endParaRPr lang="de-AT" sz="1000">
              <a:solidFill>
                <a:schemeClr val="tx2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BAC05261-D1D7-8B3A-F3EA-577C0F6615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504" t="47659" r="15827" b="14903"/>
          <a:stretch/>
        </p:blipFill>
        <p:spPr>
          <a:xfrm>
            <a:off x="386226" y="7287988"/>
            <a:ext cx="2646196" cy="1152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E770F0-DF03-E514-BCC3-4501C9F79970}"/>
              </a:ext>
            </a:extLst>
          </p:cNvPr>
          <p:cNvSpPr txBox="1"/>
          <p:nvPr/>
        </p:nvSpPr>
        <p:spPr>
          <a:xfrm>
            <a:off x="327765" y="3717355"/>
            <a:ext cx="3026179" cy="7349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3038" lvl="0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  <a:defRPr sz="1000">
                <a:solidFill>
                  <a:schemeClr val="tx2"/>
                </a:solidFill>
                <a:latin typeface="Roboto Condensed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 noProof="1"/>
              <a:t>We are helping you to identify and hire highly qualified and experienced candidates for senior-level executive positions. Our </a:t>
            </a:r>
            <a:r>
              <a:rPr lang="en-US"/>
              <a:t>goal is to identify the most qualified candidates and match them with the needs and culture of your company.</a:t>
            </a:r>
            <a:endParaRPr lang="de-DE" noProof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94264B-1036-AA09-9366-E06FBCBA05E6}"/>
              </a:ext>
            </a:extLst>
          </p:cNvPr>
          <p:cNvSpPr txBox="1"/>
          <p:nvPr/>
        </p:nvSpPr>
        <p:spPr>
          <a:xfrm>
            <a:off x="3485946" y="8332168"/>
            <a:ext cx="25433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 i="0" noProof="1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Track Record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C8C640B-88F8-E3C5-0664-4D0B6C8C5317}"/>
              </a:ext>
            </a:extLst>
          </p:cNvPr>
          <p:cNvSpPr txBox="1"/>
          <p:nvPr/>
        </p:nvSpPr>
        <p:spPr>
          <a:xfrm>
            <a:off x="327765" y="4564206"/>
            <a:ext cx="3457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 i="0" noProof="1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Why us?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90C65B8-1ABF-7567-E3A4-82BA03CBA0D7}"/>
              </a:ext>
            </a:extLst>
          </p:cNvPr>
          <p:cNvSpPr txBox="1"/>
          <p:nvPr/>
        </p:nvSpPr>
        <p:spPr>
          <a:xfrm>
            <a:off x="3485946" y="5680503"/>
            <a:ext cx="2566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>
                <a:solidFill>
                  <a:schemeClr val="tx2"/>
                </a:solidFill>
                <a:latin typeface="Roboto Condensed" panose="02000000000000000000" pitchFamily="2" charset="0"/>
              </a:rPr>
              <a:t>Managing </a:t>
            </a:r>
            <a:r>
              <a:rPr lang="de-DE" sz="1600" b="1" err="1">
                <a:solidFill>
                  <a:schemeClr val="tx2"/>
                </a:solidFill>
                <a:latin typeface="Roboto Condensed" panose="02000000000000000000" pitchFamily="2" charset="0"/>
              </a:rPr>
              <a:t>Directors</a:t>
            </a:r>
            <a:endParaRPr lang="de-DE" sz="1600" b="1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ED1E4A1-82AF-D0AF-35C7-4F9A7D7F0A11}"/>
              </a:ext>
            </a:extLst>
          </p:cNvPr>
          <p:cNvSpPr txBox="1"/>
          <p:nvPr/>
        </p:nvSpPr>
        <p:spPr>
          <a:xfrm>
            <a:off x="2284404" y="8973925"/>
            <a:ext cx="11633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DÜSSELDORF</a:t>
            </a:r>
            <a:endParaRPr lang="de-DE" sz="1000" b="0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3D93215-B943-F0B9-DA01-F1A074EBFADD}"/>
              </a:ext>
            </a:extLst>
          </p:cNvPr>
          <p:cNvSpPr txBox="1"/>
          <p:nvPr/>
        </p:nvSpPr>
        <p:spPr>
          <a:xfrm>
            <a:off x="3485946" y="7179333"/>
            <a:ext cx="25663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>
                <a:solidFill>
                  <a:schemeClr val="tx2"/>
                </a:solidFill>
                <a:latin typeface="Roboto Condensed" panose="02000000000000000000" pitchFamily="2" charset="0"/>
              </a:rPr>
              <a:t>By </a:t>
            </a:r>
            <a:r>
              <a:rPr lang="de-DE" sz="1600" b="1" err="1">
                <a:solidFill>
                  <a:schemeClr val="tx2"/>
                </a:solidFill>
                <a:latin typeface="Roboto Condensed" panose="02000000000000000000" pitchFamily="2" charset="0"/>
              </a:rPr>
              <a:t>the</a:t>
            </a:r>
            <a:r>
              <a:rPr lang="de-DE" sz="1600" b="1">
                <a:solidFill>
                  <a:schemeClr val="tx2"/>
                </a:solidFill>
                <a:latin typeface="Roboto Condensed" panose="02000000000000000000" pitchFamily="2" charset="0"/>
              </a:rPr>
              <a:t> </a:t>
            </a:r>
            <a:r>
              <a:rPr lang="de-DE" sz="1600" b="1" err="1">
                <a:solidFill>
                  <a:schemeClr val="tx2"/>
                </a:solidFill>
                <a:latin typeface="Roboto Condensed" panose="02000000000000000000" pitchFamily="2" charset="0"/>
              </a:rPr>
              <a:t>numbers</a:t>
            </a:r>
            <a:endParaRPr lang="de-DE" sz="1600" b="1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F145351-6290-9637-83FD-55E2B2067C92}"/>
              </a:ext>
            </a:extLst>
          </p:cNvPr>
          <p:cNvSpPr txBox="1"/>
          <p:nvPr/>
        </p:nvSpPr>
        <p:spPr>
          <a:xfrm>
            <a:off x="3499649" y="7469118"/>
            <a:ext cx="2797456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xx% placement rate</a:t>
            </a:r>
          </a:p>
          <a:p>
            <a:pPr marL="173038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err="1">
                <a:solidFill>
                  <a:schemeClr val="tx2"/>
                </a:solidFill>
                <a:latin typeface="Roboto Condensed" panose="02000000000000000000" pitchFamily="2" charset="0"/>
              </a:rPr>
              <a:t>Xx</a:t>
            </a: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 days to placement</a:t>
            </a:r>
          </a:p>
          <a:p>
            <a:pPr marL="173038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95% retention rate over the course of two years</a:t>
            </a:r>
          </a:p>
          <a:p>
            <a:pPr marL="173038" indent="-173038" algn="just">
              <a:lnSpc>
                <a:spcPts val="1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>
                <a:solidFill>
                  <a:schemeClr val="tx2"/>
                </a:solidFill>
                <a:latin typeface="Roboto Condensed" panose="02000000000000000000" pitchFamily="2" charset="0"/>
              </a:rPr>
              <a:t>20+ years total of experience in the Executive search sector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E1F1C3A-DD2B-E1AF-BE87-4A9168874822}"/>
              </a:ext>
            </a:extLst>
          </p:cNvPr>
          <p:cNvSpPr txBox="1"/>
          <p:nvPr/>
        </p:nvSpPr>
        <p:spPr>
          <a:xfrm>
            <a:off x="2354250" y="2657588"/>
            <a:ext cx="99969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 b="0" i="0">
                <a:solidFill>
                  <a:schemeClr val="bg1"/>
                </a:solidFill>
                <a:effectLst/>
                <a:latin typeface="Roboto Condensed" panose="02000000000000000000" pitchFamily="2" charset="0"/>
              </a:rPr>
              <a:t>Honest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CCF5F1E-BBA4-49C6-FF74-FA46F5A58954}"/>
              </a:ext>
            </a:extLst>
          </p:cNvPr>
          <p:cNvSpPr txBox="1"/>
          <p:nvPr/>
        </p:nvSpPr>
        <p:spPr>
          <a:xfrm>
            <a:off x="3228624" y="2657588"/>
            <a:ext cx="104584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>
                <a:solidFill>
                  <a:schemeClr val="bg1"/>
                </a:solidFill>
                <a:latin typeface="Roboto Condensed" panose="02000000000000000000" pitchFamily="2" charset="0"/>
              </a:rPr>
              <a:t>Personal</a:t>
            </a:r>
            <a:endParaRPr lang="de-DE" sz="1300" b="0" i="0">
              <a:solidFill>
                <a:schemeClr val="bg1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46ACC2B-48EC-78A6-2DCF-0B513FC84007}"/>
              </a:ext>
            </a:extLst>
          </p:cNvPr>
          <p:cNvSpPr txBox="1"/>
          <p:nvPr/>
        </p:nvSpPr>
        <p:spPr>
          <a:xfrm>
            <a:off x="4149148" y="2657588"/>
            <a:ext cx="99969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 err="1">
                <a:solidFill>
                  <a:schemeClr val="bg1"/>
                </a:solidFill>
                <a:latin typeface="Roboto Condensed" panose="02000000000000000000" pitchFamily="2" charset="0"/>
              </a:rPr>
              <a:t>Pragmatic</a:t>
            </a:r>
            <a:endParaRPr lang="de-DE" sz="1300" b="0" i="0">
              <a:solidFill>
                <a:schemeClr val="bg1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848B009-5E91-C06A-4B6D-120CFFCF5DCE}"/>
              </a:ext>
            </a:extLst>
          </p:cNvPr>
          <p:cNvSpPr txBox="1"/>
          <p:nvPr/>
        </p:nvSpPr>
        <p:spPr>
          <a:xfrm>
            <a:off x="5023521" y="2657588"/>
            <a:ext cx="11633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sz="1300">
                <a:solidFill>
                  <a:schemeClr val="bg1"/>
                </a:solidFill>
                <a:latin typeface="Roboto Condensed" panose="02000000000000000000" pitchFamily="2" charset="0"/>
              </a:rPr>
              <a:t>Diverse</a:t>
            </a:r>
            <a:endParaRPr lang="de-DE" sz="1300" b="0" i="0">
              <a:solidFill>
                <a:schemeClr val="bg1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4DC0E93-1352-DEE5-1136-561723EC38C2}"/>
              </a:ext>
            </a:extLst>
          </p:cNvPr>
          <p:cNvSpPr txBox="1"/>
          <p:nvPr/>
        </p:nvSpPr>
        <p:spPr>
          <a:xfrm>
            <a:off x="3485946" y="4564206"/>
            <a:ext cx="31426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de-DE" sz="1600" b="1" i="0" noProof="1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Industries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EE4103C-B43A-B6FB-6834-A05DEF7B66A5}"/>
              </a:ext>
            </a:extLst>
          </p:cNvPr>
          <p:cNvSpPr txBox="1"/>
          <p:nvPr/>
        </p:nvSpPr>
        <p:spPr>
          <a:xfrm>
            <a:off x="3502792" y="4831172"/>
            <a:ext cx="2019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000" err="1">
                <a:solidFill>
                  <a:schemeClr val="tx2"/>
                </a:solidFill>
                <a:latin typeface="Roboto Condensed" panose="02000000000000000000" pitchFamily="2" charset="0"/>
              </a:rPr>
              <a:t>Healthcare</a:t>
            </a:r>
            <a:endParaRPr lang="de-DE" sz="1000">
              <a:solidFill>
                <a:schemeClr val="tx2"/>
              </a:solidFill>
              <a:latin typeface="Roboto Condensed" panose="02000000000000000000" pitchFamily="2" charset="0"/>
            </a:endParaRPr>
          </a:p>
          <a:p>
            <a:pPr marL="171450" indent="-1714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000" b="0" i="0">
                <a:solidFill>
                  <a:schemeClr val="tx2"/>
                </a:solidFill>
                <a:effectLst/>
                <a:latin typeface="Roboto Condensed" panose="02000000000000000000" pitchFamily="2" charset="0"/>
              </a:rPr>
              <a:t>Pri</a:t>
            </a:r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vate Capital</a:t>
            </a:r>
            <a:endParaRPr lang="de-DE" sz="1000" b="0" i="0">
              <a:solidFill>
                <a:schemeClr val="tx2"/>
              </a:solidFill>
              <a:effectLst/>
              <a:latin typeface="Roboto Condensed" panose="02000000000000000000" pitchFamily="2" charset="0"/>
            </a:endParaRPr>
          </a:p>
          <a:p>
            <a:pPr marL="171450" indent="-1714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Consumer</a:t>
            </a:r>
          </a:p>
          <a:p>
            <a:pPr marL="171450" indent="-171450" algn="l" fontAlgn="base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sz="1000">
                <a:solidFill>
                  <a:schemeClr val="tx2"/>
                </a:solidFill>
                <a:latin typeface="Roboto Condensed" panose="02000000000000000000" pitchFamily="2" charset="0"/>
              </a:rPr>
              <a:t>Education &amp; Administration</a:t>
            </a:r>
          </a:p>
        </p:txBody>
      </p:sp>
      <p:pic>
        <p:nvPicPr>
          <p:cNvPr id="16" name="Grafik 15" descr="Ein Bild, das Person, draußen, Sport enthält.&#10;&#10;Automatisch generierte Beschreibung">
            <a:extLst>
              <a:ext uri="{FF2B5EF4-FFF2-40B4-BE49-F238E27FC236}">
                <a16:creationId xmlns:a16="http://schemas.microsoft.com/office/drawing/2014/main" id="{AE1176E2-4323-5554-C64E-C61E88473D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9" t="21201" r="15372" b="55491"/>
          <a:stretch/>
        </p:blipFill>
        <p:spPr>
          <a:xfrm>
            <a:off x="3696649" y="6011480"/>
            <a:ext cx="748930" cy="748930"/>
          </a:xfrm>
          <a:prstGeom prst="ellipse">
            <a:avLst/>
          </a:prstGeom>
        </p:spPr>
      </p:pic>
      <p:pic>
        <p:nvPicPr>
          <p:cNvPr id="17" name="Grafik 16" descr="Ein Bild, das Person, draußen, Sport enthält.&#10;&#10;Automatisch generierte Beschreibung">
            <a:extLst>
              <a:ext uri="{FF2B5EF4-FFF2-40B4-BE49-F238E27FC236}">
                <a16:creationId xmlns:a16="http://schemas.microsoft.com/office/drawing/2014/main" id="{D83E63DE-CD52-CF8D-541C-581DC26974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23716" r="50848" b="51328"/>
          <a:stretch/>
        </p:blipFill>
        <p:spPr>
          <a:xfrm>
            <a:off x="4904984" y="5994995"/>
            <a:ext cx="748930" cy="7489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7971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a9f2cc-5356-4365-af18-4e04d6a4b7e3">
      <Terms xmlns="http://schemas.microsoft.com/office/infopath/2007/PartnerControls"/>
    </lcf76f155ced4ddcb4097134ff3c332f>
    <TaxCatchAll xmlns="1754845f-ccb7-4930-b704-c37b85bcb3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25ACE6CD4E7840B5816170EF4E40B6" ma:contentTypeVersion="16" ma:contentTypeDescription="Ein neues Dokument erstellen." ma:contentTypeScope="" ma:versionID="d69d50a28b4afc1e944abc813b962e82">
  <xsd:schema xmlns:xsd="http://www.w3.org/2001/XMLSchema" xmlns:xs="http://www.w3.org/2001/XMLSchema" xmlns:p="http://schemas.microsoft.com/office/2006/metadata/properties" xmlns:ns2="b6a9f2cc-5356-4365-af18-4e04d6a4b7e3" xmlns:ns3="1754845f-ccb7-4930-b704-c37b85bcb32e" targetNamespace="http://schemas.microsoft.com/office/2006/metadata/properties" ma:root="true" ma:fieldsID="717c232b1dca652f94222fcd424d827b" ns2:_="" ns3:_="">
    <xsd:import namespace="b6a9f2cc-5356-4365-af18-4e04d6a4b7e3"/>
    <xsd:import namespace="1754845f-ccb7-4930-b704-c37b85bcb3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a9f2cc-5356-4365-af18-4e04d6a4b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a5067ed4-d61c-400f-99d4-ded98aefb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4845f-ccb7-4930-b704-c37b85bcb3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7386573-32d2-4401-8cbc-9e52759c20c0}" ma:internalName="TaxCatchAll" ma:showField="CatchAllData" ma:web="1754845f-ccb7-4930-b704-c37b85bcb3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0EB1D-A17D-4846-B655-49C932A431AC}">
  <ds:schemaRefs>
    <ds:schemaRef ds:uri="1754845f-ccb7-4930-b704-c37b85bcb32e"/>
    <ds:schemaRef ds:uri="b6a9f2cc-5356-4365-af18-4e04d6a4b7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BBF288-2014-4AAA-879B-106FCEB7F675}">
  <ds:schemaRefs>
    <ds:schemaRef ds:uri="1754845f-ccb7-4930-b704-c37b85bcb32e"/>
    <ds:schemaRef ds:uri="b6a9f2cc-5356-4365-af18-4e04d6a4b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CF206A2-4630-45BB-A32B-57952F19E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Schmidt</dc:creator>
  <cp:revision>1</cp:revision>
  <dcterms:created xsi:type="dcterms:W3CDTF">2023-03-06T20:46:56Z</dcterms:created>
  <dcterms:modified xsi:type="dcterms:W3CDTF">2023-03-08T16:09:32Z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0x0101003F25ACE6CD4E7840B5816170EF4E40B6</vt:lpwstr>
  </property>
  <property fmtid="{D5CDD505-2E9C-101B-9397-08002B2CF9AE}" pid="3" name="MediaServiceImageTags">
    <vt:lpwstr/>
  </property>
</Properties>
</file>