
<file path=[Content_Types].xml><?xml version="1.0" encoding="utf-8"?>
<Types xmlns="http://schemas.openxmlformats.org/package/2006/content-types">
  <Default Extension="glb" ContentType="model/gltf.binary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405" r:id="rId5"/>
    <p:sldId id="40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masina Domel" initials="TD" lastIdx="2" clrIdx="0">
    <p:extLst>
      <p:ext uri="{19B8F6BF-5375-455C-9EA6-DF929625EA0E}">
        <p15:presenceInfo xmlns:p15="http://schemas.microsoft.com/office/powerpoint/2012/main" userId="S::tommasina.domel@convergint.com::56d33913-6a01-4b7f-a316-55faa790cbd3" providerId="AD"/>
      </p:ext>
    </p:extLst>
  </p:cmAuthor>
  <p:cmAuthor id="2" name="Amber Sonsteng" initials="AS" lastIdx="18" clrIdx="1">
    <p:extLst>
      <p:ext uri="{19B8F6BF-5375-455C-9EA6-DF929625EA0E}">
        <p15:presenceInfo xmlns:p15="http://schemas.microsoft.com/office/powerpoint/2012/main" userId="S::amber.sonsteng@convergint.com::bae46809-ebc1-4ca3-9655-7fde6a6cd8c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99AD"/>
    <a:srgbClr val="376AAE"/>
    <a:srgbClr val="1148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5" autoAdjust="0"/>
    <p:restoredTop sz="94694"/>
  </p:normalViewPr>
  <p:slideViewPr>
    <p:cSldViewPr snapToGrid="0">
      <p:cViewPr varScale="1">
        <p:scale>
          <a:sx n="69" d="100"/>
          <a:sy n="69" d="100"/>
        </p:scale>
        <p:origin x="5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0CDAE-7524-4290-9760-3B1936569539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29104-8C94-48E1-85CB-58F288D85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37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47B71BC7-2E4E-47E9-9EF8-9C8EF3276C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EC21AD-08AE-481A-A672-837552FCF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94925" y="4494861"/>
            <a:ext cx="5202147" cy="750013"/>
          </a:xfrm>
        </p:spPr>
        <p:txBody>
          <a:bodyPr anchor="ctr">
            <a:normAutofit/>
          </a:bodyPr>
          <a:lstStyle>
            <a:lvl1pPr algn="ctr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67496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81317-9F05-4B15-B0D6-EDD096366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8" y="266699"/>
            <a:ext cx="11585448" cy="79284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1A30F7-982D-44C8-8697-03EE0B2E0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6" y="5768975"/>
            <a:ext cx="1158240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1E19686C-1332-47C0-AA07-314B151906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81099" y="1878013"/>
            <a:ext cx="4610101" cy="711992"/>
          </a:xfrm>
        </p:spPr>
        <p:txBody>
          <a:bodyPr anchor="t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0A2DE9AD-D0DB-4406-A2E5-BA503399E64B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04800" y="1428514"/>
            <a:ext cx="721994" cy="72199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4" name="Picture Placeholder 22">
            <a:extLst>
              <a:ext uri="{FF2B5EF4-FFF2-40B4-BE49-F238E27FC236}">
                <a16:creationId xmlns:a16="http://schemas.microsoft.com/office/drawing/2014/main" id="{EF0E5775-DAC9-4D37-9E90-4F6CE828F179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04800" y="2997758"/>
            <a:ext cx="721994" cy="72199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5" name="Picture Placeholder 22">
            <a:extLst>
              <a:ext uri="{FF2B5EF4-FFF2-40B4-BE49-F238E27FC236}">
                <a16:creationId xmlns:a16="http://schemas.microsoft.com/office/drawing/2014/main" id="{E8255C73-4AD2-43DC-A346-A8AF01649E22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304800" y="4567002"/>
            <a:ext cx="721994" cy="72199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7" name="Picture Placeholder 22">
            <a:extLst>
              <a:ext uri="{FF2B5EF4-FFF2-40B4-BE49-F238E27FC236}">
                <a16:creationId xmlns:a16="http://schemas.microsoft.com/office/drawing/2014/main" id="{954C4189-C6DB-4DAD-8E83-56165FA69983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414135" y="1428514"/>
            <a:ext cx="721994" cy="72199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8" name="Picture Placeholder 22">
            <a:extLst>
              <a:ext uri="{FF2B5EF4-FFF2-40B4-BE49-F238E27FC236}">
                <a16:creationId xmlns:a16="http://schemas.microsoft.com/office/drawing/2014/main" id="{A77332F5-18B0-487D-A461-F8D693411CAB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6414135" y="2997758"/>
            <a:ext cx="721994" cy="72199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9" name="Picture Placeholder 22">
            <a:extLst>
              <a:ext uri="{FF2B5EF4-FFF2-40B4-BE49-F238E27FC236}">
                <a16:creationId xmlns:a16="http://schemas.microsoft.com/office/drawing/2014/main" id="{F330D2F7-195A-479A-B204-4CD42F3FC89B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6414135" y="4567002"/>
            <a:ext cx="721994" cy="72199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2A893172-E5C1-41F3-B0F7-723DE8DE212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81098" y="1374775"/>
            <a:ext cx="4610101" cy="435768"/>
          </a:xfrm>
        </p:spPr>
        <p:txBody>
          <a:bodyPr anchor="b" anchorCtr="0"/>
          <a:lstStyle>
            <a:lvl1pPr algn="l">
              <a:spcBef>
                <a:spcPts val="200"/>
              </a:spcBef>
              <a:defRPr sz="20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89CEE0B5-AA38-4406-A2BB-F8702414D02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181099" y="3490913"/>
            <a:ext cx="4610101" cy="711992"/>
          </a:xfrm>
        </p:spPr>
        <p:txBody>
          <a:bodyPr anchor="t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DD9FA560-A69B-4350-AAC4-8D8810C5303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81098" y="2987675"/>
            <a:ext cx="4610101" cy="435768"/>
          </a:xfrm>
        </p:spPr>
        <p:txBody>
          <a:bodyPr anchor="b" anchorCtr="0"/>
          <a:lstStyle>
            <a:lvl1pPr algn="l">
              <a:spcBef>
                <a:spcPts val="200"/>
              </a:spcBef>
              <a:defRPr sz="20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ED3FDE04-15D4-4198-86E7-E8D270D4474E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181099" y="5002213"/>
            <a:ext cx="4610101" cy="711992"/>
          </a:xfrm>
        </p:spPr>
        <p:txBody>
          <a:bodyPr anchor="t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73B5FF52-8A3A-4FDC-BFEF-4A3049D58CD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81098" y="4498975"/>
            <a:ext cx="4610101" cy="435768"/>
          </a:xfrm>
        </p:spPr>
        <p:txBody>
          <a:bodyPr anchor="b" anchorCtr="0"/>
          <a:lstStyle>
            <a:lvl1pPr algn="l">
              <a:spcBef>
                <a:spcPts val="200"/>
              </a:spcBef>
              <a:defRPr sz="20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8BA7C285-5C0B-47A7-A585-34B831B846E4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277099" y="1878013"/>
            <a:ext cx="4610101" cy="711992"/>
          </a:xfrm>
        </p:spPr>
        <p:txBody>
          <a:bodyPr anchor="t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72FC8257-9485-46F6-9DF9-53FCC29BFBC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277098" y="1374775"/>
            <a:ext cx="4610101" cy="435768"/>
          </a:xfrm>
        </p:spPr>
        <p:txBody>
          <a:bodyPr anchor="b" anchorCtr="0"/>
          <a:lstStyle>
            <a:lvl1pPr algn="l">
              <a:spcBef>
                <a:spcPts val="200"/>
              </a:spcBef>
              <a:defRPr sz="20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EBB4D7AB-554F-49DA-B4D4-F55981D7805B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277099" y="3490913"/>
            <a:ext cx="4610101" cy="711992"/>
          </a:xfrm>
        </p:spPr>
        <p:txBody>
          <a:bodyPr anchor="t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E2B58809-5FDD-4C81-84E5-977CA18DC03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277098" y="2987675"/>
            <a:ext cx="4610101" cy="435768"/>
          </a:xfrm>
        </p:spPr>
        <p:txBody>
          <a:bodyPr anchor="b" anchorCtr="0"/>
          <a:lstStyle>
            <a:lvl1pPr algn="l">
              <a:spcBef>
                <a:spcPts val="200"/>
              </a:spcBef>
              <a:defRPr sz="20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61B4759B-A4BE-4D52-B2DA-0F7AC6CDFB6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7277099" y="5002213"/>
            <a:ext cx="4610101" cy="711992"/>
          </a:xfrm>
        </p:spPr>
        <p:txBody>
          <a:bodyPr anchor="t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605BC2D5-26AA-4CB7-91A7-E8081770BF4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77098" y="4498975"/>
            <a:ext cx="4610101" cy="435768"/>
          </a:xfrm>
        </p:spPr>
        <p:txBody>
          <a:bodyPr anchor="b" anchorCtr="0"/>
          <a:lstStyle>
            <a:lvl1pPr algn="l">
              <a:spcBef>
                <a:spcPts val="200"/>
              </a:spcBef>
              <a:defRPr sz="20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D04C06C-3872-4108-841C-285F3C16855A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438275"/>
            <a:ext cx="0" cy="41878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7544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81317-9F05-4B15-B0D6-EDD096366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8" y="266699"/>
            <a:ext cx="11585448" cy="79284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1A30F7-982D-44C8-8697-03EE0B2E0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6" y="5768975"/>
            <a:ext cx="1158240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3078A5E-6112-4090-888D-CFE432344B8D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438275"/>
            <a:ext cx="0" cy="41878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0A2DE9AD-D0DB-4406-A2E5-BA503399E64B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04800" y="1479946"/>
            <a:ext cx="619127" cy="619125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4" name="Picture Placeholder 22">
            <a:extLst>
              <a:ext uri="{FF2B5EF4-FFF2-40B4-BE49-F238E27FC236}">
                <a16:creationId xmlns:a16="http://schemas.microsoft.com/office/drawing/2014/main" id="{EF0E5775-DAC9-4D37-9E90-4F6CE828F179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04800" y="2601515"/>
            <a:ext cx="619127" cy="619125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5" name="Picture Placeholder 22">
            <a:extLst>
              <a:ext uri="{FF2B5EF4-FFF2-40B4-BE49-F238E27FC236}">
                <a16:creationId xmlns:a16="http://schemas.microsoft.com/office/drawing/2014/main" id="{E8255C73-4AD2-43DC-A346-A8AF01649E22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304800" y="3723084"/>
            <a:ext cx="619127" cy="619125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6" name="Picture Placeholder 22">
            <a:extLst>
              <a:ext uri="{FF2B5EF4-FFF2-40B4-BE49-F238E27FC236}">
                <a16:creationId xmlns:a16="http://schemas.microsoft.com/office/drawing/2014/main" id="{60540E63-1180-402C-8290-22B354743316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04800" y="4844652"/>
            <a:ext cx="619127" cy="619125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7" name="Picture Placeholder 22">
            <a:extLst>
              <a:ext uri="{FF2B5EF4-FFF2-40B4-BE49-F238E27FC236}">
                <a16:creationId xmlns:a16="http://schemas.microsoft.com/office/drawing/2014/main" id="{954C4189-C6DB-4DAD-8E83-56165FA69983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403975" y="1479946"/>
            <a:ext cx="619127" cy="619125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8" name="Picture Placeholder 22">
            <a:extLst>
              <a:ext uri="{FF2B5EF4-FFF2-40B4-BE49-F238E27FC236}">
                <a16:creationId xmlns:a16="http://schemas.microsoft.com/office/drawing/2014/main" id="{A77332F5-18B0-487D-A461-F8D693411CAB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6403975" y="2601515"/>
            <a:ext cx="619127" cy="619125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9" name="Picture Placeholder 22">
            <a:extLst>
              <a:ext uri="{FF2B5EF4-FFF2-40B4-BE49-F238E27FC236}">
                <a16:creationId xmlns:a16="http://schemas.microsoft.com/office/drawing/2014/main" id="{F330D2F7-195A-479A-B204-4CD42F3FC89B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6403975" y="3723084"/>
            <a:ext cx="619127" cy="619125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30" name="Picture Placeholder 22">
            <a:extLst>
              <a:ext uri="{FF2B5EF4-FFF2-40B4-BE49-F238E27FC236}">
                <a16:creationId xmlns:a16="http://schemas.microsoft.com/office/drawing/2014/main" id="{48DEB3C5-8DBF-4491-9930-FF96D5F06F19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6403975" y="4844652"/>
            <a:ext cx="619127" cy="619125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0FC55F84-CD9F-4F24-B67F-F78A8D979F89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181099" y="1789113"/>
            <a:ext cx="4610101" cy="547687"/>
          </a:xfrm>
        </p:spPr>
        <p:txBody>
          <a:bodyPr anchor="t" anchorCtr="0"/>
          <a:lstStyle>
            <a:lvl1pPr>
              <a:spcBef>
                <a:spcPts val="200"/>
              </a:spcBef>
              <a:defRPr sz="1200"/>
            </a:lvl1pPr>
            <a:lvl2pPr>
              <a:spcBef>
                <a:spcPts val="200"/>
              </a:spcBef>
              <a:defRPr sz="105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9A1B961C-F7B1-4657-9088-6C5DA50F7D9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181098" y="1409700"/>
            <a:ext cx="4610101" cy="311942"/>
          </a:xfrm>
        </p:spPr>
        <p:txBody>
          <a:bodyPr anchor="b" anchorCtr="0"/>
          <a:lstStyle>
            <a:lvl1pPr algn="l">
              <a:spcBef>
                <a:spcPts val="200"/>
              </a:spcBef>
              <a:defRPr sz="16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A80FE687-349E-4E12-9DB1-80E565429BF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1181099" y="2894013"/>
            <a:ext cx="4610101" cy="547687"/>
          </a:xfrm>
        </p:spPr>
        <p:txBody>
          <a:bodyPr anchor="t" anchorCtr="0"/>
          <a:lstStyle>
            <a:lvl1pPr>
              <a:spcBef>
                <a:spcPts val="200"/>
              </a:spcBef>
              <a:defRPr sz="1200"/>
            </a:lvl1pPr>
            <a:lvl2pPr>
              <a:spcBef>
                <a:spcPts val="200"/>
              </a:spcBef>
              <a:defRPr sz="105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22782FF6-5191-424A-9B0E-A12B0C197AB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81098" y="2514600"/>
            <a:ext cx="4610101" cy="311942"/>
          </a:xfrm>
        </p:spPr>
        <p:txBody>
          <a:bodyPr anchor="b" anchorCtr="0"/>
          <a:lstStyle>
            <a:lvl1pPr algn="l">
              <a:spcBef>
                <a:spcPts val="200"/>
              </a:spcBef>
              <a:defRPr sz="16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E211BDB5-426C-48C9-97B1-BD5C11A4B00F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1181099" y="3998913"/>
            <a:ext cx="4610101" cy="547687"/>
          </a:xfrm>
        </p:spPr>
        <p:txBody>
          <a:bodyPr anchor="t" anchorCtr="0"/>
          <a:lstStyle>
            <a:lvl1pPr>
              <a:spcBef>
                <a:spcPts val="200"/>
              </a:spcBef>
              <a:defRPr sz="1200"/>
            </a:lvl1pPr>
            <a:lvl2pPr>
              <a:spcBef>
                <a:spcPts val="200"/>
              </a:spcBef>
              <a:defRPr sz="105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C7488A1B-3303-4C21-ADDC-EDF3DB8EA7B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181098" y="3619500"/>
            <a:ext cx="4610101" cy="311942"/>
          </a:xfrm>
        </p:spPr>
        <p:txBody>
          <a:bodyPr anchor="b" anchorCtr="0"/>
          <a:lstStyle>
            <a:lvl1pPr algn="l">
              <a:spcBef>
                <a:spcPts val="200"/>
              </a:spcBef>
              <a:defRPr sz="16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A22D1867-4EA0-425E-B16F-8A666973C3A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1181099" y="5141913"/>
            <a:ext cx="4610101" cy="547687"/>
          </a:xfrm>
        </p:spPr>
        <p:txBody>
          <a:bodyPr anchor="t" anchorCtr="0"/>
          <a:lstStyle>
            <a:lvl1pPr>
              <a:spcBef>
                <a:spcPts val="200"/>
              </a:spcBef>
              <a:defRPr sz="1200"/>
            </a:lvl1pPr>
            <a:lvl2pPr>
              <a:spcBef>
                <a:spcPts val="200"/>
              </a:spcBef>
              <a:defRPr sz="105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2F2DE346-D5AE-4F24-98FA-E1F26763813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81098" y="4762500"/>
            <a:ext cx="4610101" cy="311942"/>
          </a:xfrm>
        </p:spPr>
        <p:txBody>
          <a:bodyPr anchor="b" anchorCtr="0"/>
          <a:lstStyle>
            <a:lvl1pPr algn="l">
              <a:spcBef>
                <a:spcPts val="200"/>
              </a:spcBef>
              <a:defRPr sz="16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E5D5477A-87B1-4312-9C5C-2CB433D9470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7277100" y="1789113"/>
            <a:ext cx="4610101" cy="547687"/>
          </a:xfrm>
        </p:spPr>
        <p:txBody>
          <a:bodyPr anchor="t" anchorCtr="0"/>
          <a:lstStyle>
            <a:lvl1pPr>
              <a:spcBef>
                <a:spcPts val="200"/>
              </a:spcBef>
              <a:defRPr sz="1200"/>
            </a:lvl1pPr>
            <a:lvl2pPr>
              <a:spcBef>
                <a:spcPts val="200"/>
              </a:spcBef>
              <a:defRPr sz="105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9" name="Text Placeholder 5">
            <a:extLst>
              <a:ext uri="{FF2B5EF4-FFF2-40B4-BE49-F238E27FC236}">
                <a16:creationId xmlns:a16="http://schemas.microsoft.com/office/drawing/2014/main" id="{788126F4-5A6D-4C8C-819E-0B623858BD8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77099" y="1409700"/>
            <a:ext cx="4610101" cy="311942"/>
          </a:xfrm>
        </p:spPr>
        <p:txBody>
          <a:bodyPr anchor="b" anchorCtr="0"/>
          <a:lstStyle>
            <a:lvl1pPr algn="l">
              <a:spcBef>
                <a:spcPts val="200"/>
              </a:spcBef>
              <a:defRPr sz="16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8AAA4E3F-7223-4D41-A129-729A8BEC1B1B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7277100" y="2894013"/>
            <a:ext cx="4610101" cy="547687"/>
          </a:xfrm>
        </p:spPr>
        <p:txBody>
          <a:bodyPr anchor="t" anchorCtr="0"/>
          <a:lstStyle>
            <a:lvl1pPr>
              <a:spcBef>
                <a:spcPts val="200"/>
              </a:spcBef>
              <a:defRPr sz="1200"/>
            </a:lvl1pPr>
            <a:lvl2pPr>
              <a:spcBef>
                <a:spcPts val="200"/>
              </a:spcBef>
              <a:defRPr sz="105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B3FDB45E-E72F-4490-B95C-8FC41C6CA5A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77099" y="2514600"/>
            <a:ext cx="4610101" cy="311942"/>
          </a:xfrm>
        </p:spPr>
        <p:txBody>
          <a:bodyPr anchor="b" anchorCtr="0"/>
          <a:lstStyle>
            <a:lvl1pPr algn="l">
              <a:spcBef>
                <a:spcPts val="200"/>
              </a:spcBef>
              <a:defRPr sz="16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696F2A36-59C2-404F-9D67-4F11067CAFE0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277100" y="3998913"/>
            <a:ext cx="4610101" cy="547687"/>
          </a:xfrm>
        </p:spPr>
        <p:txBody>
          <a:bodyPr anchor="t" anchorCtr="0"/>
          <a:lstStyle>
            <a:lvl1pPr>
              <a:spcBef>
                <a:spcPts val="200"/>
              </a:spcBef>
              <a:defRPr sz="1200"/>
            </a:lvl1pPr>
            <a:lvl2pPr>
              <a:spcBef>
                <a:spcPts val="200"/>
              </a:spcBef>
              <a:defRPr sz="105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453CEE89-FBD3-474B-8097-21207CA7F55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277099" y="3619500"/>
            <a:ext cx="4610101" cy="311942"/>
          </a:xfrm>
        </p:spPr>
        <p:txBody>
          <a:bodyPr anchor="b" anchorCtr="0"/>
          <a:lstStyle>
            <a:lvl1pPr algn="l">
              <a:spcBef>
                <a:spcPts val="200"/>
              </a:spcBef>
              <a:defRPr sz="16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54" name="Text Placeholder 5">
            <a:extLst>
              <a:ext uri="{FF2B5EF4-FFF2-40B4-BE49-F238E27FC236}">
                <a16:creationId xmlns:a16="http://schemas.microsoft.com/office/drawing/2014/main" id="{61381527-D174-4D41-A6AA-BF60B80BEDD3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7277100" y="5141913"/>
            <a:ext cx="4610101" cy="547687"/>
          </a:xfrm>
        </p:spPr>
        <p:txBody>
          <a:bodyPr anchor="t" anchorCtr="0"/>
          <a:lstStyle>
            <a:lvl1pPr>
              <a:spcBef>
                <a:spcPts val="200"/>
              </a:spcBef>
              <a:defRPr sz="1200"/>
            </a:lvl1pPr>
            <a:lvl2pPr>
              <a:spcBef>
                <a:spcPts val="200"/>
              </a:spcBef>
              <a:defRPr sz="105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5" name="Text Placeholder 5">
            <a:extLst>
              <a:ext uri="{FF2B5EF4-FFF2-40B4-BE49-F238E27FC236}">
                <a16:creationId xmlns:a16="http://schemas.microsoft.com/office/drawing/2014/main" id="{4DFBE9F3-83E7-44CE-B6C2-6992856D7A6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277099" y="4762500"/>
            <a:ext cx="4610101" cy="311942"/>
          </a:xfrm>
        </p:spPr>
        <p:txBody>
          <a:bodyPr anchor="b" anchorCtr="0"/>
          <a:lstStyle>
            <a:lvl1pPr algn="l">
              <a:spcBef>
                <a:spcPts val="200"/>
              </a:spcBef>
              <a:defRPr sz="16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1655667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oints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D854708F-1932-49ED-9093-E756535083F7}"/>
              </a:ext>
            </a:extLst>
          </p:cNvPr>
          <p:cNvSpPr/>
          <p:nvPr userDrawn="1"/>
        </p:nvSpPr>
        <p:spPr>
          <a:xfrm>
            <a:off x="0" y="0"/>
            <a:ext cx="38481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E81317-9F05-4B15-B0D6-EDD096366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1219199"/>
            <a:ext cx="2686051" cy="2057401"/>
          </a:xfrm>
        </p:spPr>
        <p:txBody>
          <a:bodyPr anchor="t" anchorCtr="0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1A30F7-982D-44C8-8697-03EE0B2E0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52900" y="5768975"/>
            <a:ext cx="7734304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1E19686C-1332-47C0-AA07-314B151906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10098" y="1168400"/>
            <a:ext cx="7277102" cy="752475"/>
          </a:xfrm>
        </p:spPr>
        <p:txBody>
          <a:bodyPr anchor="t" anchorCtr="0"/>
          <a:lstStyle>
            <a:lvl1pPr algn="l">
              <a:spcBef>
                <a:spcPts val="200"/>
              </a:spcBef>
              <a:defRPr sz="1400"/>
            </a:lvl1pPr>
            <a:lvl2pPr algn="l"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0A2DE9AD-D0DB-4406-A2E5-BA503399E64B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262110" y="678557"/>
            <a:ext cx="1081290" cy="1081286"/>
          </a:xfrm>
          <a:prstGeom prst="rect">
            <a:avLst/>
          </a:prstGeom>
          <a:solidFill>
            <a:schemeClr val="accent3"/>
          </a:solidFill>
        </p:spPr>
        <p:txBody>
          <a:bodyPr tIns="182880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1097A81A-78E5-459C-9A59-D5E3090C980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610098" y="633413"/>
            <a:ext cx="7277102" cy="435768"/>
          </a:xfrm>
        </p:spPr>
        <p:txBody>
          <a:bodyPr anchor="ctr" anchorCtr="0"/>
          <a:lstStyle>
            <a:lvl1pPr algn="l">
              <a:spcBef>
                <a:spcPts val="200"/>
              </a:spcBef>
              <a:defRPr sz="20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7C355306-F03A-4FFB-B84B-82EAD5B073A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10098" y="2978150"/>
            <a:ext cx="7277102" cy="752475"/>
          </a:xfrm>
        </p:spPr>
        <p:txBody>
          <a:bodyPr anchor="t" anchorCtr="0"/>
          <a:lstStyle>
            <a:lvl1pPr algn="l">
              <a:spcBef>
                <a:spcPts val="200"/>
              </a:spcBef>
              <a:defRPr sz="1400"/>
            </a:lvl1pPr>
            <a:lvl2pPr algn="l"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5" name="Picture Placeholder 22">
            <a:extLst>
              <a:ext uri="{FF2B5EF4-FFF2-40B4-BE49-F238E27FC236}">
                <a16:creationId xmlns:a16="http://schemas.microsoft.com/office/drawing/2014/main" id="{0665282C-30C4-4A76-8580-74FF2EF04AA6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3262110" y="2493069"/>
            <a:ext cx="1081290" cy="1081286"/>
          </a:xfrm>
          <a:prstGeom prst="rect">
            <a:avLst/>
          </a:prstGeom>
          <a:solidFill>
            <a:schemeClr val="accent3"/>
          </a:solidFill>
        </p:spPr>
        <p:txBody>
          <a:bodyPr tIns="182880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D0EB5317-3B45-4726-AE67-EE417D10991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610098" y="2443163"/>
            <a:ext cx="7277102" cy="435768"/>
          </a:xfrm>
        </p:spPr>
        <p:txBody>
          <a:bodyPr anchor="ctr" anchorCtr="0"/>
          <a:lstStyle>
            <a:lvl1pPr algn="l">
              <a:spcBef>
                <a:spcPts val="200"/>
              </a:spcBef>
              <a:defRPr sz="20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442B0178-5246-4D97-A84F-B471AA48FAE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4610098" y="4797425"/>
            <a:ext cx="7277102" cy="752475"/>
          </a:xfrm>
        </p:spPr>
        <p:txBody>
          <a:bodyPr anchor="t" anchorCtr="0"/>
          <a:lstStyle>
            <a:lvl1pPr algn="l">
              <a:spcBef>
                <a:spcPts val="200"/>
              </a:spcBef>
              <a:defRPr sz="1400"/>
            </a:lvl1pPr>
            <a:lvl2pPr algn="l"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Picture Placeholder 22">
            <a:extLst>
              <a:ext uri="{FF2B5EF4-FFF2-40B4-BE49-F238E27FC236}">
                <a16:creationId xmlns:a16="http://schemas.microsoft.com/office/drawing/2014/main" id="{AAA6606F-3BB8-44FF-AD83-916CFB1FD02D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3262110" y="4307582"/>
            <a:ext cx="1081290" cy="1081286"/>
          </a:xfrm>
          <a:prstGeom prst="rect">
            <a:avLst/>
          </a:prstGeom>
          <a:solidFill>
            <a:schemeClr val="accent3"/>
          </a:solidFill>
        </p:spPr>
        <p:txBody>
          <a:bodyPr tIns="182880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2232B535-DC37-49F2-BF87-ACFA98DEBFB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610098" y="4262438"/>
            <a:ext cx="7277102" cy="435768"/>
          </a:xfrm>
        </p:spPr>
        <p:txBody>
          <a:bodyPr anchor="ctr" anchorCtr="0"/>
          <a:lstStyle>
            <a:lvl1pPr algn="l">
              <a:spcBef>
                <a:spcPts val="200"/>
              </a:spcBef>
              <a:defRPr sz="20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pic>
        <p:nvPicPr>
          <p:cNvPr id="31" name="Picture 30" descr="Logo&#10;&#10;Description automatically generated">
            <a:extLst>
              <a:ext uri="{FF2B5EF4-FFF2-40B4-BE49-F238E27FC236}">
                <a16:creationId xmlns:a16="http://schemas.microsoft.com/office/drawing/2014/main" id="{C755B6A4-2939-4A90-B4DA-080875F94C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264939"/>
            <a:ext cx="1774087" cy="339163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28F36446-DC55-40FD-8CAD-753DF1937480}"/>
              </a:ext>
            </a:extLst>
          </p:cNvPr>
          <p:cNvSpPr/>
          <p:nvPr userDrawn="1"/>
        </p:nvSpPr>
        <p:spPr>
          <a:xfrm>
            <a:off x="2819" y="6511273"/>
            <a:ext cx="12189181" cy="346727"/>
          </a:xfrm>
          <a:prstGeom prst="rect">
            <a:avLst/>
          </a:prstGeom>
          <a:solidFill>
            <a:srgbClr val="094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Picture 25" descr="Logo&#10;&#10;Description automatically generated">
            <a:extLst>
              <a:ext uri="{FF2B5EF4-FFF2-40B4-BE49-F238E27FC236}">
                <a16:creationId xmlns:a16="http://schemas.microsoft.com/office/drawing/2014/main" id="{5EAFB23D-B122-4AA9-879E-37782D2D02C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719" y="6573212"/>
            <a:ext cx="1191717" cy="228284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BF366AF-762C-4098-B8D1-F022DCD4F14B}"/>
              </a:ext>
            </a:extLst>
          </p:cNvPr>
          <p:cNvSpPr txBox="1"/>
          <p:nvPr userDrawn="1"/>
        </p:nvSpPr>
        <p:spPr>
          <a:xfrm>
            <a:off x="0" y="6511273"/>
            <a:ext cx="1008668" cy="346727"/>
          </a:xfrm>
          <a:prstGeom prst="rect">
            <a:avLst/>
          </a:prstGeom>
          <a:noFill/>
        </p:spPr>
        <p:txBody>
          <a:bodyPr wrap="square" lIns="137160" rIns="137160" rtlCol="0" anchor="ctr">
            <a:noAutofit/>
          </a:bodyPr>
          <a:lstStyle/>
          <a:p>
            <a:fld id="{44C77ECD-69EB-4579-ABE2-1072DBAC9233}" type="slidenum">
              <a:rPr lang="en-US" sz="1200" kern="1200" baseline="0" smtClean="0">
                <a:solidFill>
                  <a:srgbClr val="8D98A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US" sz="1200" kern="1200" baseline="0" dirty="0">
              <a:solidFill>
                <a:srgbClr val="8D98A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457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>
            <a:extLst>
              <a:ext uri="{FF2B5EF4-FFF2-40B4-BE49-F238E27FC236}">
                <a16:creationId xmlns:a16="http://schemas.microsoft.com/office/drawing/2014/main" id="{0F82C54B-6C48-D4E6-906B-F920D60D13F9}"/>
              </a:ext>
            </a:extLst>
          </p:cNvPr>
          <p:cNvGrpSpPr/>
          <p:nvPr userDrawn="1"/>
        </p:nvGrpSpPr>
        <p:grpSpPr>
          <a:xfrm>
            <a:off x="8470693" y="4182305"/>
            <a:ext cx="305070" cy="312061"/>
            <a:chOff x="3508037" y="4185801"/>
            <a:chExt cx="305070" cy="312061"/>
          </a:xfrm>
          <a:solidFill>
            <a:schemeClr val="accent4"/>
          </a:solidFill>
        </p:grpSpPr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1FE93EE7-0211-32FD-78B3-EBE61AC5C9CF}"/>
                </a:ext>
              </a:extLst>
            </p:cNvPr>
            <p:cNvSpPr/>
            <p:nvPr userDrawn="1"/>
          </p:nvSpPr>
          <p:spPr>
            <a:xfrm>
              <a:off x="3508037" y="4185801"/>
              <a:ext cx="305070" cy="30507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AADE0FD-EB48-ECD9-14DE-627A1C38573F}"/>
                </a:ext>
              </a:extLst>
            </p:cNvPr>
            <p:cNvSpPr txBox="1"/>
            <p:nvPr userDrawn="1"/>
          </p:nvSpPr>
          <p:spPr>
            <a:xfrm>
              <a:off x="3533031" y="4190085"/>
              <a:ext cx="2429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3D9E07A3-2142-3B80-9F29-225CD9A32256}"/>
              </a:ext>
            </a:extLst>
          </p:cNvPr>
          <p:cNvGrpSpPr/>
          <p:nvPr userDrawn="1"/>
        </p:nvGrpSpPr>
        <p:grpSpPr>
          <a:xfrm>
            <a:off x="7458781" y="2786944"/>
            <a:ext cx="305070" cy="312061"/>
            <a:chOff x="3508037" y="4185801"/>
            <a:chExt cx="305070" cy="312061"/>
          </a:xfrm>
          <a:solidFill>
            <a:schemeClr val="accent4"/>
          </a:solidFill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4B7321BB-738B-4B16-5E6B-4285A7549AEC}"/>
                </a:ext>
              </a:extLst>
            </p:cNvPr>
            <p:cNvSpPr/>
            <p:nvPr userDrawn="1"/>
          </p:nvSpPr>
          <p:spPr>
            <a:xfrm>
              <a:off x="3508037" y="4185801"/>
              <a:ext cx="305070" cy="30507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161F724-3DC9-FA82-0F31-197B40E85D16}"/>
                </a:ext>
              </a:extLst>
            </p:cNvPr>
            <p:cNvSpPr txBox="1"/>
            <p:nvPr userDrawn="1"/>
          </p:nvSpPr>
          <p:spPr>
            <a:xfrm>
              <a:off x="3533031" y="4190085"/>
              <a:ext cx="2429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4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07332CC-AF1D-A3FA-F6EA-481226457424}"/>
              </a:ext>
            </a:extLst>
          </p:cNvPr>
          <p:cNvGrpSpPr/>
          <p:nvPr userDrawn="1"/>
        </p:nvGrpSpPr>
        <p:grpSpPr>
          <a:xfrm>
            <a:off x="5986834" y="1799187"/>
            <a:ext cx="305070" cy="312061"/>
            <a:chOff x="3508037" y="4185801"/>
            <a:chExt cx="305070" cy="312061"/>
          </a:xfrm>
          <a:solidFill>
            <a:schemeClr val="accent4"/>
          </a:solidFill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93C9A755-0A6C-F900-96E9-BEB33BF1C0D1}"/>
                </a:ext>
              </a:extLst>
            </p:cNvPr>
            <p:cNvSpPr/>
            <p:nvPr userDrawn="1"/>
          </p:nvSpPr>
          <p:spPr>
            <a:xfrm>
              <a:off x="3508037" y="4185801"/>
              <a:ext cx="305070" cy="30507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CD177EA-D0CA-8CA1-237C-6DE97729AFF9}"/>
                </a:ext>
              </a:extLst>
            </p:cNvPr>
            <p:cNvSpPr txBox="1"/>
            <p:nvPr userDrawn="1"/>
          </p:nvSpPr>
          <p:spPr>
            <a:xfrm>
              <a:off x="3533031" y="4190085"/>
              <a:ext cx="2429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F83B2A1-1747-6739-0DE2-0269AEE7CC4F}"/>
              </a:ext>
            </a:extLst>
          </p:cNvPr>
          <p:cNvGrpSpPr/>
          <p:nvPr userDrawn="1"/>
        </p:nvGrpSpPr>
        <p:grpSpPr>
          <a:xfrm>
            <a:off x="4523005" y="2786944"/>
            <a:ext cx="305070" cy="312061"/>
            <a:chOff x="3508037" y="4185801"/>
            <a:chExt cx="305070" cy="312061"/>
          </a:xfrm>
          <a:solidFill>
            <a:schemeClr val="accent4"/>
          </a:solidFill>
        </p:grpSpPr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8B19EAEA-1411-C880-E9E4-E707F077672A}"/>
                </a:ext>
              </a:extLst>
            </p:cNvPr>
            <p:cNvSpPr/>
            <p:nvPr userDrawn="1"/>
          </p:nvSpPr>
          <p:spPr>
            <a:xfrm>
              <a:off x="3508037" y="4185801"/>
              <a:ext cx="305070" cy="30507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3ECE3BCE-AA71-2FBD-A40B-9DF75CAEE345}"/>
                </a:ext>
              </a:extLst>
            </p:cNvPr>
            <p:cNvSpPr txBox="1"/>
            <p:nvPr userDrawn="1"/>
          </p:nvSpPr>
          <p:spPr>
            <a:xfrm>
              <a:off x="3533031" y="4190085"/>
              <a:ext cx="2429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58177D0-BFCA-F84F-30C5-CBBA1ECE4F43}"/>
              </a:ext>
            </a:extLst>
          </p:cNvPr>
          <p:cNvGrpSpPr/>
          <p:nvPr userDrawn="1"/>
        </p:nvGrpSpPr>
        <p:grpSpPr>
          <a:xfrm rot="16200000" flipH="1" flipV="1">
            <a:off x="7073493" y="4806515"/>
            <a:ext cx="2318848" cy="1092271"/>
            <a:chOff x="7314213" y="265926"/>
            <a:chExt cx="4884239" cy="1651027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7DC1C76-F5D7-6619-6B4B-587E29E9BBE1}"/>
                </a:ext>
              </a:extLst>
            </p:cNvPr>
            <p:cNvSpPr/>
            <p:nvPr/>
          </p:nvSpPr>
          <p:spPr>
            <a:xfrm>
              <a:off x="8033206" y="1289787"/>
              <a:ext cx="2330782" cy="375386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100000">
                  <a:schemeClr val="accent5"/>
                </a:gs>
                <a:gs pos="39000">
                  <a:schemeClr val="accent1">
                    <a:lumMod val="97000"/>
                    <a:lumOff val="3000"/>
                  </a:schemeClr>
                </a:gs>
                <a:gs pos="80000">
                  <a:schemeClr val="accent3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9608F8F9-6763-3651-7F97-CF17B4D8B633}"/>
                </a:ext>
              </a:extLst>
            </p:cNvPr>
            <p:cNvSpPr/>
            <p:nvPr/>
          </p:nvSpPr>
          <p:spPr>
            <a:xfrm rot="16200000">
              <a:off x="7256694" y="1140443"/>
              <a:ext cx="834029" cy="718991"/>
            </a:xfrm>
            <a:prstGeom prst="triangle">
              <a:avLst/>
            </a:prstGeom>
            <a:solidFill>
              <a:srgbClr val="0E2C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Isosceles Triangle 5">
              <a:extLst>
                <a:ext uri="{FF2B5EF4-FFF2-40B4-BE49-F238E27FC236}">
                  <a16:creationId xmlns:a16="http://schemas.microsoft.com/office/drawing/2014/main" id="{F7B6FFDC-05CF-F031-D7F5-543EC714AC1E}"/>
                </a:ext>
              </a:extLst>
            </p:cNvPr>
            <p:cNvSpPr/>
            <p:nvPr/>
          </p:nvSpPr>
          <p:spPr>
            <a:xfrm rot="16200000">
              <a:off x="10582647" y="47266"/>
              <a:ext cx="1397146" cy="1834465"/>
            </a:xfrm>
            <a:custGeom>
              <a:avLst/>
              <a:gdLst>
                <a:gd name="connsiteX0" fmla="*/ 0 w 1111718"/>
                <a:gd name="connsiteY0" fmla="*/ 2156059 h 2156059"/>
                <a:gd name="connsiteX1" fmla="*/ 555859 w 1111718"/>
                <a:gd name="connsiteY1" fmla="*/ 0 h 2156059"/>
                <a:gd name="connsiteX2" fmla="*/ 1111718 w 1111718"/>
                <a:gd name="connsiteY2" fmla="*/ 2156059 h 2156059"/>
                <a:gd name="connsiteX3" fmla="*/ 0 w 1111718"/>
                <a:gd name="connsiteY3" fmla="*/ 2156059 h 2156059"/>
                <a:gd name="connsiteX0" fmla="*/ 435543 w 1547261"/>
                <a:gd name="connsiteY0" fmla="*/ 2136807 h 2136807"/>
                <a:gd name="connsiteX1" fmla="*/ 0 w 1547261"/>
                <a:gd name="connsiteY1" fmla="*/ 0 h 2136807"/>
                <a:gd name="connsiteX2" fmla="*/ 1547261 w 1547261"/>
                <a:gd name="connsiteY2" fmla="*/ 2136807 h 2136807"/>
                <a:gd name="connsiteX3" fmla="*/ 435543 w 1547261"/>
                <a:gd name="connsiteY3" fmla="*/ 2136807 h 2136807"/>
                <a:gd name="connsiteX0" fmla="*/ 435543 w 1547261"/>
                <a:gd name="connsiteY0" fmla="*/ 2136807 h 2136807"/>
                <a:gd name="connsiteX1" fmla="*/ 39625 w 1547261"/>
                <a:gd name="connsiteY1" fmla="*/ 278699 h 2136807"/>
                <a:gd name="connsiteX2" fmla="*/ 0 w 1547261"/>
                <a:gd name="connsiteY2" fmla="*/ 0 h 2136807"/>
                <a:gd name="connsiteX3" fmla="*/ 1547261 w 1547261"/>
                <a:gd name="connsiteY3" fmla="*/ 2136807 h 2136807"/>
                <a:gd name="connsiteX4" fmla="*/ 435543 w 1547261"/>
                <a:gd name="connsiteY4" fmla="*/ 2136807 h 2136807"/>
                <a:gd name="connsiteX0" fmla="*/ 435543 w 1547261"/>
                <a:gd name="connsiteY0" fmla="*/ 2136807 h 2136807"/>
                <a:gd name="connsiteX1" fmla="*/ 85345 w 1547261"/>
                <a:gd name="connsiteY1" fmla="*/ 503130 h 2136807"/>
                <a:gd name="connsiteX2" fmla="*/ 0 w 1547261"/>
                <a:gd name="connsiteY2" fmla="*/ 0 h 2136807"/>
                <a:gd name="connsiteX3" fmla="*/ 1547261 w 1547261"/>
                <a:gd name="connsiteY3" fmla="*/ 2136807 h 2136807"/>
                <a:gd name="connsiteX4" fmla="*/ 435543 w 1547261"/>
                <a:gd name="connsiteY4" fmla="*/ 2136807 h 2136807"/>
                <a:gd name="connsiteX0" fmla="*/ 435543 w 1547261"/>
                <a:gd name="connsiteY0" fmla="*/ 2136807 h 2136807"/>
                <a:gd name="connsiteX1" fmla="*/ 185929 w 1547261"/>
                <a:gd name="connsiteY1" fmla="*/ 503132 h 2136807"/>
                <a:gd name="connsiteX2" fmla="*/ 0 w 1547261"/>
                <a:gd name="connsiteY2" fmla="*/ 0 h 2136807"/>
                <a:gd name="connsiteX3" fmla="*/ 1547261 w 1547261"/>
                <a:gd name="connsiteY3" fmla="*/ 2136807 h 2136807"/>
                <a:gd name="connsiteX4" fmla="*/ 435543 w 1547261"/>
                <a:gd name="connsiteY4" fmla="*/ 2136807 h 2136807"/>
                <a:gd name="connsiteX0" fmla="*/ 435543 w 1547261"/>
                <a:gd name="connsiteY0" fmla="*/ 2136807 h 2136807"/>
                <a:gd name="connsiteX1" fmla="*/ 131065 w 1547261"/>
                <a:gd name="connsiteY1" fmla="*/ 715427 h 2136807"/>
                <a:gd name="connsiteX2" fmla="*/ 185929 w 1547261"/>
                <a:gd name="connsiteY2" fmla="*/ 503132 h 2136807"/>
                <a:gd name="connsiteX3" fmla="*/ 0 w 1547261"/>
                <a:gd name="connsiteY3" fmla="*/ 0 h 2136807"/>
                <a:gd name="connsiteX4" fmla="*/ 1547261 w 1547261"/>
                <a:gd name="connsiteY4" fmla="*/ 2136807 h 2136807"/>
                <a:gd name="connsiteX5" fmla="*/ 435543 w 1547261"/>
                <a:gd name="connsiteY5" fmla="*/ 2136807 h 2136807"/>
                <a:gd name="connsiteX0" fmla="*/ 304478 w 1416196"/>
                <a:gd name="connsiteY0" fmla="*/ 2155004 h 2155004"/>
                <a:gd name="connsiteX1" fmla="*/ 0 w 1416196"/>
                <a:gd name="connsiteY1" fmla="*/ 733624 h 2155004"/>
                <a:gd name="connsiteX2" fmla="*/ 54864 w 1416196"/>
                <a:gd name="connsiteY2" fmla="*/ 521329 h 2155004"/>
                <a:gd name="connsiteX3" fmla="*/ 79247 w 1416196"/>
                <a:gd name="connsiteY3" fmla="*/ 0 h 2155004"/>
                <a:gd name="connsiteX4" fmla="*/ 1416196 w 1416196"/>
                <a:gd name="connsiteY4" fmla="*/ 2155004 h 2155004"/>
                <a:gd name="connsiteX5" fmla="*/ 304478 w 1416196"/>
                <a:gd name="connsiteY5" fmla="*/ 2155004 h 2155004"/>
                <a:gd name="connsiteX0" fmla="*/ 304478 w 1416196"/>
                <a:gd name="connsiteY0" fmla="*/ 2155004 h 2155004"/>
                <a:gd name="connsiteX1" fmla="*/ 0 w 1416196"/>
                <a:gd name="connsiteY1" fmla="*/ 733624 h 2155004"/>
                <a:gd name="connsiteX2" fmla="*/ 54864 w 1416196"/>
                <a:gd name="connsiteY2" fmla="*/ 521329 h 2155004"/>
                <a:gd name="connsiteX3" fmla="*/ 79247 w 1416196"/>
                <a:gd name="connsiteY3" fmla="*/ 0 h 2155004"/>
                <a:gd name="connsiteX4" fmla="*/ 393191 w 1416196"/>
                <a:gd name="connsiteY4" fmla="*/ 733621 h 2155004"/>
                <a:gd name="connsiteX5" fmla="*/ 1416196 w 1416196"/>
                <a:gd name="connsiteY5" fmla="*/ 2155004 h 2155004"/>
                <a:gd name="connsiteX6" fmla="*/ 304478 w 1416196"/>
                <a:gd name="connsiteY6" fmla="*/ 2155004 h 2155004"/>
                <a:gd name="connsiteX0" fmla="*/ 304478 w 1416196"/>
                <a:gd name="connsiteY0" fmla="*/ 2155004 h 2155004"/>
                <a:gd name="connsiteX1" fmla="*/ 0 w 1416196"/>
                <a:gd name="connsiteY1" fmla="*/ 733624 h 2155004"/>
                <a:gd name="connsiteX2" fmla="*/ 137160 w 1416196"/>
                <a:gd name="connsiteY2" fmla="*/ 497067 h 2155004"/>
                <a:gd name="connsiteX3" fmla="*/ 79247 w 1416196"/>
                <a:gd name="connsiteY3" fmla="*/ 0 h 2155004"/>
                <a:gd name="connsiteX4" fmla="*/ 393191 w 1416196"/>
                <a:gd name="connsiteY4" fmla="*/ 733621 h 2155004"/>
                <a:gd name="connsiteX5" fmla="*/ 1416196 w 1416196"/>
                <a:gd name="connsiteY5" fmla="*/ 2155004 h 2155004"/>
                <a:gd name="connsiteX6" fmla="*/ 304478 w 1416196"/>
                <a:gd name="connsiteY6" fmla="*/ 2155004 h 2155004"/>
                <a:gd name="connsiteX0" fmla="*/ 304478 w 1416196"/>
                <a:gd name="connsiteY0" fmla="*/ 1791066 h 1791066"/>
                <a:gd name="connsiteX1" fmla="*/ 0 w 1416196"/>
                <a:gd name="connsiteY1" fmla="*/ 369686 h 1791066"/>
                <a:gd name="connsiteX2" fmla="*/ 137160 w 1416196"/>
                <a:gd name="connsiteY2" fmla="*/ 133129 h 1791066"/>
                <a:gd name="connsiteX3" fmla="*/ 161543 w 1416196"/>
                <a:gd name="connsiteY3" fmla="*/ 0 h 1791066"/>
                <a:gd name="connsiteX4" fmla="*/ 393191 w 1416196"/>
                <a:gd name="connsiteY4" fmla="*/ 369683 h 1791066"/>
                <a:gd name="connsiteX5" fmla="*/ 1416196 w 1416196"/>
                <a:gd name="connsiteY5" fmla="*/ 1791066 h 1791066"/>
                <a:gd name="connsiteX6" fmla="*/ 304478 w 1416196"/>
                <a:gd name="connsiteY6" fmla="*/ 1791066 h 1791066"/>
                <a:gd name="connsiteX0" fmla="*/ 285428 w 1397146"/>
                <a:gd name="connsiteY0" fmla="*/ 1791066 h 1791066"/>
                <a:gd name="connsiteX1" fmla="*/ 0 w 1397146"/>
                <a:gd name="connsiteY1" fmla="*/ 360210 h 1791066"/>
                <a:gd name="connsiteX2" fmla="*/ 118110 w 1397146"/>
                <a:gd name="connsiteY2" fmla="*/ 133129 h 1791066"/>
                <a:gd name="connsiteX3" fmla="*/ 142493 w 1397146"/>
                <a:gd name="connsiteY3" fmla="*/ 0 h 1791066"/>
                <a:gd name="connsiteX4" fmla="*/ 374141 w 1397146"/>
                <a:gd name="connsiteY4" fmla="*/ 369683 h 1791066"/>
                <a:gd name="connsiteX5" fmla="*/ 1397146 w 1397146"/>
                <a:gd name="connsiteY5" fmla="*/ 1791066 h 1791066"/>
                <a:gd name="connsiteX6" fmla="*/ 285428 w 1397146"/>
                <a:gd name="connsiteY6" fmla="*/ 1791066 h 1791066"/>
                <a:gd name="connsiteX0" fmla="*/ 285428 w 1397146"/>
                <a:gd name="connsiteY0" fmla="*/ 1791066 h 1791066"/>
                <a:gd name="connsiteX1" fmla="*/ 0 w 1397146"/>
                <a:gd name="connsiteY1" fmla="*/ 360210 h 1791066"/>
                <a:gd name="connsiteX2" fmla="*/ 118110 w 1397146"/>
                <a:gd name="connsiteY2" fmla="*/ 133129 h 1791066"/>
                <a:gd name="connsiteX3" fmla="*/ 142493 w 1397146"/>
                <a:gd name="connsiteY3" fmla="*/ 0 h 1791066"/>
                <a:gd name="connsiteX4" fmla="*/ 370966 w 1397146"/>
                <a:gd name="connsiteY4" fmla="*/ 357048 h 1791066"/>
                <a:gd name="connsiteX5" fmla="*/ 1397146 w 1397146"/>
                <a:gd name="connsiteY5" fmla="*/ 1791066 h 1791066"/>
                <a:gd name="connsiteX6" fmla="*/ 285428 w 1397146"/>
                <a:gd name="connsiteY6" fmla="*/ 1791066 h 1791066"/>
                <a:gd name="connsiteX0" fmla="*/ 285428 w 1397146"/>
                <a:gd name="connsiteY0" fmla="*/ 1657937 h 1657937"/>
                <a:gd name="connsiteX1" fmla="*/ 0 w 1397146"/>
                <a:gd name="connsiteY1" fmla="*/ 227081 h 1657937"/>
                <a:gd name="connsiteX2" fmla="*/ 118110 w 1397146"/>
                <a:gd name="connsiteY2" fmla="*/ 0 h 1657937"/>
                <a:gd name="connsiteX3" fmla="*/ 370966 w 1397146"/>
                <a:gd name="connsiteY3" fmla="*/ 223919 h 1657937"/>
                <a:gd name="connsiteX4" fmla="*/ 1397146 w 1397146"/>
                <a:gd name="connsiteY4" fmla="*/ 1657937 h 1657937"/>
                <a:gd name="connsiteX5" fmla="*/ 285428 w 1397146"/>
                <a:gd name="connsiteY5" fmla="*/ 1657937 h 1657937"/>
                <a:gd name="connsiteX0" fmla="*/ 285428 w 1397146"/>
                <a:gd name="connsiteY0" fmla="*/ 1434018 h 1434018"/>
                <a:gd name="connsiteX1" fmla="*/ 0 w 1397146"/>
                <a:gd name="connsiteY1" fmla="*/ 3162 h 1434018"/>
                <a:gd name="connsiteX2" fmla="*/ 370966 w 1397146"/>
                <a:gd name="connsiteY2" fmla="*/ 0 h 1434018"/>
                <a:gd name="connsiteX3" fmla="*/ 1397146 w 1397146"/>
                <a:gd name="connsiteY3" fmla="*/ 1434018 h 1434018"/>
                <a:gd name="connsiteX4" fmla="*/ 285428 w 1397146"/>
                <a:gd name="connsiteY4" fmla="*/ 1434018 h 1434018"/>
                <a:gd name="connsiteX0" fmla="*/ 285428 w 1397146"/>
                <a:gd name="connsiteY0" fmla="*/ 1436121 h 1436121"/>
                <a:gd name="connsiteX1" fmla="*/ 0 w 1397146"/>
                <a:gd name="connsiteY1" fmla="*/ 0 h 1436121"/>
                <a:gd name="connsiteX2" fmla="*/ 370966 w 1397146"/>
                <a:gd name="connsiteY2" fmla="*/ 2103 h 1436121"/>
                <a:gd name="connsiteX3" fmla="*/ 1397146 w 1397146"/>
                <a:gd name="connsiteY3" fmla="*/ 1436121 h 1436121"/>
                <a:gd name="connsiteX4" fmla="*/ 285428 w 1397146"/>
                <a:gd name="connsiteY4" fmla="*/ 1436121 h 1436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7146" h="1436121">
                  <a:moveTo>
                    <a:pt x="285428" y="1436121"/>
                  </a:moveTo>
                  <a:cubicBezTo>
                    <a:pt x="214415" y="962327"/>
                    <a:pt x="71013" y="473794"/>
                    <a:pt x="0" y="0"/>
                  </a:cubicBezTo>
                  <a:lnTo>
                    <a:pt x="370966" y="2103"/>
                  </a:lnTo>
                  <a:lnTo>
                    <a:pt x="1397146" y="1436121"/>
                  </a:lnTo>
                  <a:lnTo>
                    <a:pt x="285428" y="143612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4FF8DBB9-B75A-786A-5260-25FAFB51869D}"/>
              </a:ext>
            </a:extLst>
          </p:cNvPr>
          <p:cNvGrpSpPr/>
          <p:nvPr userDrawn="1"/>
        </p:nvGrpSpPr>
        <p:grpSpPr>
          <a:xfrm rot="16200000" flipH="1" flipV="1">
            <a:off x="5584403" y="4131841"/>
            <a:ext cx="3476432" cy="1287635"/>
            <a:chOff x="6620231" y="1499937"/>
            <a:chExt cx="5571770" cy="1310561"/>
          </a:xfrm>
        </p:grpSpPr>
        <p:sp>
          <p:nvSpPr>
            <p:cNvPr id="39" name="Isosceles Triangle 4">
              <a:extLst>
                <a:ext uri="{FF2B5EF4-FFF2-40B4-BE49-F238E27FC236}">
                  <a16:creationId xmlns:a16="http://schemas.microsoft.com/office/drawing/2014/main" id="{801931DB-90F7-BB5E-8B0A-3A529AE2BB9D}"/>
                </a:ext>
              </a:extLst>
            </p:cNvPr>
            <p:cNvSpPr/>
            <p:nvPr/>
          </p:nvSpPr>
          <p:spPr>
            <a:xfrm rot="16200000">
              <a:off x="10973711" y="1393364"/>
              <a:ext cx="1111718" cy="1324863"/>
            </a:xfrm>
            <a:custGeom>
              <a:avLst/>
              <a:gdLst>
                <a:gd name="connsiteX0" fmla="*/ 0 w 1111718"/>
                <a:gd name="connsiteY0" fmla="*/ 2156059 h 2156059"/>
                <a:gd name="connsiteX1" fmla="*/ 555859 w 1111718"/>
                <a:gd name="connsiteY1" fmla="*/ 0 h 2156059"/>
                <a:gd name="connsiteX2" fmla="*/ 1111718 w 1111718"/>
                <a:gd name="connsiteY2" fmla="*/ 2156059 h 2156059"/>
                <a:gd name="connsiteX3" fmla="*/ 0 w 1111718"/>
                <a:gd name="connsiteY3" fmla="*/ 2156059 h 2156059"/>
                <a:gd name="connsiteX0" fmla="*/ 0 w 1111718"/>
                <a:gd name="connsiteY0" fmla="*/ 2156056 h 2156056"/>
                <a:gd name="connsiteX1" fmla="*/ 45720 w 1111718"/>
                <a:gd name="connsiteY1" fmla="*/ 0 h 2156056"/>
                <a:gd name="connsiteX2" fmla="*/ 1111718 w 1111718"/>
                <a:gd name="connsiteY2" fmla="*/ 2156056 h 2156056"/>
                <a:gd name="connsiteX3" fmla="*/ 0 w 1111718"/>
                <a:gd name="connsiteY3" fmla="*/ 2156056 h 2156056"/>
                <a:gd name="connsiteX0" fmla="*/ 0 w 1111718"/>
                <a:gd name="connsiteY0" fmla="*/ 2156056 h 2156056"/>
                <a:gd name="connsiteX1" fmla="*/ 45720 w 1111718"/>
                <a:gd name="connsiteY1" fmla="*/ 0 h 2156056"/>
                <a:gd name="connsiteX2" fmla="*/ 403443 w 1111718"/>
                <a:gd name="connsiteY2" fmla="*/ 724943 h 2156056"/>
                <a:gd name="connsiteX3" fmla="*/ 1111718 w 1111718"/>
                <a:gd name="connsiteY3" fmla="*/ 2156056 h 2156056"/>
                <a:gd name="connsiteX4" fmla="*/ 0 w 1111718"/>
                <a:gd name="connsiteY4" fmla="*/ 2156056 h 2156056"/>
                <a:gd name="connsiteX0" fmla="*/ 0 w 1111718"/>
                <a:gd name="connsiteY0" fmla="*/ 2156056 h 2156056"/>
                <a:gd name="connsiteX1" fmla="*/ 31968 w 1111718"/>
                <a:gd name="connsiteY1" fmla="*/ 727049 h 2156056"/>
                <a:gd name="connsiteX2" fmla="*/ 45720 w 1111718"/>
                <a:gd name="connsiteY2" fmla="*/ 0 h 2156056"/>
                <a:gd name="connsiteX3" fmla="*/ 403443 w 1111718"/>
                <a:gd name="connsiteY3" fmla="*/ 724943 h 2156056"/>
                <a:gd name="connsiteX4" fmla="*/ 1111718 w 1111718"/>
                <a:gd name="connsiteY4" fmla="*/ 2156056 h 2156056"/>
                <a:gd name="connsiteX5" fmla="*/ 0 w 1111718"/>
                <a:gd name="connsiteY5" fmla="*/ 2156056 h 2156056"/>
                <a:gd name="connsiteX0" fmla="*/ 0 w 1111718"/>
                <a:gd name="connsiteY0" fmla="*/ 1431113 h 1431113"/>
                <a:gd name="connsiteX1" fmla="*/ 31968 w 1111718"/>
                <a:gd name="connsiteY1" fmla="*/ 2106 h 1431113"/>
                <a:gd name="connsiteX2" fmla="*/ 403443 w 1111718"/>
                <a:gd name="connsiteY2" fmla="*/ 0 h 1431113"/>
                <a:gd name="connsiteX3" fmla="*/ 1111718 w 1111718"/>
                <a:gd name="connsiteY3" fmla="*/ 1431113 h 1431113"/>
                <a:gd name="connsiteX4" fmla="*/ 0 w 1111718"/>
                <a:gd name="connsiteY4" fmla="*/ 1431113 h 1431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1718" h="1431113">
                  <a:moveTo>
                    <a:pt x="0" y="1431113"/>
                  </a:moveTo>
                  <a:lnTo>
                    <a:pt x="31968" y="2106"/>
                  </a:lnTo>
                  <a:lnTo>
                    <a:pt x="403443" y="0"/>
                  </a:lnTo>
                  <a:lnTo>
                    <a:pt x="1111718" y="1431113"/>
                  </a:lnTo>
                  <a:lnTo>
                    <a:pt x="0" y="143111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A66C179-ADC6-22D0-83F5-A3B80B7B4CA7}"/>
                </a:ext>
              </a:extLst>
            </p:cNvPr>
            <p:cNvSpPr/>
            <p:nvPr/>
          </p:nvSpPr>
          <p:spPr>
            <a:xfrm>
              <a:off x="7339223" y="2205792"/>
              <a:ext cx="3527917" cy="375386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5"/>
                </a:gs>
                <a:gs pos="52000">
                  <a:srgbClr val="8E99AD"/>
                </a:gs>
                <a:gs pos="83000">
                  <a:schemeClr val="accent4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A97B6935-8458-A9D3-D758-86A4F71E2514}"/>
                </a:ext>
              </a:extLst>
            </p:cNvPr>
            <p:cNvSpPr/>
            <p:nvPr/>
          </p:nvSpPr>
          <p:spPr>
            <a:xfrm rot="16200000">
              <a:off x="6562712" y="2033988"/>
              <a:ext cx="834029" cy="718991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62E784FD-3A77-11FA-8240-3251930BF4CE}"/>
              </a:ext>
            </a:extLst>
          </p:cNvPr>
          <p:cNvGrpSpPr/>
          <p:nvPr userDrawn="1"/>
        </p:nvGrpSpPr>
        <p:grpSpPr>
          <a:xfrm rot="16200000" flipH="1">
            <a:off x="3993341" y="3715790"/>
            <a:ext cx="4308532" cy="1287636"/>
            <a:chOff x="5696695" y="2733576"/>
            <a:chExt cx="6495306" cy="1111718"/>
          </a:xfrm>
        </p:grpSpPr>
        <p:sp>
          <p:nvSpPr>
            <p:cNvPr id="43" name="Isosceles Triangle 3">
              <a:extLst>
                <a:ext uri="{FF2B5EF4-FFF2-40B4-BE49-F238E27FC236}">
                  <a16:creationId xmlns:a16="http://schemas.microsoft.com/office/drawing/2014/main" id="{5123D04F-C901-A2A0-508D-9AA40AF9D295}"/>
                </a:ext>
              </a:extLst>
            </p:cNvPr>
            <p:cNvSpPr/>
            <p:nvPr/>
          </p:nvSpPr>
          <p:spPr>
            <a:xfrm rot="16200000">
              <a:off x="11013052" y="2666345"/>
              <a:ext cx="1111718" cy="1246180"/>
            </a:xfrm>
            <a:custGeom>
              <a:avLst/>
              <a:gdLst>
                <a:gd name="connsiteX0" fmla="*/ 0 w 1111718"/>
                <a:gd name="connsiteY0" fmla="*/ 3250275 h 3250275"/>
                <a:gd name="connsiteX1" fmla="*/ 555859 w 1111718"/>
                <a:gd name="connsiteY1" fmla="*/ 0 h 3250275"/>
                <a:gd name="connsiteX2" fmla="*/ 1111718 w 1111718"/>
                <a:gd name="connsiteY2" fmla="*/ 3250275 h 3250275"/>
                <a:gd name="connsiteX3" fmla="*/ 0 w 1111718"/>
                <a:gd name="connsiteY3" fmla="*/ 3250275 h 3250275"/>
                <a:gd name="connsiteX0" fmla="*/ 0 w 1111718"/>
                <a:gd name="connsiteY0" fmla="*/ 3250275 h 3250275"/>
                <a:gd name="connsiteX1" fmla="*/ 371280 w 1111718"/>
                <a:gd name="connsiteY1" fmla="*/ 1095493 h 3250275"/>
                <a:gd name="connsiteX2" fmla="*/ 555859 w 1111718"/>
                <a:gd name="connsiteY2" fmla="*/ 0 h 3250275"/>
                <a:gd name="connsiteX3" fmla="*/ 1111718 w 1111718"/>
                <a:gd name="connsiteY3" fmla="*/ 3250275 h 3250275"/>
                <a:gd name="connsiteX4" fmla="*/ 0 w 1111718"/>
                <a:gd name="connsiteY4" fmla="*/ 3250275 h 3250275"/>
                <a:gd name="connsiteX0" fmla="*/ 0 w 1111718"/>
                <a:gd name="connsiteY0" fmla="*/ 3250275 h 3250275"/>
                <a:gd name="connsiteX1" fmla="*/ 371280 w 1111718"/>
                <a:gd name="connsiteY1" fmla="*/ 1095493 h 3250275"/>
                <a:gd name="connsiteX2" fmla="*/ 555859 w 1111718"/>
                <a:gd name="connsiteY2" fmla="*/ 0 h 3250275"/>
                <a:gd name="connsiteX3" fmla="*/ 738452 w 1111718"/>
                <a:gd name="connsiteY3" fmla="*/ 1095493 h 3250275"/>
                <a:gd name="connsiteX4" fmla="*/ 1111718 w 1111718"/>
                <a:gd name="connsiteY4" fmla="*/ 3250275 h 3250275"/>
                <a:gd name="connsiteX5" fmla="*/ 0 w 1111718"/>
                <a:gd name="connsiteY5" fmla="*/ 3250275 h 3250275"/>
                <a:gd name="connsiteX0" fmla="*/ 0 w 1111718"/>
                <a:gd name="connsiteY0" fmla="*/ 2154782 h 2154782"/>
                <a:gd name="connsiteX1" fmla="*/ 371280 w 1111718"/>
                <a:gd name="connsiteY1" fmla="*/ 0 h 2154782"/>
                <a:gd name="connsiteX2" fmla="*/ 738452 w 1111718"/>
                <a:gd name="connsiteY2" fmla="*/ 0 h 2154782"/>
                <a:gd name="connsiteX3" fmla="*/ 1111718 w 1111718"/>
                <a:gd name="connsiteY3" fmla="*/ 2154782 h 2154782"/>
                <a:gd name="connsiteX4" fmla="*/ 0 w 1111718"/>
                <a:gd name="connsiteY4" fmla="*/ 2154782 h 215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1718" h="2154782">
                  <a:moveTo>
                    <a:pt x="0" y="2154782"/>
                  </a:moveTo>
                  <a:lnTo>
                    <a:pt x="371280" y="0"/>
                  </a:lnTo>
                  <a:lnTo>
                    <a:pt x="738452" y="0"/>
                  </a:lnTo>
                  <a:lnTo>
                    <a:pt x="1111718" y="2154782"/>
                  </a:lnTo>
                  <a:lnTo>
                    <a:pt x="0" y="215478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D2B2CC9-0C61-7C33-FFA8-CDFD9A26301A}"/>
                </a:ext>
              </a:extLst>
            </p:cNvPr>
            <p:cNvSpPr/>
            <p:nvPr/>
          </p:nvSpPr>
          <p:spPr>
            <a:xfrm>
              <a:off x="6415687" y="3098134"/>
              <a:ext cx="4530136" cy="375386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5"/>
                </a:gs>
                <a:gs pos="49000">
                  <a:schemeClr val="accent2"/>
                </a:gs>
                <a:gs pos="82000">
                  <a:schemeClr val="accent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Isosceles Triangle 44">
              <a:extLst>
                <a:ext uri="{FF2B5EF4-FFF2-40B4-BE49-F238E27FC236}">
                  <a16:creationId xmlns:a16="http://schemas.microsoft.com/office/drawing/2014/main" id="{62DB6B39-55C2-DDFF-F106-C5F35612C068}"/>
                </a:ext>
              </a:extLst>
            </p:cNvPr>
            <p:cNvSpPr/>
            <p:nvPr/>
          </p:nvSpPr>
          <p:spPr>
            <a:xfrm rot="16200000">
              <a:off x="5639176" y="2926331"/>
              <a:ext cx="834029" cy="718991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6" name="Title 50">
            <a:extLst>
              <a:ext uri="{FF2B5EF4-FFF2-40B4-BE49-F238E27FC236}">
                <a16:creationId xmlns:a16="http://schemas.microsoft.com/office/drawing/2014/main" id="{1E36F457-B6FF-836C-8E35-F21642083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8" y="266699"/>
            <a:ext cx="11585448" cy="792843"/>
          </a:xfrm>
        </p:spPr>
        <p:txBody>
          <a:bodyPr/>
          <a:lstStyle/>
          <a:p>
            <a:r>
              <a:rPr lang="en-US" dirty="0"/>
              <a:t>5 points </a:t>
            </a:r>
            <a:r>
              <a:rPr lang="en-US" b="1" dirty="0">
                <a:solidFill>
                  <a:schemeClr val="accent2"/>
                </a:solidFill>
              </a:rPr>
              <a:t>layout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5E7137E-3D39-460B-3FBB-4CFF5F3D2BB2}"/>
              </a:ext>
            </a:extLst>
          </p:cNvPr>
          <p:cNvGrpSpPr/>
          <p:nvPr userDrawn="1"/>
        </p:nvGrpSpPr>
        <p:grpSpPr>
          <a:xfrm rot="5400000" flipV="1">
            <a:off x="2894514" y="4806080"/>
            <a:ext cx="2318848" cy="1092271"/>
            <a:chOff x="7314213" y="265926"/>
            <a:chExt cx="4884239" cy="1651027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58ED53F5-FF69-4221-9F46-57037292A21F}"/>
                </a:ext>
              </a:extLst>
            </p:cNvPr>
            <p:cNvSpPr/>
            <p:nvPr/>
          </p:nvSpPr>
          <p:spPr>
            <a:xfrm>
              <a:off x="8033206" y="1289787"/>
              <a:ext cx="2330782" cy="375386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100000">
                  <a:schemeClr val="accent5"/>
                </a:gs>
                <a:gs pos="39000">
                  <a:schemeClr val="accent1">
                    <a:lumMod val="97000"/>
                    <a:lumOff val="3000"/>
                  </a:schemeClr>
                </a:gs>
                <a:gs pos="80000">
                  <a:schemeClr val="accent3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DBC538E5-7378-647C-BB8F-349D8C7F1779}"/>
                </a:ext>
              </a:extLst>
            </p:cNvPr>
            <p:cNvSpPr/>
            <p:nvPr/>
          </p:nvSpPr>
          <p:spPr>
            <a:xfrm rot="16200000">
              <a:off x="7256694" y="1140443"/>
              <a:ext cx="834029" cy="718991"/>
            </a:xfrm>
            <a:prstGeom prst="triangle">
              <a:avLst/>
            </a:prstGeom>
            <a:solidFill>
              <a:srgbClr val="0E2C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Isosceles Triangle 5">
              <a:extLst>
                <a:ext uri="{FF2B5EF4-FFF2-40B4-BE49-F238E27FC236}">
                  <a16:creationId xmlns:a16="http://schemas.microsoft.com/office/drawing/2014/main" id="{7C46B640-C9B7-3737-4847-116135CCDB82}"/>
                </a:ext>
              </a:extLst>
            </p:cNvPr>
            <p:cNvSpPr/>
            <p:nvPr/>
          </p:nvSpPr>
          <p:spPr>
            <a:xfrm rot="16200000">
              <a:off x="10582647" y="47266"/>
              <a:ext cx="1397146" cy="1834465"/>
            </a:xfrm>
            <a:custGeom>
              <a:avLst/>
              <a:gdLst>
                <a:gd name="connsiteX0" fmla="*/ 0 w 1111718"/>
                <a:gd name="connsiteY0" fmla="*/ 2156059 h 2156059"/>
                <a:gd name="connsiteX1" fmla="*/ 555859 w 1111718"/>
                <a:gd name="connsiteY1" fmla="*/ 0 h 2156059"/>
                <a:gd name="connsiteX2" fmla="*/ 1111718 w 1111718"/>
                <a:gd name="connsiteY2" fmla="*/ 2156059 h 2156059"/>
                <a:gd name="connsiteX3" fmla="*/ 0 w 1111718"/>
                <a:gd name="connsiteY3" fmla="*/ 2156059 h 2156059"/>
                <a:gd name="connsiteX0" fmla="*/ 435543 w 1547261"/>
                <a:gd name="connsiteY0" fmla="*/ 2136807 h 2136807"/>
                <a:gd name="connsiteX1" fmla="*/ 0 w 1547261"/>
                <a:gd name="connsiteY1" fmla="*/ 0 h 2136807"/>
                <a:gd name="connsiteX2" fmla="*/ 1547261 w 1547261"/>
                <a:gd name="connsiteY2" fmla="*/ 2136807 h 2136807"/>
                <a:gd name="connsiteX3" fmla="*/ 435543 w 1547261"/>
                <a:gd name="connsiteY3" fmla="*/ 2136807 h 2136807"/>
                <a:gd name="connsiteX0" fmla="*/ 435543 w 1547261"/>
                <a:gd name="connsiteY0" fmla="*/ 2136807 h 2136807"/>
                <a:gd name="connsiteX1" fmla="*/ 39625 w 1547261"/>
                <a:gd name="connsiteY1" fmla="*/ 278699 h 2136807"/>
                <a:gd name="connsiteX2" fmla="*/ 0 w 1547261"/>
                <a:gd name="connsiteY2" fmla="*/ 0 h 2136807"/>
                <a:gd name="connsiteX3" fmla="*/ 1547261 w 1547261"/>
                <a:gd name="connsiteY3" fmla="*/ 2136807 h 2136807"/>
                <a:gd name="connsiteX4" fmla="*/ 435543 w 1547261"/>
                <a:gd name="connsiteY4" fmla="*/ 2136807 h 2136807"/>
                <a:gd name="connsiteX0" fmla="*/ 435543 w 1547261"/>
                <a:gd name="connsiteY0" fmla="*/ 2136807 h 2136807"/>
                <a:gd name="connsiteX1" fmla="*/ 85345 w 1547261"/>
                <a:gd name="connsiteY1" fmla="*/ 503130 h 2136807"/>
                <a:gd name="connsiteX2" fmla="*/ 0 w 1547261"/>
                <a:gd name="connsiteY2" fmla="*/ 0 h 2136807"/>
                <a:gd name="connsiteX3" fmla="*/ 1547261 w 1547261"/>
                <a:gd name="connsiteY3" fmla="*/ 2136807 h 2136807"/>
                <a:gd name="connsiteX4" fmla="*/ 435543 w 1547261"/>
                <a:gd name="connsiteY4" fmla="*/ 2136807 h 2136807"/>
                <a:gd name="connsiteX0" fmla="*/ 435543 w 1547261"/>
                <a:gd name="connsiteY0" fmla="*/ 2136807 h 2136807"/>
                <a:gd name="connsiteX1" fmla="*/ 185929 w 1547261"/>
                <a:gd name="connsiteY1" fmla="*/ 503132 h 2136807"/>
                <a:gd name="connsiteX2" fmla="*/ 0 w 1547261"/>
                <a:gd name="connsiteY2" fmla="*/ 0 h 2136807"/>
                <a:gd name="connsiteX3" fmla="*/ 1547261 w 1547261"/>
                <a:gd name="connsiteY3" fmla="*/ 2136807 h 2136807"/>
                <a:gd name="connsiteX4" fmla="*/ 435543 w 1547261"/>
                <a:gd name="connsiteY4" fmla="*/ 2136807 h 2136807"/>
                <a:gd name="connsiteX0" fmla="*/ 435543 w 1547261"/>
                <a:gd name="connsiteY0" fmla="*/ 2136807 h 2136807"/>
                <a:gd name="connsiteX1" fmla="*/ 131065 w 1547261"/>
                <a:gd name="connsiteY1" fmla="*/ 715427 h 2136807"/>
                <a:gd name="connsiteX2" fmla="*/ 185929 w 1547261"/>
                <a:gd name="connsiteY2" fmla="*/ 503132 h 2136807"/>
                <a:gd name="connsiteX3" fmla="*/ 0 w 1547261"/>
                <a:gd name="connsiteY3" fmla="*/ 0 h 2136807"/>
                <a:gd name="connsiteX4" fmla="*/ 1547261 w 1547261"/>
                <a:gd name="connsiteY4" fmla="*/ 2136807 h 2136807"/>
                <a:gd name="connsiteX5" fmla="*/ 435543 w 1547261"/>
                <a:gd name="connsiteY5" fmla="*/ 2136807 h 2136807"/>
                <a:gd name="connsiteX0" fmla="*/ 304478 w 1416196"/>
                <a:gd name="connsiteY0" fmla="*/ 2155004 h 2155004"/>
                <a:gd name="connsiteX1" fmla="*/ 0 w 1416196"/>
                <a:gd name="connsiteY1" fmla="*/ 733624 h 2155004"/>
                <a:gd name="connsiteX2" fmla="*/ 54864 w 1416196"/>
                <a:gd name="connsiteY2" fmla="*/ 521329 h 2155004"/>
                <a:gd name="connsiteX3" fmla="*/ 79247 w 1416196"/>
                <a:gd name="connsiteY3" fmla="*/ 0 h 2155004"/>
                <a:gd name="connsiteX4" fmla="*/ 1416196 w 1416196"/>
                <a:gd name="connsiteY4" fmla="*/ 2155004 h 2155004"/>
                <a:gd name="connsiteX5" fmla="*/ 304478 w 1416196"/>
                <a:gd name="connsiteY5" fmla="*/ 2155004 h 2155004"/>
                <a:gd name="connsiteX0" fmla="*/ 304478 w 1416196"/>
                <a:gd name="connsiteY0" fmla="*/ 2155004 h 2155004"/>
                <a:gd name="connsiteX1" fmla="*/ 0 w 1416196"/>
                <a:gd name="connsiteY1" fmla="*/ 733624 h 2155004"/>
                <a:gd name="connsiteX2" fmla="*/ 54864 w 1416196"/>
                <a:gd name="connsiteY2" fmla="*/ 521329 h 2155004"/>
                <a:gd name="connsiteX3" fmla="*/ 79247 w 1416196"/>
                <a:gd name="connsiteY3" fmla="*/ 0 h 2155004"/>
                <a:gd name="connsiteX4" fmla="*/ 393191 w 1416196"/>
                <a:gd name="connsiteY4" fmla="*/ 733621 h 2155004"/>
                <a:gd name="connsiteX5" fmla="*/ 1416196 w 1416196"/>
                <a:gd name="connsiteY5" fmla="*/ 2155004 h 2155004"/>
                <a:gd name="connsiteX6" fmla="*/ 304478 w 1416196"/>
                <a:gd name="connsiteY6" fmla="*/ 2155004 h 2155004"/>
                <a:gd name="connsiteX0" fmla="*/ 304478 w 1416196"/>
                <a:gd name="connsiteY0" fmla="*/ 2155004 h 2155004"/>
                <a:gd name="connsiteX1" fmla="*/ 0 w 1416196"/>
                <a:gd name="connsiteY1" fmla="*/ 733624 h 2155004"/>
                <a:gd name="connsiteX2" fmla="*/ 137160 w 1416196"/>
                <a:gd name="connsiteY2" fmla="*/ 497067 h 2155004"/>
                <a:gd name="connsiteX3" fmla="*/ 79247 w 1416196"/>
                <a:gd name="connsiteY3" fmla="*/ 0 h 2155004"/>
                <a:gd name="connsiteX4" fmla="*/ 393191 w 1416196"/>
                <a:gd name="connsiteY4" fmla="*/ 733621 h 2155004"/>
                <a:gd name="connsiteX5" fmla="*/ 1416196 w 1416196"/>
                <a:gd name="connsiteY5" fmla="*/ 2155004 h 2155004"/>
                <a:gd name="connsiteX6" fmla="*/ 304478 w 1416196"/>
                <a:gd name="connsiteY6" fmla="*/ 2155004 h 2155004"/>
                <a:gd name="connsiteX0" fmla="*/ 304478 w 1416196"/>
                <a:gd name="connsiteY0" fmla="*/ 1791066 h 1791066"/>
                <a:gd name="connsiteX1" fmla="*/ 0 w 1416196"/>
                <a:gd name="connsiteY1" fmla="*/ 369686 h 1791066"/>
                <a:gd name="connsiteX2" fmla="*/ 137160 w 1416196"/>
                <a:gd name="connsiteY2" fmla="*/ 133129 h 1791066"/>
                <a:gd name="connsiteX3" fmla="*/ 161543 w 1416196"/>
                <a:gd name="connsiteY3" fmla="*/ 0 h 1791066"/>
                <a:gd name="connsiteX4" fmla="*/ 393191 w 1416196"/>
                <a:gd name="connsiteY4" fmla="*/ 369683 h 1791066"/>
                <a:gd name="connsiteX5" fmla="*/ 1416196 w 1416196"/>
                <a:gd name="connsiteY5" fmla="*/ 1791066 h 1791066"/>
                <a:gd name="connsiteX6" fmla="*/ 304478 w 1416196"/>
                <a:gd name="connsiteY6" fmla="*/ 1791066 h 1791066"/>
                <a:gd name="connsiteX0" fmla="*/ 285428 w 1397146"/>
                <a:gd name="connsiteY0" fmla="*/ 1791066 h 1791066"/>
                <a:gd name="connsiteX1" fmla="*/ 0 w 1397146"/>
                <a:gd name="connsiteY1" fmla="*/ 360210 h 1791066"/>
                <a:gd name="connsiteX2" fmla="*/ 118110 w 1397146"/>
                <a:gd name="connsiteY2" fmla="*/ 133129 h 1791066"/>
                <a:gd name="connsiteX3" fmla="*/ 142493 w 1397146"/>
                <a:gd name="connsiteY3" fmla="*/ 0 h 1791066"/>
                <a:gd name="connsiteX4" fmla="*/ 374141 w 1397146"/>
                <a:gd name="connsiteY4" fmla="*/ 369683 h 1791066"/>
                <a:gd name="connsiteX5" fmla="*/ 1397146 w 1397146"/>
                <a:gd name="connsiteY5" fmla="*/ 1791066 h 1791066"/>
                <a:gd name="connsiteX6" fmla="*/ 285428 w 1397146"/>
                <a:gd name="connsiteY6" fmla="*/ 1791066 h 1791066"/>
                <a:gd name="connsiteX0" fmla="*/ 285428 w 1397146"/>
                <a:gd name="connsiteY0" fmla="*/ 1791066 h 1791066"/>
                <a:gd name="connsiteX1" fmla="*/ 0 w 1397146"/>
                <a:gd name="connsiteY1" fmla="*/ 360210 h 1791066"/>
                <a:gd name="connsiteX2" fmla="*/ 118110 w 1397146"/>
                <a:gd name="connsiteY2" fmla="*/ 133129 h 1791066"/>
                <a:gd name="connsiteX3" fmla="*/ 142493 w 1397146"/>
                <a:gd name="connsiteY3" fmla="*/ 0 h 1791066"/>
                <a:gd name="connsiteX4" fmla="*/ 370966 w 1397146"/>
                <a:gd name="connsiteY4" fmla="*/ 357048 h 1791066"/>
                <a:gd name="connsiteX5" fmla="*/ 1397146 w 1397146"/>
                <a:gd name="connsiteY5" fmla="*/ 1791066 h 1791066"/>
                <a:gd name="connsiteX6" fmla="*/ 285428 w 1397146"/>
                <a:gd name="connsiteY6" fmla="*/ 1791066 h 1791066"/>
                <a:gd name="connsiteX0" fmla="*/ 285428 w 1397146"/>
                <a:gd name="connsiteY0" fmla="*/ 1657937 h 1657937"/>
                <a:gd name="connsiteX1" fmla="*/ 0 w 1397146"/>
                <a:gd name="connsiteY1" fmla="*/ 227081 h 1657937"/>
                <a:gd name="connsiteX2" fmla="*/ 118110 w 1397146"/>
                <a:gd name="connsiteY2" fmla="*/ 0 h 1657937"/>
                <a:gd name="connsiteX3" fmla="*/ 370966 w 1397146"/>
                <a:gd name="connsiteY3" fmla="*/ 223919 h 1657937"/>
                <a:gd name="connsiteX4" fmla="*/ 1397146 w 1397146"/>
                <a:gd name="connsiteY4" fmla="*/ 1657937 h 1657937"/>
                <a:gd name="connsiteX5" fmla="*/ 285428 w 1397146"/>
                <a:gd name="connsiteY5" fmla="*/ 1657937 h 1657937"/>
                <a:gd name="connsiteX0" fmla="*/ 285428 w 1397146"/>
                <a:gd name="connsiteY0" fmla="*/ 1434018 h 1434018"/>
                <a:gd name="connsiteX1" fmla="*/ 0 w 1397146"/>
                <a:gd name="connsiteY1" fmla="*/ 3162 h 1434018"/>
                <a:gd name="connsiteX2" fmla="*/ 370966 w 1397146"/>
                <a:gd name="connsiteY2" fmla="*/ 0 h 1434018"/>
                <a:gd name="connsiteX3" fmla="*/ 1397146 w 1397146"/>
                <a:gd name="connsiteY3" fmla="*/ 1434018 h 1434018"/>
                <a:gd name="connsiteX4" fmla="*/ 285428 w 1397146"/>
                <a:gd name="connsiteY4" fmla="*/ 1434018 h 1434018"/>
                <a:gd name="connsiteX0" fmla="*/ 285428 w 1397146"/>
                <a:gd name="connsiteY0" fmla="*/ 1436121 h 1436121"/>
                <a:gd name="connsiteX1" fmla="*/ 0 w 1397146"/>
                <a:gd name="connsiteY1" fmla="*/ 0 h 1436121"/>
                <a:gd name="connsiteX2" fmla="*/ 370966 w 1397146"/>
                <a:gd name="connsiteY2" fmla="*/ 2103 h 1436121"/>
                <a:gd name="connsiteX3" fmla="*/ 1397146 w 1397146"/>
                <a:gd name="connsiteY3" fmla="*/ 1436121 h 1436121"/>
                <a:gd name="connsiteX4" fmla="*/ 285428 w 1397146"/>
                <a:gd name="connsiteY4" fmla="*/ 1436121 h 1436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7146" h="1436121">
                  <a:moveTo>
                    <a:pt x="285428" y="1436121"/>
                  </a:moveTo>
                  <a:cubicBezTo>
                    <a:pt x="214415" y="962327"/>
                    <a:pt x="71013" y="473794"/>
                    <a:pt x="0" y="0"/>
                  </a:cubicBezTo>
                  <a:lnTo>
                    <a:pt x="370966" y="2103"/>
                  </a:lnTo>
                  <a:lnTo>
                    <a:pt x="1397146" y="1436121"/>
                  </a:lnTo>
                  <a:lnTo>
                    <a:pt x="285428" y="143612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2029B75-5269-BBE4-FDE6-CD0ADF4E87B8}"/>
              </a:ext>
            </a:extLst>
          </p:cNvPr>
          <p:cNvGrpSpPr/>
          <p:nvPr userDrawn="1"/>
        </p:nvGrpSpPr>
        <p:grpSpPr>
          <a:xfrm rot="5400000" flipV="1">
            <a:off x="3226020" y="4130042"/>
            <a:ext cx="3476432" cy="1287635"/>
            <a:chOff x="6620231" y="1499937"/>
            <a:chExt cx="5571770" cy="1310561"/>
          </a:xfrm>
        </p:grpSpPr>
        <p:sp>
          <p:nvSpPr>
            <p:cNvPr id="52" name="Isosceles Triangle 4">
              <a:extLst>
                <a:ext uri="{FF2B5EF4-FFF2-40B4-BE49-F238E27FC236}">
                  <a16:creationId xmlns:a16="http://schemas.microsoft.com/office/drawing/2014/main" id="{77EE352B-3783-294F-63B9-175ADF1C69AB}"/>
                </a:ext>
              </a:extLst>
            </p:cNvPr>
            <p:cNvSpPr/>
            <p:nvPr/>
          </p:nvSpPr>
          <p:spPr>
            <a:xfrm rot="16200000">
              <a:off x="10973711" y="1393364"/>
              <a:ext cx="1111718" cy="1324863"/>
            </a:xfrm>
            <a:custGeom>
              <a:avLst/>
              <a:gdLst>
                <a:gd name="connsiteX0" fmla="*/ 0 w 1111718"/>
                <a:gd name="connsiteY0" fmla="*/ 2156059 h 2156059"/>
                <a:gd name="connsiteX1" fmla="*/ 555859 w 1111718"/>
                <a:gd name="connsiteY1" fmla="*/ 0 h 2156059"/>
                <a:gd name="connsiteX2" fmla="*/ 1111718 w 1111718"/>
                <a:gd name="connsiteY2" fmla="*/ 2156059 h 2156059"/>
                <a:gd name="connsiteX3" fmla="*/ 0 w 1111718"/>
                <a:gd name="connsiteY3" fmla="*/ 2156059 h 2156059"/>
                <a:gd name="connsiteX0" fmla="*/ 0 w 1111718"/>
                <a:gd name="connsiteY0" fmla="*/ 2156056 h 2156056"/>
                <a:gd name="connsiteX1" fmla="*/ 45720 w 1111718"/>
                <a:gd name="connsiteY1" fmla="*/ 0 h 2156056"/>
                <a:gd name="connsiteX2" fmla="*/ 1111718 w 1111718"/>
                <a:gd name="connsiteY2" fmla="*/ 2156056 h 2156056"/>
                <a:gd name="connsiteX3" fmla="*/ 0 w 1111718"/>
                <a:gd name="connsiteY3" fmla="*/ 2156056 h 2156056"/>
                <a:gd name="connsiteX0" fmla="*/ 0 w 1111718"/>
                <a:gd name="connsiteY0" fmla="*/ 2156056 h 2156056"/>
                <a:gd name="connsiteX1" fmla="*/ 45720 w 1111718"/>
                <a:gd name="connsiteY1" fmla="*/ 0 h 2156056"/>
                <a:gd name="connsiteX2" fmla="*/ 403443 w 1111718"/>
                <a:gd name="connsiteY2" fmla="*/ 724943 h 2156056"/>
                <a:gd name="connsiteX3" fmla="*/ 1111718 w 1111718"/>
                <a:gd name="connsiteY3" fmla="*/ 2156056 h 2156056"/>
                <a:gd name="connsiteX4" fmla="*/ 0 w 1111718"/>
                <a:gd name="connsiteY4" fmla="*/ 2156056 h 2156056"/>
                <a:gd name="connsiteX0" fmla="*/ 0 w 1111718"/>
                <a:gd name="connsiteY0" fmla="*/ 2156056 h 2156056"/>
                <a:gd name="connsiteX1" fmla="*/ 31968 w 1111718"/>
                <a:gd name="connsiteY1" fmla="*/ 727049 h 2156056"/>
                <a:gd name="connsiteX2" fmla="*/ 45720 w 1111718"/>
                <a:gd name="connsiteY2" fmla="*/ 0 h 2156056"/>
                <a:gd name="connsiteX3" fmla="*/ 403443 w 1111718"/>
                <a:gd name="connsiteY3" fmla="*/ 724943 h 2156056"/>
                <a:gd name="connsiteX4" fmla="*/ 1111718 w 1111718"/>
                <a:gd name="connsiteY4" fmla="*/ 2156056 h 2156056"/>
                <a:gd name="connsiteX5" fmla="*/ 0 w 1111718"/>
                <a:gd name="connsiteY5" fmla="*/ 2156056 h 2156056"/>
                <a:gd name="connsiteX0" fmla="*/ 0 w 1111718"/>
                <a:gd name="connsiteY0" fmla="*/ 1431113 h 1431113"/>
                <a:gd name="connsiteX1" fmla="*/ 31968 w 1111718"/>
                <a:gd name="connsiteY1" fmla="*/ 2106 h 1431113"/>
                <a:gd name="connsiteX2" fmla="*/ 403443 w 1111718"/>
                <a:gd name="connsiteY2" fmla="*/ 0 h 1431113"/>
                <a:gd name="connsiteX3" fmla="*/ 1111718 w 1111718"/>
                <a:gd name="connsiteY3" fmla="*/ 1431113 h 1431113"/>
                <a:gd name="connsiteX4" fmla="*/ 0 w 1111718"/>
                <a:gd name="connsiteY4" fmla="*/ 1431113 h 1431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1718" h="1431113">
                  <a:moveTo>
                    <a:pt x="0" y="1431113"/>
                  </a:moveTo>
                  <a:lnTo>
                    <a:pt x="31968" y="2106"/>
                  </a:lnTo>
                  <a:lnTo>
                    <a:pt x="403443" y="0"/>
                  </a:lnTo>
                  <a:lnTo>
                    <a:pt x="1111718" y="1431113"/>
                  </a:lnTo>
                  <a:lnTo>
                    <a:pt x="0" y="143111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E6463770-E4BA-2EF8-4AFD-1C4F999BF42E}"/>
                </a:ext>
              </a:extLst>
            </p:cNvPr>
            <p:cNvSpPr/>
            <p:nvPr/>
          </p:nvSpPr>
          <p:spPr>
            <a:xfrm>
              <a:off x="7339223" y="2205792"/>
              <a:ext cx="3527917" cy="375386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5"/>
                </a:gs>
                <a:gs pos="52000">
                  <a:srgbClr val="8E99AD"/>
                </a:gs>
                <a:gs pos="83000">
                  <a:schemeClr val="accent4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F1B32346-0C1E-E2FC-9237-3220E9D9443F}"/>
                </a:ext>
              </a:extLst>
            </p:cNvPr>
            <p:cNvSpPr/>
            <p:nvPr/>
          </p:nvSpPr>
          <p:spPr>
            <a:xfrm rot="16200000">
              <a:off x="6562712" y="2033988"/>
              <a:ext cx="834029" cy="718991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5" name="Text Placeholder 3">
            <a:extLst>
              <a:ext uri="{FF2B5EF4-FFF2-40B4-BE49-F238E27FC236}">
                <a16:creationId xmlns:a16="http://schemas.microsoft.com/office/drawing/2014/main" id="{C30ED885-B7A8-6979-2119-7170C782C0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7383" y="4192792"/>
            <a:ext cx="2992437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C2AAA19E-1B5E-BC9D-3346-1527C235AA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8326" y="4706337"/>
            <a:ext cx="2992437" cy="627663"/>
          </a:xfrm>
        </p:spPr>
        <p:txBody>
          <a:bodyPr/>
          <a:lstStyle>
            <a:lvl1pPr>
              <a:defRPr sz="1400" b="0">
                <a:solidFill>
                  <a:schemeClr val="accent3"/>
                </a:solidFill>
              </a:defRPr>
            </a:lvl1pPr>
            <a:lvl2pPr>
              <a:defRPr sz="1400" b="0">
                <a:solidFill>
                  <a:schemeClr val="accent3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1" name="Text Placeholder 3">
            <a:extLst>
              <a:ext uri="{FF2B5EF4-FFF2-40B4-BE49-F238E27FC236}">
                <a16:creationId xmlns:a16="http://schemas.microsoft.com/office/drawing/2014/main" id="{2E000A22-4155-DFC0-EAD0-2071A0E64A4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2201" y="2685400"/>
            <a:ext cx="2992437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62" name="Text Placeholder 3">
            <a:extLst>
              <a:ext uri="{FF2B5EF4-FFF2-40B4-BE49-F238E27FC236}">
                <a16:creationId xmlns:a16="http://schemas.microsoft.com/office/drawing/2014/main" id="{A05899B9-C406-3819-8D0A-1C2C9E35130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63144" y="3198945"/>
            <a:ext cx="2992437" cy="627663"/>
          </a:xfrm>
        </p:spPr>
        <p:txBody>
          <a:bodyPr/>
          <a:lstStyle>
            <a:lvl1pPr>
              <a:defRPr sz="1400" b="0">
                <a:solidFill>
                  <a:schemeClr val="accent3"/>
                </a:solidFill>
              </a:defRPr>
            </a:lvl1pPr>
            <a:lvl2pPr>
              <a:defRPr sz="1400" b="0">
                <a:solidFill>
                  <a:schemeClr val="accent3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3" name="Text Placeholder 3">
            <a:extLst>
              <a:ext uri="{FF2B5EF4-FFF2-40B4-BE49-F238E27FC236}">
                <a16:creationId xmlns:a16="http://schemas.microsoft.com/office/drawing/2014/main" id="{B0132BF3-D4BB-693D-86D8-20EEC7F564C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32208" y="563886"/>
            <a:ext cx="2992437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64" name="Text Placeholder 3">
            <a:extLst>
              <a:ext uri="{FF2B5EF4-FFF2-40B4-BE49-F238E27FC236}">
                <a16:creationId xmlns:a16="http://schemas.microsoft.com/office/drawing/2014/main" id="{A09B456F-0E09-840F-21FD-569FF1B2D8F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643151" y="1077431"/>
            <a:ext cx="2992437" cy="627663"/>
          </a:xfrm>
        </p:spPr>
        <p:txBody>
          <a:bodyPr/>
          <a:lstStyle>
            <a:lvl1pPr>
              <a:defRPr sz="1400" b="0">
                <a:solidFill>
                  <a:schemeClr val="accent3"/>
                </a:solidFill>
              </a:defRPr>
            </a:lvl1pPr>
            <a:lvl2pPr>
              <a:defRPr sz="1400" b="0">
                <a:solidFill>
                  <a:schemeClr val="accent3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6" name="Text Placeholder 3">
            <a:extLst>
              <a:ext uri="{FF2B5EF4-FFF2-40B4-BE49-F238E27FC236}">
                <a16:creationId xmlns:a16="http://schemas.microsoft.com/office/drawing/2014/main" id="{0D8C62C9-B633-2D0C-C02D-AD994C3B4CE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930114" y="2681148"/>
            <a:ext cx="2992437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68" name="Text Placeholder 3">
            <a:extLst>
              <a:ext uri="{FF2B5EF4-FFF2-40B4-BE49-F238E27FC236}">
                <a16:creationId xmlns:a16="http://schemas.microsoft.com/office/drawing/2014/main" id="{762007F1-4276-8BD4-7BB1-F7FCB6CFDA9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941057" y="3194693"/>
            <a:ext cx="2992437" cy="627663"/>
          </a:xfrm>
        </p:spPr>
        <p:txBody>
          <a:bodyPr/>
          <a:lstStyle>
            <a:lvl1pPr>
              <a:defRPr sz="1400" b="0">
                <a:solidFill>
                  <a:schemeClr val="accent3"/>
                </a:solidFill>
              </a:defRPr>
            </a:lvl1pPr>
            <a:lvl2pPr>
              <a:defRPr sz="1400" b="0">
                <a:solidFill>
                  <a:schemeClr val="accent3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9" name="Text Placeholder 3">
            <a:extLst>
              <a:ext uri="{FF2B5EF4-FFF2-40B4-BE49-F238E27FC236}">
                <a16:creationId xmlns:a16="http://schemas.microsoft.com/office/drawing/2014/main" id="{2A10A1CC-625B-4BB2-CAC9-1F613ACB659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07905" y="4147793"/>
            <a:ext cx="2992437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70" name="Text Placeholder 3">
            <a:extLst>
              <a:ext uri="{FF2B5EF4-FFF2-40B4-BE49-F238E27FC236}">
                <a16:creationId xmlns:a16="http://schemas.microsoft.com/office/drawing/2014/main" id="{63B95931-970C-F38B-FCCD-710D7B8D1C6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018848" y="4661338"/>
            <a:ext cx="2992437" cy="627663"/>
          </a:xfrm>
        </p:spPr>
        <p:txBody>
          <a:bodyPr/>
          <a:lstStyle>
            <a:lvl1pPr>
              <a:defRPr sz="1400" b="0">
                <a:solidFill>
                  <a:schemeClr val="accent3"/>
                </a:solidFill>
              </a:defRPr>
            </a:lvl1pPr>
            <a:lvl2pPr>
              <a:defRPr sz="1400" b="0">
                <a:solidFill>
                  <a:schemeClr val="accent3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EDDE842-DE21-ED38-51C9-1C22D8DD2D66}"/>
              </a:ext>
            </a:extLst>
          </p:cNvPr>
          <p:cNvGrpSpPr/>
          <p:nvPr userDrawn="1"/>
        </p:nvGrpSpPr>
        <p:grpSpPr>
          <a:xfrm>
            <a:off x="3508037" y="4185801"/>
            <a:ext cx="305070" cy="312061"/>
            <a:chOff x="3508037" y="4185801"/>
            <a:chExt cx="305070" cy="312061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C3ABC1A3-D09A-9022-04F0-D844E3263D3C}"/>
                </a:ext>
              </a:extLst>
            </p:cNvPr>
            <p:cNvSpPr/>
            <p:nvPr userDrawn="1"/>
          </p:nvSpPr>
          <p:spPr>
            <a:xfrm>
              <a:off x="3508037" y="4185801"/>
              <a:ext cx="305070" cy="30507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F6BA221-6037-6528-736B-ADD8CEC7C3A4}"/>
                </a:ext>
              </a:extLst>
            </p:cNvPr>
            <p:cNvSpPr txBox="1"/>
            <p:nvPr userDrawn="1"/>
          </p:nvSpPr>
          <p:spPr>
            <a:xfrm>
              <a:off x="3533031" y="4190085"/>
              <a:ext cx="2429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80147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poi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68">
            <a:extLst>
              <a:ext uri="{FF2B5EF4-FFF2-40B4-BE49-F238E27FC236}">
                <a16:creationId xmlns:a16="http://schemas.microsoft.com/office/drawing/2014/main" id="{8F36A482-BE99-7B7D-1A1C-1B71C5583BB2}"/>
              </a:ext>
            </a:extLst>
          </p:cNvPr>
          <p:cNvGrpSpPr/>
          <p:nvPr userDrawn="1"/>
        </p:nvGrpSpPr>
        <p:grpSpPr>
          <a:xfrm flipH="1">
            <a:off x="-4352" y="914397"/>
            <a:ext cx="4731274" cy="5584723"/>
            <a:chOff x="5703145" y="258461"/>
            <a:chExt cx="6500432" cy="5921432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D5A704F-362D-A44E-2941-AC8DA3217A4D}"/>
                </a:ext>
              </a:extLst>
            </p:cNvPr>
            <p:cNvGrpSpPr/>
            <p:nvPr/>
          </p:nvGrpSpPr>
          <p:grpSpPr>
            <a:xfrm flipV="1">
              <a:off x="7314214" y="4528866"/>
              <a:ext cx="4884239" cy="1651027"/>
              <a:chOff x="7314213" y="265926"/>
              <a:chExt cx="4884239" cy="1651027"/>
            </a:xfrm>
          </p:grpSpPr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EB73DC80-56C9-EFC2-1B5C-02D91969A13B}"/>
                  </a:ext>
                </a:extLst>
              </p:cNvPr>
              <p:cNvSpPr/>
              <p:nvPr/>
            </p:nvSpPr>
            <p:spPr>
              <a:xfrm>
                <a:off x="8033206" y="1289787"/>
                <a:ext cx="2330782" cy="375386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/>
                  </a:gs>
                  <a:gs pos="100000">
                    <a:schemeClr val="accent5"/>
                  </a:gs>
                  <a:gs pos="39000">
                    <a:schemeClr val="accent1">
                      <a:lumMod val="97000"/>
                      <a:lumOff val="3000"/>
                    </a:schemeClr>
                  </a:gs>
                  <a:gs pos="80000">
                    <a:schemeClr val="accent3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" name="Isosceles Triangle 87">
                <a:extLst>
                  <a:ext uri="{FF2B5EF4-FFF2-40B4-BE49-F238E27FC236}">
                    <a16:creationId xmlns:a16="http://schemas.microsoft.com/office/drawing/2014/main" id="{629188C8-4869-88A5-7F7E-F29AEE20A432}"/>
                  </a:ext>
                </a:extLst>
              </p:cNvPr>
              <p:cNvSpPr/>
              <p:nvPr/>
            </p:nvSpPr>
            <p:spPr>
              <a:xfrm rot="16200000">
                <a:off x="7256694" y="1140443"/>
                <a:ext cx="834029" cy="718991"/>
              </a:xfrm>
              <a:prstGeom prst="triangle">
                <a:avLst/>
              </a:prstGeom>
              <a:solidFill>
                <a:srgbClr val="0E2C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" name="Isosceles Triangle 5">
                <a:extLst>
                  <a:ext uri="{FF2B5EF4-FFF2-40B4-BE49-F238E27FC236}">
                    <a16:creationId xmlns:a16="http://schemas.microsoft.com/office/drawing/2014/main" id="{0D7F8F89-2843-D5EF-8C7C-A68A46645F42}"/>
                  </a:ext>
                </a:extLst>
              </p:cNvPr>
              <p:cNvSpPr/>
              <p:nvPr/>
            </p:nvSpPr>
            <p:spPr>
              <a:xfrm rot="16200000">
                <a:off x="10582647" y="47266"/>
                <a:ext cx="1397146" cy="1834465"/>
              </a:xfrm>
              <a:custGeom>
                <a:avLst/>
                <a:gdLst>
                  <a:gd name="connsiteX0" fmla="*/ 0 w 1111718"/>
                  <a:gd name="connsiteY0" fmla="*/ 2156059 h 2156059"/>
                  <a:gd name="connsiteX1" fmla="*/ 555859 w 1111718"/>
                  <a:gd name="connsiteY1" fmla="*/ 0 h 2156059"/>
                  <a:gd name="connsiteX2" fmla="*/ 1111718 w 1111718"/>
                  <a:gd name="connsiteY2" fmla="*/ 2156059 h 2156059"/>
                  <a:gd name="connsiteX3" fmla="*/ 0 w 1111718"/>
                  <a:gd name="connsiteY3" fmla="*/ 2156059 h 2156059"/>
                  <a:gd name="connsiteX0" fmla="*/ 435543 w 1547261"/>
                  <a:gd name="connsiteY0" fmla="*/ 2136807 h 2136807"/>
                  <a:gd name="connsiteX1" fmla="*/ 0 w 1547261"/>
                  <a:gd name="connsiteY1" fmla="*/ 0 h 2136807"/>
                  <a:gd name="connsiteX2" fmla="*/ 1547261 w 1547261"/>
                  <a:gd name="connsiteY2" fmla="*/ 2136807 h 2136807"/>
                  <a:gd name="connsiteX3" fmla="*/ 435543 w 1547261"/>
                  <a:gd name="connsiteY3" fmla="*/ 2136807 h 2136807"/>
                  <a:gd name="connsiteX0" fmla="*/ 435543 w 1547261"/>
                  <a:gd name="connsiteY0" fmla="*/ 2136807 h 2136807"/>
                  <a:gd name="connsiteX1" fmla="*/ 39625 w 1547261"/>
                  <a:gd name="connsiteY1" fmla="*/ 278699 h 2136807"/>
                  <a:gd name="connsiteX2" fmla="*/ 0 w 1547261"/>
                  <a:gd name="connsiteY2" fmla="*/ 0 h 2136807"/>
                  <a:gd name="connsiteX3" fmla="*/ 1547261 w 1547261"/>
                  <a:gd name="connsiteY3" fmla="*/ 2136807 h 2136807"/>
                  <a:gd name="connsiteX4" fmla="*/ 435543 w 1547261"/>
                  <a:gd name="connsiteY4" fmla="*/ 2136807 h 2136807"/>
                  <a:gd name="connsiteX0" fmla="*/ 435543 w 1547261"/>
                  <a:gd name="connsiteY0" fmla="*/ 2136807 h 2136807"/>
                  <a:gd name="connsiteX1" fmla="*/ 85345 w 1547261"/>
                  <a:gd name="connsiteY1" fmla="*/ 503130 h 2136807"/>
                  <a:gd name="connsiteX2" fmla="*/ 0 w 1547261"/>
                  <a:gd name="connsiteY2" fmla="*/ 0 h 2136807"/>
                  <a:gd name="connsiteX3" fmla="*/ 1547261 w 1547261"/>
                  <a:gd name="connsiteY3" fmla="*/ 2136807 h 2136807"/>
                  <a:gd name="connsiteX4" fmla="*/ 435543 w 1547261"/>
                  <a:gd name="connsiteY4" fmla="*/ 2136807 h 2136807"/>
                  <a:gd name="connsiteX0" fmla="*/ 435543 w 1547261"/>
                  <a:gd name="connsiteY0" fmla="*/ 2136807 h 2136807"/>
                  <a:gd name="connsiteX1" fmla="*/ 185929 w 1547261"/>
                  <a:gd name="connsiteY1" fmla="*/ 503132 h 2136807"/>
                  <a:gd name="connsiteX2" fmla="*/ 0 w 1547261"/>
                  <a:gd name="connsiteY2" fmla="*/ 0 h 2136807"/>
                  <a:gd name="connsiteX3" fmla="*/ 1547261 w 1547261"/>
                  <a:gd name="connsiteY3" fmla="*/ 2136807 h 2136807"/>
                  <a:gd name="connsiteX4" fmla="*/ 435543 w 1547261"/>
                  <a:gd name="connsiteY4" fmla="*/ 2136807 h 2136807"/>
                  <a:gd name="connsiteX0" fmla="*/ 435543 w 1547261"/>
                  <a:gd name="connsiteY0" fmla="*/ 2136807 h 2136807"/>
                  <a:gd name="connsiteX1" fmla="*/ 131065 w 1547261"/>
                  <a:gd name="connsiteY1" fmla="*/ 715427 h 2136807"/>
                  <a:gd name="connsiteX2" fmla="*/ 185929 w 1547261"/>
                  <a:gd name="connsiteY2" fmla="*/ 503132 h 2136807"/>
                  <a:gd name="connsiteX3" fmla="*/ 0 w 1547261"/>
                  <a:gd name="connsiteY3" fmla="*/ 0 h 2136807"/>
                  <a:gd name="connsiteX4" fmla="*/ 1547261 w 1547261"/>
                  <a:gd name="connsiteY4" fmla="*/ 2136807 h 2136807"/>
                  <a:gd name="connsiteX5" fmla="*/ 435543 w 1547261"/>
                  <a:gd name="connsiteY5" fmla="*/ 2136807 h 2136807"/>
                  <a:gd name="connsiteX0" fmla="*/ 304478 w 1416196"/>
                  <a:gd name="connsiteY0" fmla="*/ 2155004 h 2155004"/>
                  <a:gd name="connsiteX1" fmla="*/ 0 w 1416196"/>
                  <a:gd name="connsiteY1" fmla="*/ 733624 h 2155004"/>
                  <a:gd name="connsiteX2" fmla="*/ 54864 w 1416196"/>
                  <a:gd name="connsiteY2" fmla="*/ 521329 h 2155004"/>
                  <a:gd name="connsiteX3" fmla="*/ 79247 w 1416196"/>
                  <a:gd name="connsiteY3" fmla="*/ 0 h 2155004"/>
                  <a:gd name="connsiteX4" fmla="*/ 1416196 w 1416196"/>
                  <a:gd name="connsiteY4" fmla="*/ 2155004 h 2155004"/>
                  <a:gd name="connsiteX5" fmla="*/ 304478 w 1416196"/>
                  <a:gd name="connsiteY5" fmla="*/ 2155004 h 2155004"/>
                  <a:gd name="connsiteX0" fmla="*/ 304478 w 1416196"/>
                  <a:gd name="connsiteY0" fmla="*/ 2155004 h 2155004"/>
                  <a:gd name="connsiteX1" fmla="*/ 0 w 1416196"/>
                  <a:gd name="connsiteY1" fmla="*/ 733624 h 2155004"/>
                  <a:gd name="connsiteX2" fmla="*/ 54864 w 1416196"/>
                  <a:gd name="connsiteY2" fmla="*/ 521329 h 2155004"/>
                  <a:gd name="connsiteX3" fmla="*/ 79247 w 1416196"/>
                  <a:gd name="connsiteY3" fmla="*/ 0 h 2155004"/>
                  <a:gd name="connsiteX4" fmla="*/ 393191 w 1416196"/>
                  <a:gd name="connsiteY4" fmla="*/ 733621 h 2155004"/>
                  <a:gd name="connsiteX5" fmla="*/ 1416196 w 1416196"/>
                  <a:gd name="connsiteY5" fmla="*/ 2155004 h 2155004"/>
                  <a:gd name="connsiteX6" fmla="*/ 304478 w 1416196"/>
                  <a:gd name="connsiteY6" fmla="*/ 2155004 h 2155004"/>
                  <a:gd name="connsiteX0" fmla="*/ 304478 w 1416196"/>
                  <a:gd name="connsiteY0" fmla="*/ 2155004 h 2155004"/>
                  <a:gd name="connsiteX1" fmla="*/ 0 w 1416196"/>
                  <a:gd name="connsiteY1" fmla="*/ 733624 h 2155004"/>
                  <a:gd name="connsiteX2" fmla="*/ 137160 w 1416196"/>
                  <a:gd name="connsiteY2" fmla="*/ 497067 h 2155004"/>
                  <a:gd name="connsiteX3" fmla="*/ 79247 w 1416196"/>
                  <a:gd name="connsiteY3" fmla="*/ 0 h 2155004"/>
                  <a:gd name="connsiteX4" fmla="*/ 393191 w 1416196"/>
                  <a:gd name="connsiteY4" fmla="*/ 733621 h 2155004"/>
                  <a:gd name="connsiteX5" fmla="*/ 1416196 w 1416196"/>
                  <a:gd name="connsiteY5" fmla="*/ 2155004 h 2155004"/>
                  <a:gd name="connsiteX6" fmla="*/ 304478 w 1416196"/>
                  <a:gd name="connsiteY6" fmla="*/ 2155004 h 2155004"/>
                  <a:gd name="connsiteX0" fmla="*/ 304478 w 1416196"/>
                  <a:gd name="connsiteY0" fmla="*/ 1791066 h 1791066"/>
                  <a:gd name="connsiteX1" fmla="*/ 0 w 1416196"/>
                  <a:gd name="connsiteY1" fmla="*/ 369686 h 1791066"/>
                  <a:gd name="connsiteX2" fmla="*/ 137160 w 1416196"/>
                  <a:gd name="connsiteY2" fmla="*/ 133129 h 1791066"/>
                  <a:gd name="connsiteX3" fmla="*/ 161543 w 1416196"/>
                  <a:gd name="connsiteY3" fmla="*/ 0 h 1791066"/>
                  <a:gd name="connsiteX4" fmla="*/ 393191 w 1416196"/>
                  <a:gd name="connsiteY4" fmla="*/ 369683 h 1791066"/>
                  <a:gd name="connsiteX5" fmla="*/ 1416196 w 1416196"/>
                  <a:gd name="connsiteY5" fmla="*/ 1791066 h 1791066"/>
                  <a:gd name="connsiteX6" fmla="*/ 304478 w 1416196"/>
                  <a:gd name="connsiteY6" fmla="*/ 1791066 h 1791066"/>
                  <a:gd name="connsiteX0" fmla="*/ 285428 w 1397146"/>
                  <a:gd name="connsiteY0" fmla="*/ 1791066 h 1791066"/>
                  <a:gd name="connsiteX1" fmla="*/ 0 w 1397146"/>
                  <a:gd name="connsiteY1" fmla="*/ 360210 h 1791066"/>
                  <a:gd name="connsiteX2" fmla="*/ 118110 w 1397146"/>
                  <a:gd name="connsiteY2" fmla="*/ 133129 h 1791066"/>
                  <a:gd name="connsiteX3" fmla="*/ 142493 w 1397146"/>
                  <a:gd name="connsiteY3" fmla="*/ 0 h 1791066"/>
                  <a:gd name="connsiteX4" fmla="*/ 374141 w 1397146"/>
                  <a:gd name="connsiteY4" fmla="*/ 369683 h 1791066"/>
                  <a:gd name="connsiteX5" fmla="*/ 1397146 w 1397146"/>
                  <a:gd name="connsiteY5" fmla="*/ 1791066 h 1791066"/>
                  <a:gd name="connsiteX6" fmla="*/ 285428 w 1397146"/>
                  <a:gd name="connsiteY6" fmla="*/ 1791066 h 1791066"/>
                  <a:gd name="connsiteX0" fmla="*/ 285428 w 1397146"/>
                  <a:gd name="connsiteY0" fmla="*/ 1791066 h 1791066"/>
                  <a:gd name="connsiteX1" fmla="*/ 0 w 1397146"/>
                  <a:gd name="connsiteY1" fmla="*/ 360210 h 1791066"/>
                  <a:gd name="connsiteX2" fmla="*/ 118110 w 1397146"/>
                  <a:gd name="connsiteY2" fmla="*/ 133129 h 1791066"/>
                  <a:gd name="connsiteX3" fmla="*/ 142493 w 1397146"/>
                  <a:gd name="connsiteY3" fmla="*/ 0 h 1791066"/>
                  <a:gd name="connsiteX4" fmla="*/ 370966 w 1397146"/>
                  <a:gd name="connsiteY4" fmla="*/ 357048 h 1791066"/>
                  <a:gd name="connsiteX5" fmla="*/ 1397146 w 1397146"/>
                  <a:gd name="connsiteY5" fmla="*/ 1791066 h 1791066"/>
                  <a:gd name="connsiteX6" fmla="*/ 285428 w 1397146"/>
                  <a:gd name="connsiteY6" fmla="*/ 1791066 h 1791066"/>
                  <a:gd name="connsiteX0" fmla="*/ 285428 w 1397146"/>
                  <a:gd name="connsiteY0" fmla="*/ 1657937 h 1657937"/>
                  <a:gd name="connsiteX1" fmla="*/ 0 w 1397146"/>
                  <a:gd name="connsiteY1" fmla="*/ 227081 h 1657937"/>
                  <a:gd name="connsiteX2" fmla="*/ 118110 w 1397146"/>
                  <a:gd name="connsiteY2" fmla="*/ 0 h 1657937"/>
                  <a:gd name="connsiteX3" fmla="*/ 370966 w 1397146"/>
                  <a:gd name="connsiteY3" fmla="*/ 223919 h 1657937"/>
                  <a:gd name="connsiteX4" fmla="*/ 1397146 w 1397146"/>
                  <a:gd name="connsiteY4" fmla="*/ 1657937 h 1657937"/>
                  <a:gd name="connsiteX5" fmla="*/ 285428 w 1397146"/>
                  <a:gd name="connsiteY5" fmla="*/ 1657937 h 1657937"/>
                  <a:gd name="connsiteX0" fmla="*/ 285428 w 1397146"/>
                  <a:gd name="connsiteY0" fmla="*/ 1434018 h 1434018"/>
                  <a:gd name="connsiteX1" fmla="*/ 0 w 1397146"/>
                  <a:gd name="connsiteY1" fmla="*/ 3162 h 1434018"/>
                  <a:gd name="connsiteX2" fmla="*/ 370966 w 1397146"/>
                  <a:gd name="connsiteY2" fmla="*/ 0 h 1434018"/>
                  <a:gd name="connsiteX3" fmla="*/ 1397146 w 1397146"/>
                  <a:gd name="connsiteY3" fmla="*/ 1434018 h 1434018"/>
                  <a:gd name="connsiteX4" fmla="*/ 285428 w 1397146"/>
                  <a:gd name="connsiteY4" fmla="*/ 1434018 h 1434018"/>
                  <a:gd name="connsiteX0" fmla="*/ 285428 w 1397146"/>
                  <a:gd name="connsiteY0" fmla="*/ 1436121 h 1436121"/>
                  <a:gd name="connsiteX1" fmla="*/ 0 w 1397146"/>
                  <a:gd name="connsiteY1" fmla="*/ 0 h 1436121"/>
                  <a:gd name="connsiteX2" fmla="*/ 370966 w 1397146"/>
                  <a:gd name="connsiteY2" fmla="*/ 2103 h 1436121"/>
                  <a:gd name="connsiteX3" fmla="*/ 1397146 w 1397146"/>
                  <a:gd name="connsiteY3" fmla="*/ 1436121 h 1436121"/>
                  <a:gd name="connsiteX4" fmla="*/ 285428 w 1397146"/>
                  <a:gd name="connsiteY4" fmla="*/ 1436121 h 1436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7146" h="1436121">
                    <a:moveTo>
                      <a:pt x="285428" y="1436121"/>
                    </a:moveTo>
                    <a:cubicBezTo>
                      <a:pt x="214415" y="962327"/>
                      <a:pt x="71013" y="473794"/>
                      <a:pt x="0" y="0"/>
                    </a:cubicBezTo>
                    <a:lnTo>
                      <a:pt x="370966" y="2103"/>
                    </a:lnTo>
                    <a:lnTo>
                      <a:pt x="1397146" y="1436121"/>
                    </a:lnTo>
                    <a:lnTo>
                      <a:pt x="285428" y="143612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53404381-C745-88CF-A621-3C292ED53249}"/>
                </a:ext>
              </a:extLst>
            </p:cNvPr>
            <p:cNvGrpSpPr/>
            <p:nvPr/>
          </p:nvGrpSpPr>
          <p:grpSpPr>
            <a:xfrm flipV="1">
              <a:off x="6626682" y="3663859"/>
              <a:ext cx="5571771" cy="1310562"/>
              <a:chOff x="6620231" y="1499936"/>
              <a:chExt cx="5571771" cy="1310562"/>
            </a:xfrm>
          </p:grpSpPr>
          <p:sp>
            <p:nvSpPr>
              <p:cNvPr id="84" name="Isosceles Triangle 4">
                <a:extLst>
                  <a:ext uri="{FF2B5EF4-FFF2-40B4-BE49-F238E27FC236}">
                    <a16:creationId xmlns:a16="http://schemas.microsoft.com/office/drawing/2014/main" id="{6CAACFB5-716E-8E96-4841-4FC2DBC6F0B6}"/>
                  </a:ext>
                </a:extLst>
              </p:cNvPr>
              <p:cNvSpPr/>
              <p:nvPr/>
            </p:nvSpPr>
            <p:spPr>
              <a:xfrm rot="16200000">
                <a:off x="10718911" y="1138563"/>
                <a:ext cx="1111718" cy="1834464"/>
              </a:xfrm>
              <a:custGeom>
                <a:avLst/>
                <a:gdLst>
                  <a:gd name="connsiteX0" fmla="*/ 0 w 1111718"/>
                  <a:gd name="connsiteY0" fmla="*/ 2156059 h 2156059"/>
                  <a:gd name="connsiteX1" fmla="*/ 555859 w 1111718"/>
                  <a:gd name="connsiteY1" fmla="*/ 0 h 2156059"/>
                  <a:gd name="connsiteX2" fmla="*/ 1111718 w 1111718"/>
                  <a:gd name="connsiteY2" fmla="*/ 2156059 h 2156059"/>
                  <a:gd name="connsiteX3" fmla="*/ 0 w 1111718"/>
                  <a:gd name="connsiteY3" fmla="*/ 2156059 h 2156059"/>
                  <a:gd name="connsiteX0" fmla="*/ 0 w 1111718"/>
                  <a:gd name="connsiteY0" fmla="*/ 2156056 h 2156056"/>
                  <a:gd name="connsiteX1" fmla="*/ 45720 w 1111718"/>
                  <a:gd name="connsiteY1" fmla="*/ 0 h 2156056"/>
                  <a:gd name="connsiteX2" fmla="*/ 1111718 w 1111718"/>
                  <a:gd name="connsiteY2" fmla="*/ 2156056 h 2156056"/>
                  <a:gd name="connsiteX3" fmla="*/ 0 w 1111718"/>
                  <a:gd name="connsiteY3" fmla="*/ 2156056 h 2156056"/>
                  <a:gd name="connsiteX0" fmla="*/ 0 w 1111718"/>
                  <a:gd name="connsiteY0" fmla="*/ 2156056 h 2156056"/>
                  <a:gd name="connsiteX1" fmla="*/ 45720 w 1111718"/>
                  <a:gd name="connsiteY1" fmla="*/ 0 h 2156056"/>
                  <a:gd name="connsiteX2" fmla="*/ 403443 w 1111718"/>
                  <a:gd name="connsiteY2" fmla="*/ 724943 h 2156056"/>
                  <a:gd name="connsiteX3" fmla="*/ 1111718 w 1111718"/>
                  <a:gd name="connsiteY3" fmla="*/ 2156056 h 2156056"/>
                  <a:gd name="connsiteX4" fmla="*/ 0 w 1111718"/>
                  <a:gd name="connsiteY4" fmla="*/ 2156056 h 2156056"/>
                  <a:gd name="connsiteX0" fmla="*/ 0 w 1111718"/>
                  <a:gd name="connsiteY0" fmla="*/ 2156056 h 2156056"/>
                  <a:gd name="connsiteX1" fmla="*/ 31968 w 1111718"/>
                  <a:gd name="connsiteY1" fmla="*/ 727049 h 2156056"/>
                  <a:gd name="connsiteX2" fmla="*/ 45720 w 1111718"/>
                  <a:gd name="connsiteY2" fmla="*/ 0 h 2156056"/>
                  <a:gd name="connsiteX3" fmla="*/ 403443 w 1111718"/>
                  <a:gd name="connsiteY3" fmla="*/ 724943 h 2156056"/>
                  <a:gd name="connsiteX4" fmla="*/ 1111718 w 1111718"/>
                  <a:gd name="connsiteY4" fmla="*/ 2156056 h 2156056"/>
                  <a:gd name="connsiteX5" fmla="*/ 0 w 1111718"/>
                  <a:gd name="connsiteY5" fmla="*/ 2156056 h 2156056"/>
                  <a:gd name="connsiteX0" fmla="*/ 0 w 1111718"/>
                  <a:gd name="connsiteY0" fmla="*/ 1431113 h 1431113"/>
                  <a:gd name="connsiteX1" fmla="*/ 31968 w 1111718"/>
                  <a:gd name="connsiteY1" fmla="*/ 2106 h 1431113"/>
                  <a:gd name="connsiteX2" fmla="*/ 403443 w 1111718"/>
                  <a:gd name="connsiteY2" fmla="*/ 0 h 1431113"/>
                  <a:gd name="connsiteX3" fmla="*/ 1111718 w 1111718"/>
                  <a:gd name="connsiteY3" fmla="*/ 1431113 h 1431113"/>
                  <a:gd name="connsiteX4" fmla="*/ 0 w 1111718"/>
                  <a:gd name="connsiteY4" fmla="*/ 1431113 h 1431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1718" h="1431113">
                    <a:moveTo>
                      <a:pt x="0" y="1431113"/>
                    </a:moveTo>
                    <a:lnTo>
                      <a:pt x="31968" y="2106"/>
                    </a:lnTo>
                    <a:lnTo>
                      <a:pt x="403443" y="0"/>
                    </a:lnTo>
                    <a:lnTo>
                      <a:pt x="1111718" y="1431113"/>
                    </a:lnTo>
                    <a:lnTo>
                      <a:pt x="0" y="1431113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C59E20B9-95A2-633D-F6FD-893838D16826}"/>
                  </a:ext>
                </a:extLst>
              </p:cNvPr>
              <p:cNvSpPr/>
              <p:nvPr/>
            </p:nvSpPr>
            <p:spPr>
              <a:xfrm>
                <a:off x="7339224" y="2205792"/>
                <a:ext cx="3018315" cy="375386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4"/>
                  </a:gs>
                  <a:gs pos="100000">
                    <a:schemeClr val="accent5"/>
                  </a:gs>
                  <a:gs pos="52000">
                    <a:srgbClr val="8E99AD"/>
                  </a:gs>
                  <a:gs pos="83000">
                    <a:schemeClr val="accent4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" name="Isosceles Triangle 85">
                <a:extLst>
                  <a:ext uri="{FF2B5EF4-FFF2-40B4-BE49-F238E27FC236}">
                    <a16:creationId xmlns:a16="http://schemas.microsoft.com/office/drawing/2014/main" id="{47748AFE-E89D-A0D6-2155-E5EB40188E8E}"/>
                  </a:ext>
                </a:extLst>
              </p:cNvPr>
              <p:cNvSpPr/>
              <p:nvPr/>
            </p:nvSpPr>
            <p:spPr>
              <a:xfrm rot="16200000">
                <a:off x="6562712" y="2033988"/>
                <a:ext cx="834029" cy="718991"/>
              </a:xfrm>
              <a:prstGeom prst="triangl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7225854A-2890-BA96-B6C4-0D3F2C318B9C}"/>
                </a:ext>
              </a:extLst>
            </p:cNvPr>
            <p:cNvGrpSpPr/>
            <p:nvPr/>
          </p:nvGrpSpPr>
          <p:grpSpPr>
            <a:xfrm>
              <a:off x="6626681" y="1454460"/>
              <a:ext cx="5571770" cy="1310561"/>
              <a:chOff x="6620231" y="1499937"/>
              <a:chExt cx="5571770" cy="1310561"/>
            </a:xfrm>
          </p:grpSpPr>
          <p:sp>
            <p:nvSpPr>
              <p:cNvPr id="81" name="Isosceles Triangle 4">
                <a:extLst>
                  <a:ext uri="{FF2B5EF4-FFF2-40B4-BE49-F238E27FC236}">
                    <a16:creationId xmlns:a16="http://schemas.microsoft.com/office/drawing/2014/main" id="{74BCBE57-F02A-5EA6-C173-6F5AEBFCA02E}"/>
                  </a:ext>
                </a:extLst>
              </p:cNvPr>
              <p:cNvSpPr/>
              <p:nvPr/>
            </p:nvSpPr>
            <p:spPr>
              <a:xfrm rot="16200000">
                <a:off x="10715684" y="1135338"/>
                <a:ext cx="1111718" cy="1840916"/>
              </a:xfrm>
              <a:custGeom>
                <a:avLst/>
                <a:gdLst>
                  <a:gd name="connsiteX0" fmla="*/ 0 w 1111718"/>
                  <a:gd name="connsiteY0" fmla="*/ 2156059 h 2156059"/>
                  <a:gd name="connsiteX1" fmla="*/ 555859 w 1111718"/>
                  <a:gd name="connsiteY1" fmla="*/ 0 h 2156059"/>
                  <a:gd name="connsiteX2" fmla="*/ 1111718 w 1111718"/>
                  <a:gd name="connsiteY2" fmla="*/ 2156059 h 2156059"/>
                  <a:gd name="connsiteX3" fmla="*/ 0 w 1111718"/>
                  <a:gd name="connsiteY3" fmla="*/ 2156059 h 2156059"/>
                  <a:gd name="connsiteX0" fmla="*/ 0 w 1111718"/>
                  <a:gd name="connsiteY0" fmla="*/ 2156056 h 2156056"/>
                  <a:gd name="connsiteX1" fmla="*/ 45720 w 1111718"/>
                  <a:gd name="connsiteY1" fmla="*/ 0 h 2156056"/>
                  <a:gd name="connsiteX2" fmla="*/ 1111718 w 1111718"/>
                  <a:gd name="connsiteY2" fmla="*/ 2156056 h 2156056"/>
                  <a:gd name="connsiteX3" fmla="*/ 0 w 1111718"/>
                  <a:gd name="connsiteY3" fmla="*/ 2156056 h 2156056"/>
                  <a:gd name="connsiteX0" fmla="*/ 0 w 1111718"/>
                  <a:gd name="connsiteY0" fmla="*/ 2156056 h 2156056"/>
                  <a:gd name="connsiteX1" fmla="*/ 45720 w 1111718"/>
                  <a:gd name="connsiteY1" fmla="*/ 0 h 2156056"/>
                  <a:gd name="connsiteX2" fmla="*/ 403443 w 1111718"/>
                  <a:gd name="connsiteY2" fmla="*/ 724943 h 2156056"/>
                  <a:gd name="connsiteX3" fmla="*/ 1111718 w 1111718"/>
                  <a:gd name="connsiteY3" fmla="*/ 2156056 h 2156056"/>
                  <a:gd name="connsiteX4" fmla="*/ 0 w 1111718"/>
                  <a:gd name="connsiteY4" fmla="*/ 2156056 h 2156056"/>
                  <a:gd name="connsiteX0" fmla="*/ 0 w 1111718"/>
                  <a:gd name="connsiteY0" fmla="*/ 2156056 h 2156056"/>
                  <a:gd name="connsiteX1" fmla="*/ 31968 w 1111718"/>
                  <a:gd name="connsiteY1" fmla="*/ 727049 h 2156056"/>
                  <a:gd name="connsiteX2" fmla="*/ 45720 w 1111718"/>
                  <a:gd name="connsiteY2" fmla="*/ 0 h 2156056"/>
                  <a:gd name="connsiteX3" fmla="*/ 403443 w 1111718"/>
                  <a:gd name="connsiteY3" fmla="*/ 724943 h 2156056"/>
                  <a:gd name="connsiteX4" fmla="*/ 1111718 w 1111718"/>
                  <a:gd name="connsiteY4" fmla="*/ 2156056 h 2156056"/>
                  <a:gd name="connsiteX5" fmla="*/ 0 w 1111718"/>
                  <a:gd name="connsiteY5" fmla="*/ 2156056 h 2156056"/>
                  <a:gd name="connsiteX0" fmla="*/ 0 w 1111718"/>
                  <a:gd name="connsiteY0" fmla="*/ 1431113 h 1431113"/>
                  <a:gd name="connsiteX1" fmla="*/ 31968 w 1111718"/>
                  <a:gd name="connsiteY1" fmla="*/ 2106 h 1431113"/>
                  <a:gd name="connsiteX2" fmla="*/ 403443 w 1111718"/>
                  <a:gd name="connsiteY2" fmla="*/ 0 h 1431113"/>
                  <a:gd name="connsiteX3" fmla="*/ 1111718 w 1111718"/>
                  <a:gd name="connsiteY3" fmla="*/ 1431113 h 1431113"/>
                  <a:gd name="connsiteX4" fmla="*/ 0 w 1111718"/>
                  <a:gd name="connsiteY4" fmla="*/ 1431113 h 1431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1718" h="1431113">
                    <a:moveTo>
                      <a:pt x="0" y="1431113"/>
                    </a:moveTo>
                    <a:lnTo>
                      <a:pt x="31968" y="2106"/>
                    </a:lnTo>
                    <a:lnTo>
                      <a:pt x="403443" y="0"/>
                    </a:lnTo>
                    <a:lnTo>
                      <a:pt x="1111718" y="1431113"/>
                    </a:lnTo>
                    <a:lnTo>
                      <a:pt x="0" y="1431113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F3B65FA8-9D63-CD44-6B36-2448D4DE8DB5}"/>
                  </a:ext>
                </a:extLst>
              </p:cNvPr>
              <p:cNvSpPr/>
              <p:nvPr/>
            </p:nvSpPr>
            <p:spPr>
              <a:xfrm>
                <a:off x="7339223" y="2205791"/>
                <a:ext cx="3018319" cy="375386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4"/>
                  </a:gs>
                  <a:gs pos="100000">
                    <a:schemeClr val="accent5"/>
                  </a:gs>
                  <a:gs pos="52000">
                    <a:srgbClr val="8E99AD"/>
                  </a:gs>
                  <a:gs pos="83000">
                    <a:schemeClr val="accent4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" name="Isosceles Triangle 82">
                <a:extLst>
                  <a:ext uri="{FF2B5EF4-FFF2-40B4-BE49-F238E27FC236}">
                    <a16:creationId xmlns:a16="http://schemas.microsoft.com/office/drawing/2014/main" id="{622CF347-57FB-9D41-C377-F26741C338A7}"/>
                  </a:ext>
                </a:extLst>
              </p:cNvPr>
              <p:cNvSpPr/>
              <p:nvPr/>
            </p:nvSpPr>
            <p:spPr>
              <a:xfrm rot="16200000">
                <a:off x="6562712" y="2033988"/>
                <a:ext cx="834029" cy="718991"/>
              </a:xfrm>
              <a:prstGeom prst="triangl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A6839BBF-BFD2-42FD-61E6-6025E2182A69}"/>
                </a:ext>
              </a:extLst>
            </p:cNvPr>
            <p:cNvGrpSpPr/>
            <p:nvPr/>
          </p:nvGrpSpPr>
          <p:grpSpPr>
            <a:xfrm>
              <a:off x="5703145" y="2663630"/>
              <a:ext cx="6495307" cy="1111718"/>
              <a:chOff x="5696695" y="2733576"/>
              <a:chExt cx="6495307" cy="1111718"/>
            </a:xfrm>
          </p:grpSpPr>
          <p:sp>
            <p:nvSpPr>
              <p:cNvPr id="78" name="Isosceles Triangle 3">
                <a:extLst>
                  <a:ext uri="{FF2B5EF4-FFF2-40B4-BE49-F238E27FC236}">
                    <a16:creationId xmlns:a16="http://schemas.microsoft.com/office/drawing/2014/main" id="{EFD27318-5350-13DF-9865-A5272666F845}"/>
                  </a:ext>
                </a:extLst>
              </p:cNvPr>
              <p:cNvSpPr/>
              <p:nvPr/>
            </p:nvSpPr>
            <p:spPr>
              <a:xfrm rot="16200000">
                <a:off x="10715685" y="2368977"/>
                <a:ext cx="1111718" cy="1840916"/>
              </a:xfrm>
              <a:custGeom>
                <a:avLst/>
                <a:gdLst>
                  <a:gd name="connsiteX0" fmla="*/ 0 w 1111718"/>
                  <a:gd name="connsiteY0" fmla="*/ 3250275 h 3250275"/>
                  <a:gd name="connsiteX1" fmla="*/ 555859 w 1111718"/>
                  <a:gd name="connsiteY1" fmla="*/ 0 h 3250275"/>
                  <a:gd name="connsiteX2" fmla="*/ 1111718 w 1111718"/>
                  <a:gd name="connsiteY2" fmla="*/ 3250275 h 3250275"/>
                  <a:gd name="connsiteX3" fmla="*/ 0 w 1111718"/>
                  <a:gd name="connsiteY3" fmla="*/ 3250275 h 3250275"/>
                  <a:gd name="connsiteX0" fmla="*/ 0 w 1111718"/>
                  <a:gd name="connsiteY0" fmla="*/ 3250275 h 3250275"/>
                  <a:gd name="connsiteX1" fmla="*/ 371280 w 1111718"/>
                  <a:gd name="connsiteY1" fmla="*/ 1095493 h 3250275"/>
                  <a:gd name="connsiteX2" fmla="*/ 555859 w 1111718"/>
                  <a:gd name="connsiteY2" fmla="*/ 0 h 3250275"/>
                  <a:gd name="connsiteX3" fmla="*/ 1111718 w 1111718"/>
                  <a:gd name="connsiteY3" fmla="*/ 3250275 h 3250275"/>
                  <a:gd name="connsiteX4" fmla="*/ 0 w 1111718"/>
                  <a:gd name="connsiteY4" fmla="*/ 3250275 h 3250275"/>
                  <a:gd name="connsiteX0" fmla="*/ 0 w 1111718"/>
                  <a:gd name="connsiteY0" fmla="*/ 3250275 h 3250275"/>
                  <a:gd name="connsiteX1" fmla="*/ 371280 w 1111718"/>
                  <a:gd name="connsiteY1" fmla="*/ 1095493 h 3250275"/>
                  <a:gd name="connsiteX2" fmla="*/ 555859 w 1111718"/>
                  <a:gd name="connsiteY2" fmla="*/ 0 h 3250275"/>
                  <a:gd name="connsiteX3" fmla="*/ 738452 w 1111718"/>
                  <a:gd name="connsiteY3" fmla="*/ 1095493 h 3250275"/>
                  <a:gd name="connsiteX4" fmla="*/ 1111718 w 1111718"/>
                  <a:gd name="connsiteY4" fmla="*/ 3250275 h 3250275"/>
                  <a:gd name="connsiteX5" fmla="*/ 0 w 1111718"/>
                  <a:gd name="connsiteY5" fmla="*/ 3250275 h 3250275"/>
                  <a:gd name="connsiteX0" fmla="*/ 0 w 1111718"/>
                  <a:gd name="connsiteY0" fmla="*/ 2154782 h 2154782"/>
                  <a:gd name="connsiteX1" fmla="*/ 371280 w 1111718"/>
                  <a:gd name="connsiteY1" fmla="*/ 0 h 2154782"/>
                  <a:gd name="connsiteX2" fmla="*/ 738452 w 1111718"/>
                  <a:gd name="connsiteY2" fmla="*/ 0 h 2154782"/>
                  <a:gd name="connsiteX3" fmla="*/ 1111718 w 1111718"/>
                  <a:gd name="connsiteY3" fmla="*/ 2154782 h 2154782"/>
                  <a:gd name="connsiteX4" fmla="*/ 0 w 1111718"/>
                  <a:gd name="connsiteY4" fmla="*/ 2154782 h 2154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1718" h="2154782">
                    <a:moveTo>
                      <a:pt x="0" y="2154782"/>
                    </a:moveTo>
                    <a:lnTo>
                      <a:pt x="371280" y="0"/>
                    </a:lnTo>
                    <a:lnTo>
                      <a:pt x="738452" y="0"/>
                    </a:lnTo>
                    <a:lnTo>
                      <a:pt x="1111718" y="2154782"/>
                    </a:lnTo>
                    <a:lnTo>
                      <a:pt x="0" y="215478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4D10761C-3F53-159B-E9E2-E833C9E91551}"/>
                  </a:ext>
                </a:extLst>
              </p:cNvPr>
              <p:cNvSpPr/>
              <p:nvPr/>
            </p:nvSpPr>
            <p:spPr>
              <a:xfrm>
                <a:off x="6415688" y="3098134"/>
                <a:ext cx="3941853" cy="375386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100000">
                    <a:schemeClr val="accent5"/>
                  </a:gs>
                  <a:gs pos="49000">
                    <a:schemeClr val="accent2"/>
                  </a:gs>
                  <a:gs pos="82000">
                    <a:schemeClr val="accent2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" name="Isosceles Triangle 79">
                <a:extLst>
                  <a:ext uri="{FF2B5EF4-FFF2-40B4-BE49-F238E27FC236}">
                    <a16:creationId xmlns:a16="http://schemas.microsoft.com/office/drawing/2014/main" id="{CE54A513-7FBC-D6B7-76D3-3D1C24F4EC32}"/>
                  </a:ext>
                </a:extLst>
              </p:cNvPr>
              <p:cNvSpPr/>
              <p:nvPr/>
            </p:nvSpPr>
            <p:spPr>
              <a:xfrm rot="16200000">
                <a:off x="5639176" y="2926331"/>
                <a:ext cx="834029" cy="718991"/>
              </a:xfrm>
              <a:prstGeom prst="triangl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3D3F0F73-E73B-D2BC-AA4F-0D00AAF63D89}"/>
                </a:ext>
              </a:extLst>
            </p:cNvPr>
            <p:cNvGrpSpPr/>
            <p:nvPr/>
          </p:nvGrpSpPr>
          <p:grpSpPr>
            <a:xfrm>
              <a:off x="7320667" y="258461"/>
              <a:ext cx="4882910" cy="1651680"/>
              <a:chOff x="7327119" y="265927"/>
              <a:chExt cx="4882910" cy="1651680"/>
            </a:xfrm>
          </p:grpSpPr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7C84B5F5-5C92-B848-9CFF-6C7E09E8FC4F}"/>
                  </a:ext>
                </a:extLst>
              </p:cNvPr>
              <p:cNvSpPr/>
              <p:nvPr/>
            </p:nvSpPr>
            <p:spPr>
              <a:xfrm>
                <a:off x="8046112" y="1290440"/>
                <a:ext cx="2324331" cy="375386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/>
                  </a:gs>
                  <a:gs pos="100000">
                    <a:schemeClr val="accent5"/>
                  </a:gs>
                  <a:gs pos="39000">
                    <a:schemeClr val="accent1">
                      <a:lumMod val="97000"/>
                      <a:lumOff val="3000"/>
                    </a:schemeClr>
                  </a:gs>
                  <a:gs pos="80000">
                    <a:schemeClr val="accent3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" name="Isosceles Triangle 75">
                <a:extLst>
                  <a:ext uri="{FF2B5EF4-FFF2-40B4-BE49-F238E27FC236}">
                    <a16:creationId xmlns:a16="http://schemas.microsoft.com/office/drawing/2014/main" id="{009EA6A8-4491-7836-BF03-D56259DF4F62}"/>
                  </a:ext>
                </a:extLst>
              </p:cNvPr>
              <p:cNvSpPr/>
              <p:nvPr/>
            </p:nvSpPr>
            <p:spPr>
              <a:xfrm rot="16200000">
                <a:off x="7269600" y="1141097"/>
                <a:ext cx="834029" cy="718991"/>
              </a:xfrm>
              <a:prstGeom prst="triangle">
                <a:avLst/>
              </a:prstGeom>
              <a:solidFill>
                <a:srgbClr val="0E2C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" name="Isosceles Triangle 5">
                <a:extLst>
                  <a:ext uri="{FF2B5EF4-FFF2-40B4-BE49-F238E27FC236}">
                    <a16:creationId xmlns:a16="http://schemas.microsoft.com/office/drawing/2014/main" id="{8F309C27-7BC6-AA62-E722-231844E7BA8D}"/>
                  </a:ext>
                </a:extLst>
              </p:cNvPr>
              <p:cNvSpPr/>
              <p:nvPr/>
            </p:nvSpPr>
            <p:spPr>
              <a:xfrm rot="16200000">
                <a:off x="10594224" y="47268"/>
                <a:ext cx="1397146" cy="1834464"/>
              </a:xfrm>
              <a:custGeom>
                <a:avLst/>
                <a:gdLst>
                  <a:gd name="connsiteX0" fmla="*/ 0 w 1111718"/>
                  <a:gd name="connsiteY0" fmla="*/ 2156059 h 2156059"/>
                  <a:gd name="connsiteX1" fmla="*/ 555859 w 1111718"/>
                  <a:gd name="connsiteY1" fmla="*/ 0 h 2156059"/>
                  <a:gd name="connsiteX2" fmla="*/ 1111718 w 1111718"/>
                  <a:gd name="connsiteY2" fmla="*/ 2156059 h 2156059"/>
                  <a:gd name="connsiteX3" fmla="*/ 0 w 1111718"/>
                  <a:gd name="connsiteY3" fmla="*/ 2156059 h 2156059"/>
                  <a:gd name="connsiteX0" fmla="*/ 435543 w 1547261"/>
                  <a:gd name="connsiteY0" fmla="*/ 2136807 h 2136807"/>
                  <a:gd name="connsiteX1" fmla="*/ 0 w 1547261"/>
                  <a:gd name="connsiteY1" fmla="*/ 0 h 2136807"/>
                  <a:gd name="connsiteX2" fmla="*/ 1547261 w 1547261"/>
                  <a:gd name="connsiteY2" fmla="*/ 2136807 h 2136807"/>
                  <a:gd name="connsiteX3" fmla="*/ 435543 w 1547261"/>
                  <a:gd name="connsiteY3" fmla="*/ 2136807 h 2136807"/>
                  <a:gd name="connsiteX0" fmla="*/ 435543 w 1547261"/>
                  <a:gd name="connsiteY0" fmla="*/ 2136807 h 2136807"/>
                  <a:gd name="connsiteX1" fmla="*/ 39625 w 1547261"/>
                  <a:gd name="connsiteY1" fmla="*/ 278699 h 2136807"/>
                  <a:gd name="connsiteX2" fmla="*/ 0 w 1547261"/>
                  <a:gd name="connsiteY2" fmla="*/ 0 h 2136807"/>
                  <a:gd name="connsiteX3" fmla="*/ 1547261 w 1547261"/>
                  <a:gd name="connsiteY3" fmla="*/ 2136807 h 2136807"/>
                  <a:gd name="connsiteX4" fmla="*/ 435543 w 1547261"/>
                  <a:gd name="connsiteY4" fmla="*/ 2136807 h 2136807"/>
                  <a:gd name="connsiteX0" fmla="*/ 435543 w 1547261"/>
                  <a:gd name="connsiteY0" fmla="*/ 2136807 h 2136807"/>
                  <a:gd name="connsiteX1" fmla="*/ 85345 w 1547261"/>
                  <a:gd name="connsiteY1" fmla="*/ 503130 h 2136807"/>
                  <a:gd name="connsiteX2" fmla="*/ 0 w 1547261"/>
                  <a:gd name="connsiteY2" fmla="*/ 0 h 2136807"/>
                  <a:gd name="connsiteX3" fmla="*/ 1547261 w 1547261"/>
                  <a:gd name="connsiteY3" fmla="*/ 2136807 h 2136807"/>
                  <a:gd name="connsiteX4" fmla="*/ 435543 w 1547261"/>
                  <a:gd name="connsiteY4" fmla="*/ 2136807 h 2136807"/>
                  <a:gd name="connsiteX0" fmla="*/ 435543 w 1547261"/>
                  <a:gd name="connsiteY0" fmla="*/ 2136807 h 2136807"/>
                  <a:gd name="connsiteX1" fmla="*/ 185929 w 1547261"/>
                  <a:gd name="connsiteY1" fmla="*/ 503132 h 2136807"/>
                  <a:gd name="connsiteX2" fmla="*/ 0 w 1547261"/>
                  <a:gd name="connsiteY2" fmla="*/ 0 h 2136807"/>
                  <a:gd name="connsiteX3" fmla="*/ 1547261 w 1547261"/>
                  <a:gd name="connsiteY3" fmla="*/ 2136807 h 2136807"/>
                  <a:gd name="connsiteX4" fmla="*/ 435543 w 1547261"/>
                  <a:gd name="connsiteY4" fmla="*/ 2136807 h 2136807"/>
                  <a:gd name="connsiteX0" fmla="*/ 435543 w 1547261"/>
                  <a:gd name="connsiteY0" fmla="*/ 2136807 h 2136807"/>
                  <a:gd name="connsiteX1" fmla="*/ 131065 w 1547261"/>
                  <a:gd name="connsiteY1" fmla="*/ 715427 h 2136807"/>
                  <a:gd name="connsiteX2" fmla="*/ 185929 w 1547261"/>
                  <a:gd name="connsiteY2" fmla="*/ 503132 h 2136807"/>
                  <a:gd name="connsiteX3" fmla="*/ 0 w 1547261"/>
                  <a:gd name="connsiteY3" fmla="*/ 0 h 2136807"/>
                  <a:gd name="connsiteX4" fmla="*/ 1547261 w 1547261"/>
                  <a:gd name="connsiteY4" fmla="*/ 2136807 h 2136807"/>
                  <a:gd name="connsiteX5" fmla="*/ 435543 w 1547261"/>
                  <a:gd name="connsiteY5" fmla="*/ 2136807 h 2136807"/>
                  <a:gd name="connsiteX0" fmla="*/ 304478 w 1416196"/>
                  <a:gd name="connsiteY0" fmla="*/ 2155004 h 2155004"/>
                  <a:gd name="connsiteX1" fmla="*/ 0 w 1416196"/>
                  <a:gd name="connsiteY1" fmla="*/ 733624 h 2155004"/>
                  <a:gd name="connsiteX2" fmla="*/ 54864 w 1416196"/>
                  <a:gd name="connsiteY2" fmla="*/ 521329 h 2155004"/>
                  <a:gd name="connsiteX3" fmla="*/ 79247 w 1416196"/>
                  <a:gd name="connsiteY3" fmla="*/ 0 h 2155004"/>
                  <a:gd name="connsiteX4" fmla="*/ 1416196 w 1416196"/>
                  <a:gd name="connsiteY4" fmla="*/ 2155004 h 2155004"/>
                  <a:gd name="connsiteX5" fmla="*/ 304478 w 1416196"/>
                  <a:gd name="connsiteY5" fmla="*/ 2155004 h 2155004"/>
                  <a:gd name="connsiteX0" fmla="*/ 304478 w 1416196"/>
                  <a:gd name="connsiteY0" fmla="*/ 2155004 h 2155004"/>
                  <a:gd name="connsiteX1" fmla="*/ 0 w 1416196"/>
                  <a:gd name="connsiteY1" fmla="*/ 733624 h 2155004"/>
                  <a:gd name="connsiteX2" fmla="*/ 54864 w 1416196"/>
                  <a:gd name="connsiteY2" fmla="*/ 521329 h 2155004"/>
                  <a:gd name="connsiteX3" fmla="*/ 79247 w 1416196"/>
                  <a:gd name="connsiteY3" fmla="*/ 0 h 2155004"/>
                  <a:gd name="connsiteX4" fmla="*/ 393191 w 1416196"/>
                  <a:gd name="connsiteY4" fmla="*/ 733621 h 2155004"/>
                  <a:gd name="connsiteX5" fmla="*/ 1416196 w 1416196"/>
                  <a:gd name="connsiteY5" fmla="*/ 2155004 h 2155004"/>
                  <a:gd name="connsiteX6" fmla="*/ 304478 w 1416196"/>
                  <a:gd name="connsiteY6" fmla="*/ 2155004 h 2155004"/>
                  <a:gd name="connsiteX0" fmla="*/ 304478 w 1416196"/>
                  <a:gd name="connsiteY0" fmla="*/ 2155004 h 2155004"/>
                  <a:gd name="connsiteX1" fmla="*/ 0 w 1416196"/>
                  <a:gd name="connsiteY1" fmla="*/ 733624 h 2155004"/>
                  <a:gd name="connsiteX2" fmla="*/ 137160 w 1416196"/>
                  <a:gd name="connsiteY2" fmla="*/ 497067 h 2155004"/>
                  <a:gd name="connsiteX3" fmla="*/ 79247 w 1416196"/>
                  <a:gd name="connsiteY3" fmla="*/ 0 h 2155004"/>
                  <a:gd name="connsiteX4" fmla="*/ 393191 w 1416196"/>
                  <a:gd name="connsiteY4" fmla="*/ 733621 h 2155004"/>
                  <a:gd name="connsiteX5" fmla="*/ 1416196 w 1416196"/>
                  <a:gd name="connsiteY5" fmla="*/ 2155004 h 2155004"/>
                  <a:gd name="connsiteX6" fmla="*/ 304478 w 1416196"/>
                  <a:gd name="connsiteY6" fmla="*/ 2155004 h 2155004"/>
                  <a:gd name="connsiteX0" fmla="*/ 304478 w 1416196"/>
                  <a:gd name="connsiteY0" fmla="*/ 1791066 h 1791066"/>
                  <a:gd name="connsiteX1" fmla="*/ 0 w 1416196"/>
                  <a:gd name="connsiteY1" fmla="*/ 369686 h 1791066"/>
                  <a:gd name="connsiteX2" fmla="*/ 137160 w 1416196"/>
                  <a:gd name="connsiteY2" fmla="*/ 133129 h 1791066"/>
                  <a:gd name="connsiteX3" fmla="*/ 161543 w 1416196"/>
                  <a:gd name="connsiteY3" fmla="*/ 0 h 1791066"/>
                  <a:gd name="connsiteX4" fmla="*/ 393191 w 1416196"/>
                  <a:gd name="connsiteY4" fmla="*/ 369683 h 1791066"/>
                  <a:gd name="connsiteX5" fmla="*/ 1416196 w 1416196"/>
                  <a:gd name="connsiteY5" fmla="*/ 1791066 h 1791066"/>
                  <a:gd name="connsiteX6" fmla="*/ 304478 w 1416196"/>
                  <a:gd name="connsiteY6" fmla="*/ 1791066 h 1791066"/>
                  <a:gd name="connsiteX0" fmla="*/ 285428 w 1397146"/>
                  <a:gd name="connsiteY0" fmla="*/ 1791066 h 1791066"/>
                  <a:gd name="connsiteX1" fmla="*/ 0 w 1397146"/>
                  <a:gd name="connsiteY1" fmla="*/ 360210 h 1791066"/>
                  <a:gd name="connsiteX2" fmla="*/ 118110 w 1397146"/>
                  <a:gd name="connsiteY2" fmla="*/ 133129 h 1791066"/>
                  <a:gd name="connsiteX3" fmla="*/ 142493 w 1397146"/>
                  <a:gd name="connsiteY3" fmla="*/ 0 h 1791066"/>
                  <a:gd name="connsiteX4" fmla="*/ 374141 w 1397146"/>
                  <a:gd name="connsiteY4" fmla="*/ 369683 h 1791066"/>
                  <a:gd name="connsiteX5" fmla="*/ 1397146 w 1397146"/>
                  <a:gd name="connsiteY5" fmla="*/ 1791066 h 1791066"/>
                  <a:gd name="connsiteX6" fmla="*/ 285428 w 1397146"/>
                  <a:gd name="connsiteY6" fmla="*/ 1791066 h 1791066"/>
                  <a:gd name="connsiteX0" fmla="*/ 285428 w 1397146"/>
                  <a:gd name="connsiteY0" fmla="*/ 1791066 h 1791066"/>
                  <a:gd name="connsiteX1" fmla="*/ 0 w 1397146"/>
                  <a:gd name="connsiteY1" fmla="*/ 360210 h 1791066"/>
                  <a:gd name="connsiteX2" fmla="*/ 118110 w 1397146"/>
                  <a:gd name="connsiteY2" fmla="*/ 133129 h 1791066"/>
                  <a:gd name="connsiteX3" fmla="*/ 142493 w 1397146"/>
                  <a:gd name="connsiteY3" fmla="*/ 0 h 1791066"/>
                  <a:gd name="connsiteX4" fmla="*/ 370966 w 1397146"/>
                  <a:gd name="connsiteY4" fmla="*/ 357048 h 1791066"/>
                  <a:gd name="connsiteX5" fmla="*/ 1397146 w 1397146"/>
                  <a:gd name="connsiteY5" fmla="*/ 1791066 h 1791066"/>
                  <a:gd name="connsiteX6" fmla="*/ 285428 w 1397146"/>
                  <a:gd name="connsiteY6" fmla="*/ 1791066 h 1791066"/>
                  <a:gd name="connsiteX0" fmla="*/ 285428 w 1397146"/>
                  <a:gd name="connsiteY0" fmla="*/ 1657937 h 1657937"/>
                  <a:gd name="connsiteX1" fmla="*/ 0 w 1397146"/>
                  <a:gd name="connsiteY1" fmla="*/ 227081 h 1657937"/>
                  <a:gd name="connsiteX2" fmla="*/ 118110 w 1397146"/>
                  <a:gd name="connsiteY2" fmla="*/ 0 h 1657937"/>
                  <a:gd name="connsiteX3" fmla="*/ 370966 w 1397146"/>
                  <a:gd name="connsiteY3" fmla="*/ 223919 h 1657937"/>
                  <a:gd name="connsiteX4" fmla="*/ 1397146 w 1397146"/>
                  <a:gd name="connsiteY4" fmla="*/ 1657937 h 1657937"/>
                  <a:gd name="connsiteX5" fmla="*/ 285428 w 1397146"/>
                  <a:gd name="connsiteY5" fmla="*/ 1657937 h 1657937"/>
                  <a:gd name="connsiteX0" fmla="*/ 285428 w 1397146"/>
                  <a:gd name="connsiteY0" fmla="*/ 1434018 h 1434018"/>
                  <a:gd name="connsiteX1" fmla="*/ 0 w 1397146"/>
                  <a:gd name="connsiteY1" fmla="*/ 3162 h 1434018"/>
                  <a:gd name="connsiteX2" fmla="*/ 370966 w 1397146"/>
                  <a:gd name="connsiteY2" fmla="*/ 0 h 1434018"/>
                  <a:gd name="connsiteX3" fmla="*/ 1397146 w 1397146"/>
                  <a:gd name="connsiteY3" fmla="*/ 1434018 h 1434018"/>
                  <a:gd name="connsiteX4" fmla="*/ 285428 w 1397146"/>
                  <a:gd name="connsiteY4" fmla="*/ 1434018 h 1434018"/>
                  <a:gd name="connsiteX0" fmla="*/ 285428 w 1397146"/>
                  <a:gd name="connsiteY0" fmla="*/ 1436121 h 1436121"/>
                  <a:gd name="connsiteX1" fmla="*/ 0 w 1397146"/>
                  <a:gd name="connsiteY1" fmla="*/ 0 h 1436121"/>
                  <a:gd name="connsiteX2" fmla="*/ 370966 w 1397146"/>
                  <a:gd name="connsiteY2" fmla="*/ 2103 h 1436121"/>
                  <a:gd name="connsiteX3" fmla="*/ 1397146 w 1397146"/>
                  <a:gd name="connsiteY3" fmla="*/ 1436121 h 1436121"/>
                  <a:gd name="connsiteX4" fmla="*/ 285428 w 1397146"/>
                  <a:gd name="connsiteY4" fmla="*/ 1436121 h 1436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7146" h="1436121">
                    <a:moveTo>
                      <a:pt x="285428" y="1436121"/>
                    </a:moveTo>
                    <a:cubicBezTo>
                      <a:pt x="214415" y="962327"/>
                      <a:pt x="71013" y="473794"/>
                      <a:pt x="0" y="0"/>
                    </a:cubicBezTo>
                    <a:lnTo>
                      <a:pt x="370966" y="2103"/>
                    </a:lnTo>
                    <a:lnTo>
                      <a:pt x="1397146" y="1436121"/>
                    </a:lnTo>
                    <a:lnTo>
                      <a:pt x="285428" y="143612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sp>
        <p:nvSpPr>
          <p:cNvPr id="90" name="Title 50">
            <a:extLst>
              <a:ext uri="{FF2B5EF4-FFF2-40B4-BE49-F238E27FC236}">
                <a16:creationId xmlns:a16="http://schemas.microsoft.com/office/drawing/2014/main" id="{DA067FDB-A738-2A36-50CE-0707D4429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8" y="266699"/>
            <a:ext cx="11585448" cy="792843"/>
          </a:xfrm>
        </p:spPr>
        <p:txBody>
          <a:bodyPr/>
          <a:lstStyle/>
          <a:p>
            <a:r>
              <a:rPr lang="en-US" dirty="0"/>
              <a:t>5 points </a:t>
            </a:r>
            <a:r>
              <a:rPr lang="en-US" b="1" dirty="0">
                <a:solidFill>
                  <a:schemeClr val="accent2"/>
                </a:solidFill>
              </a:rPr>
              <a:t>layout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0B6C4-1064-62A6-6699-0FFC7B9A6B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694079" y="1841112"/>
            <a:ext cx="5381625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A300032C-B7A6-29D1-053D-058CAAE93A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94078" y="2668564"/>
            <a:ext cx="5381625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8F492FDB-E930-F07D-9D64-E98D1694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94077" y="3496016"/>
            <a:ext cx="5381625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D139722A-7D37-DE2C-5949-2FEB7D825B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96882" y="4302894"/>
            <a:ext cx="5381625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C67587BC-C694-80E4-ECE6-F902B24A02B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94076" y="5139897"/>
            <a:ext cx="5381625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11D05CB-5652-EF0E-7C9C-F37D384C1602}"/>
              </a:ext>
            </a:extLst>
          </p:cNvPr>
          <p:cNvGrpSpPr/>
          <p:nvPr userDrawn="1"/>
        </p:nvGrpSpPr>
        <p:grpSpPr>
          <a:xfrm>
            <a:off x="5059899" y="1901642"/>
            <a:ext cx="305070" cy="312061"/>
            <a:chOff x="3508037" y="4185801"/>
            <a:chExt cx="305070" cy="312061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927AD4F4-4C52-0DA1-93D3-2BAE04F8683E}"/>
                </a:ext>
              </a:extLst>
            </p:cNvPr>
            <p:cNvSpPr/>
            <p:nvPr userDrawn="1"/>
          </p:nvSpPr>
          <p:spPr>
            <a:xfrm>
              <a:off x="3508037" y="4185801"/>
              <a:ext cx="305070" cy="30507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E88CDD68-D38A-4385-9914-34D1BC2C7DE3}"/>
                </a:ext>
              </a:extLst>
            </p:cNvPr>
            <p:cNvSpPr txBox="1"/>
            <p:nvPr userDrawn="1"/>
          </p:nvSpPr>
          <p:spPr>
            <a:xfrm>
              <a:off x="3533031" y="4190085"/>
              <a:ext cx="2429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C930659-444B-4E24-FF30-DEC829ED4CF2}"/>
              </a:ext>
            </a:extLst>
          </p:cNvPr>
          <p:cNvGrpSpPr/>
          <p:nvPr userDrawn="1"/>
        </p:nvGrpSpPr>
        <p:grpSpPr>
          <a:xfrm>
            <a:off x="5053823" y="2729094"/>
            <a:ext cx="305070" cy="312061"/>
            <a:chOff x="3508037" y="4185801"/>
            <a:chExt cx="305070" cy="312061"/>
          </a:xfrm>
          <a:solidFill>
            <a:schemeClr val="accent4"/>
          </a:solidFill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9BE55738-22F8-7FE6-7F40-BD8717DDF743}"/>
                </a:ext>
              </a:extLst>
            </p:cNvPr>
            <p:cNvSpPr/>
            <p:nvPr userDrawn="1"/>
          </p:nvSpPr>
          <p:spPr>
            <a:xfrm>
              <a:off x="3508037" y="4185801"/>
              <a:ext cx="305070" cy="30507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3141DC81-8985-9848-B968-0443BB23EF97}"/>
                </a:ext>
              </a:extLst>
            </p:cNvPr>
            <p:cNvSpPr txBox="1"/>
            <p:nvPr userDrawn="1"/>
          </p:nvSpPr>
          <p:spPr>
            <a:xfrm>
              <a:off x="3533031" y="4190085"/>
              <a:ext cx="2429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D7BCF46-F93D-6B37-0270-6C1B23780D3A}"/>
              </a:ext>
            </a:extLst>
          </p:cNvPr>
          <p:cNvGrpSpPr/>
          <p:nvPr userDrawn="1"/>
        </p:nvGrpSpPr>
        <p:grpSpPr>
          <a:xfrm>
            <a:off x="5059899" y="3547618"/>
            <a:ext cx="305070" cy="312061"/>
            <a:chOff x="3508037" y="4185801"/>
            <a:chExt cx="305070" cy="312061"/>
          </a:xfrm>
          <a:solidFill>
            <a:schemeClr val="accent4"/>
          </a:solidFill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AF31C352-AFDC-5713-FF2F-CCB33CE45646}"/>
                </a:ext>
              </a:extLst>
            </p:cNvPr>
            <p:cNvSpPr/>
            <p:nvPr userDrawn="1"/>
          </p:nvSpPr>
          <p:spPr>
            <a:xfrm>
              <a:off x="3508037" y="4185801"/>
              <a:ext cx="305070" cy="30507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97F4578-0EF9-711A-6EAF-16E02C57E6C2}"/>
                </a:ext>
              </a:extLst>
            </p:cNvPr>
            <p:cNvSpPr txBox="1"/>
            <p:nvPr userDrawn="1"/>
          </p:nvSpPr>
          <p:spPr>
            <a:xfrm>
              <a:off x="3533031" y="4190085"/>
              <a:ext cx="2429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B2CB7D0D-8929-A282-AA9B-ECA67EECA13F}"/>
              </a:ext>
            </a:extLst>
          </p:cNvPr>
          <p:cNvGrpSpPr/>
          <p:nvPr userDrawn="1"/>
        </p:nvGrpSpPr>
        <p:grpSpPr>
          <a:xfrm>
            <a:off x="5078817" y="4363424"/>
            <a:ext cx="305070" cy="312061"/>
            <a:chOff x="3508037" y="4185801"/>
            <a:chExt cx="305070" cy="312061"/>
          </a:xfrm>
          <a:solidFill>
            <a:schemeClr val="accent4"/>
          </a:solidFill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0904672F-6F89-E949-58E1-F9BD788B0F33}"/>
                </a:ext>
              </a:extLst>
            </p:cNvPr>
            <p:cNvSpPr/>
            <p:nvPr userDrawn="1"/>
          </p:nvSpPr>
          <p:spPr>
            <a:xfrm>
              <a:off x="3508037" y="4185801"/>
              <a:ext cx="305070" cy="30507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0DD528B2-5F23-BF3A-185E-D10F27BC4164}"/>
                </a:ext>
              </a:extLst>
            </p:cNvPr>
            <p:cNvSpPr txBox="1"/>
            <p:nvPr userDrawn="1"/>
          </p:nvSpPr>
          <p:spPr>
            <a:xfrm>
              <a:off x="3533031" y="4190085"/>
              <a:ext cx="2429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4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37D8CD4D-980E-CFC4-A45B-4EEA4357AB3F}"/>
              </a:ext>
            </a:extLst>
          </p:cNvPr>
          <p:cNvGrpSpPr/>
          <p:nvPr userDrawn="1"/>
        </p:nvGrpSpPr>
        <p:grpSpPr>
          <a:xfrm>
            <a:off x="5047747" y="5198533"/>
            <a:ext cx="305070" cy="312061"/>
            <a:chOff x="3508037" y="4185801"/>
            <a:chExt cx="305070" cy="312061"/>
          </a:xfrm>
          <a:solidFill>
            <a:schemeClr val="accent4"/>
          </a:solidFill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27AE51A-2FF1-A5CE-887F-97ECB4DC3F11}"/>
                </a:ext>
              </a:extLst>
            </p:cNvPr>
            <p:cNvSpPr/>
            <p:nvPr userDrawn="1"/>
          </p:nvSpPr>
          <p:spPr>
            <a:xfrm>
              <a:off x="3508037" y="4185801"/>
              <a:ext cx="305070" cy="30507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D6BB1A89-AC66-339D-0618-172B9AAAB646}"/>
                </a:ext>
              </a:extLst>
            </p:cNvPr>
            <p:cNvSpPr txBox="1"/>
            <p:nvPr userDrawn="1"/>
          </p:nvSpPr>
          <p:spPr>
            <a:xfrm>
              <a:off x="3533031" y="4190085"/>
              <a:ext cx="2429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5492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poi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val 33">
            <a:extLst>
              <a:ext uri="{FF2B5EF4-FFF2-40B4-BE49-F238E27FC236}">
                <a16:creationId xmlns:a16="http://schemas.microsoft.com/office/drawing/2014/main" id="{BD3D68EC-DA8E-7491-952C-7916394DF13E}"/>
              </a:ext>
            </a:extLst>
          </p:cNvPr>
          <p:cNvSpPr/>
          <p:nvPr userDrawn="1"/>
        </p:nvSpPr>
        <p:spPr>
          <a:xfrm>
            <a:off x="3653032" y="1450663"/>
            <a:ext cx="4720136" cy="47201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9391AEA1-2491-7B73-FC65-8539AA6BBB77}"/>
              </a:ext>
            </a:extLst>
          </p:cNvPr>
          <p:cNvCxnSpPr>
            <a:stCxn id="34" idx="6"/>
          </p:cNvCxnSpPr>
          <p:nvPr userDrawn="1"/>
        </p:nvCxnSpPr>
        <p:spPr>
          <a:xfrm flipH="1">
            <a:off x="6013100" y="3810731"/>
            <a:ext cx="2360068" cy="3292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61928A8-0356-2B2F-A6C3-23595AD98F28}"/>
              </a:ext>
            </a:extLst>
          </p:cNvPr>
          <p:cNvCxnSpPr>
            <a:cxnSpLocks/>
          </p:cNvCxnSpPr>
          <p:nvPr userDrawn="1"/>
        </p:nvCxnSpPr>
        <p:spPr>
          <a:xfrm>
            <a:off x="6016358" y="3810985"/>
            <a:ext cx="2355155" cy="303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5A7ECB2-6A32-3D16-B051-3FD1EAE9E11F}"/>
              </a:ext>
            </a:extLst>
          </p:cNvPr>
          <p:cNvCxnSpPr>
            <a:cxnSpLocks/>
          </p:cNvCxnSpPr>
          <p:nvPr userDrawn="1"/>
        </p:nvCxnSpPr>
        <p:spPr>
          <a:xfrm>
            <a:off x="6016356" y="3812514"/>
            <a:ext cx="2185649" cy="87581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C6A1DE3-7A81-E388-1F16-B70802CAC414}"/>
              </a:ext>
            </a:extLst>
          </p:cNvPr>
          <p:cNvCxnSpPr>
            <a:cxnSpLocks/>
          </p:cNvCxnSpPr>
          <p:nvPr userDrawn="1"/>
        </p:nvCxnSpPr>
        <p:spPr>
          <a:xfrm>
            <a:off x="6014239" y="3818272"/>
            <a:ext cx="922540" cy="2166342"/>
          </a:xfrm>
          <a:prstGeom prst="line">
            <a:avLst/>
          </a:prstGeom>
          <a:ln>
            <a:solidFill>
              <a:srgbClr val="376A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83D3B84-578D-90E7-F1CF-A16F8CB63439}"/>
              </a:ext>
            </a:extLst>
          </p:cNvPr>
          <p:cNvGrpSpPr/>
          <p:nvPr userDrawn="1"/>
        </p:nvGrpSpPr>
        <p:grpSpPr>
          <a:xfrm>
            <a:off x="5761528" y="1718905"/>
            <a:ext cx="2698010" cy="4186597"/>
            <a:chOff x="5761528" y="1337905"/>
            <a:chExt cx="2698010" cy="4186597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2576F495-5AEC-B446-603D-FEA3BE923A24}"/>
                </a:ext>
              </a:extLst>
            </p:cNvPr>
            <p:cNvGrpSpPr/>
            <p:nvPr/>
          </p:nvGrpSpPr>
          <p:grpSpPr>
            <a:xfrm>
              <a:off x="5761528" y="1337905"/>
              <a:ext cx="2696340" cy="2511289"/>
              <a:chOff x="2608030" y="1705746"/>
              <a:chExt cx="2600836" cy="2422340"/>
            </a:xfrm>
          </p:grpSpPr>
          <p:sp>
            <p:nvSpPr>
              <p:cNvPr id="45" name="Isosceles Triangle 15">
                <a:extLst>
                  <a:ext uri="{FF2B5EF4-FFF2-40B4-BE49-F238E27FC236}">
                    <a16:creationId xmlns:a16="http://schemas.microsoft.com/office/drawing/2014/main" id="{260E9186-48A5-859B-35D0-CF833ADD02D6}"/>
                  </a:ext>
                </a:extLst>
              </p:cNvPr>
              <p:cNvSpPr/>
              <p:nvPr/>
            </p:nvSpPr>
            <p:spPr>
              <a:xfrm rot="14853037">
                <a:off x="3638107" y="2557327"/>
                <a:ext cx="870208" cy="2271310"/>
              </a:xfrm>
              <a:custGeom>
                <a:avLst/>
                <a:gdLst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0 w 1740415"/>
                  <a:gd name="connsiteY3" fmla="*/ 2098460 h 2098460"/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871774 w 1740415"/>
                  <a:gd name="connsiteY3" fmla="*/ 2096241 h 2098460"/>
                  <a:gd name="connsiteX4" fmla="*/ 0 w 1740415"/>
                  <a:gd name="connsiteY4" fmla="*/ 2098460 h 2098460"/>
                  <a:gd name="connsiteX0" fmla="*/ 0 w 1740415"/>
                  <a:gd name="connsiteY0" fmla="*/ 2098460 h 2271066"/>
                  <a:gd name="connsiteX1" fmla="*/ 870208 w 1740415"/>
                  <a:gd name="connsiteY1" fmla="*/ 0 h 2271066"/>
                  <a:gd name="connsiteX2" fmla="*/ 1740415 w 1740415"/>
                  <a:gd name="connsiteY2" fmla="*/ 2098460 h 2271066"/>
                  <a:gd name="connsiteX3" fmla="*/ 845918 w 1740415"/>
                  <a:gd name="connsiteY3" fmla="*/ 2271066 h 2271066"/>
                  <a:gd name="connsiteX4" fmla="*/ 0 w 1740415"/>
                  <a:gd name="connsiteY4" fmla="*/ 2098460 h 2271066"/>
                  <a:gd name="connsiteX0" fmla="*/ 0 w 870208"/>
                  <a:gd name="connsiteY0" fmla="*/ 2098460 h 2271066"/>
                  <a:gd name="connsiteX1" fmla="*/ 870208 w 870208"/>
                  <a:gd name="connsiteY1" fmla="*/ 0 h 2271066"/>
                  <a:gd name="connsiteX2" fmla="*/ 845918 w 870208"/>
                  <a:gd name="connsiteY2" fmla="*/ 2271066 h 2271066"/>
                  <a:gd name="connsiteX3" fmla="*/ 0 w 870208"/>
                  <a:gd name="connsiteY3" fmla="*/ 2098460 h 2271066"/>
                  <a:gd name="connsiteX0" fmla="*/ 0 w 870208"/>
                  <a:gd name="connsiteY0" fmla="*/ 2098460 h 2271248"/>
                  <a:gd name="connsiteX1" fmla="*/ 870208 w 870208"/>
                  <a:gd name="connsiteY1" fmla="*/ 0 h 2271248"/>
                  <a:gd name="connsiteX2" fmla="*/ 845918 w 870208"/>
                  <a:gd name="connsiteY2" fmla="*/ 2271066 h 2271248"/>
                  <a:gd name="connsiteX3" fmla="*/ 0 w 870208"/>
                  <a:gd name="connsiteY3" fmla="*/ 2098460 h 2271248"/>
                  <a:gd name="connsiteX0" fmla="*/ 0 w 870208"/>
                  <a:gd name="connsiteY0" fmla="*/ 2098460 h 2271310"/>
                  <a:gd name="connsiteX1" fmla="*/ 870208 w 870208"/>
                  <a:gd name="connsiteY1" fmla="*/ 0 h 2271310"/>
                  <a:gd name="connsiteX2" fmla="*/ 845918 w 870208"/>
                  <a:gd name="connsiteY2" fmla="*/ 2271066 h 2271310"/>
                  <a:gd name="connsiteX3" fmla="*/ 0 w 870208"/>
                  <a:gd name="connsiteY3" fmla="*/ 2098460 h 22713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70208" h="2271310">
                    <a:moveTo>
                      <a:pt x="0" y="2098460"/>
                    </a:moveTo>
                    <a:lnTo>
                      <a:pt x="870208" y="0"/>
                    </a:lnTo>
                    <a:lnTo>
                      <a:pt x="845918" y="2271066"/>
                    </a:lnTo>
                    <a:cubicBezTo>
                      <a:pt x="429682" y="2276577"/>
                      <a:pt x="230903" y="2188141"/>
                      <a:pt x="0" y="209846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" name="Isosceles Triangle 15">
                <a:extLst>
                  <a:ext uri="{FF2B5EF4-FFF2-40B4-BE49-F238E27FC236}">
                    <a16:creationId xmlns:a16="http://schemas.microsoft.com/office/drawing/2014/main" id="{1878F870-57A8-6ADF-E66E-A3B7865F7CE0}"/>
                  </a:ext>
                </a:extLst>
              </p:cNvPr>
              <p:cNvSpPr/>
              <p:nvPr/>
            </p:nvSpPr>
            <p:spPr>
              <a:xfrm rot="14853037">
                <a:off x="3299897" y="1758898"/>
                <a:ext cx="894497" cy="2278231"/>
              </a:xfrm>
              <a:custGeom>
                <a:avLst/>
                <a:gdLst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0 w 1740415"/>
                  <a:gd name="connsiteY3" fmla="*/ 2098460 h 2098460"/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871774 w 1740415"/>
                  <a:gd name="connsiteY3" fmla="*/ 2096241 h 2098460"/>
                  <a:gd name="connsiteX4" fmla="*/ 0 w 1740415"/>
                  <a:gd name="connsiteY4" fmla="*/ 2098460 h 2098460"/>
                  <a:gd name="connsiteX0" fmla="*/ 0 w 1740415"/>
                  <a:gd name="connsiteY0" fmla="*/ 2098460 h 2271066"/>
                  <a:gd name="connsiteX1" fmla="*/ 870208 w 1740415"/>
                  <a:gd name="connsiteY1" fmla="*/ 0 h 2271066"/>
                  <a:gd name="connsiteX2" fmla="*/ 1740415 w 1740415"/>
                  <a:gd name="connsiteY2" fmla="*/ 2098460 h 2271066"/>
                  <a:gd name="connsiteX3" fmla="*/ 845918 w 1740415"/>
                  <a:gd name="connsiteY3" fmla="*/ 2271066 h 2271066"/>
                  <a:gd name="connsiteX4" fmla="*/ 0 w 1740415"/>
                  <a:gd name="connsiteY4" fmla="*/ 2098460 h 2271066"/>
                  <a:gd name="connsiteX0" fmla="*/ 0 w 894497"/>
                  <a:gd name="connsiteY0" fmla="*/ 2271066 h 2271066"/>
                  <a:gd name="connsiteX1" fmla="*/ 24290 w 894497"/>
                  <a:gd name="connsiteY1" fmla="*/ 0 h 2271066"/>
                  <a:gd name="connsiteX2" fmla="*/ 894497 w 894497"/>
                  <a:gd name="connsiteY2" fmla="*/ 2098460 h 2271066"/>
                  <a:gd name="connsiteX3" fmla="*/ 0 w 894497"/>
                  <a:gd name="connsiteY3" fmla="*/ 2271066 h 2271066"/>
                  <a:gd name="connsiteX0" fmla="*/ 0 w 894497"/>
                  <a:gd name="connsiteY0" fmla="*/ 2271066 h 2271066"/>
                  <a:gd name="connsiteX1" fmla="*/ 24290 w 894497"/>
                  <a:gd name="connsiteY1" fmla="*/ 0 h 2271066"/>
                  <a:gd name="connsiteX2" fmla="*/ 894497 w 894497"/>
                  <a:gd name="connsiteY2" fmla="*/ 2098460 h 2271066"/>
                  <a:gd name="connsiteX3" fmla="*/ 0 w 894497"/>
                  <a:gd name="connsiteY3" fmla="*/ 2271066 h 2271066"/>
                  <a:gd name="connsiteX0" fmla="*/ 0 w 894497"/>
                  <a:gd name="connsiteY0" fmla="*/ 2271066 h 2271066"/>
                  <a:gd name="connsiteX1" fmla="*/ 24290 w 894497"/>
                  <a:gd name="connsiteY1" fmla="*/ 0 h 2271066"/>
                  <a:gd name="connsiteX2" fmla="*/ 894497 w 894497"/>
                  <a:gd name="connsiteY2" fmla="*/ 2098460 h 2271066"/>
                  <a:gd name="connsiteX3" fmla="*/ 0 w 894497"/>
                  <a:gd name="connsiteY3" fmla="*/ 2271066 h 2271066"/>
                  <a:gd name="connsiteX0" fmla="*/ 0 w 894497"/>
                  <a:gd name="connsiteY0" fmla="*/ 2271066 h 2278231"/>
                  <a:gd name="connsiteX1" fmla="*/ 24290 w 894497"/>
                  <a:gd name="connsiteY1" fmla="*/ 0 h 2278231"/>
                  <a:gd name="connsiteX2" fmla="*/ 894497 w 894497"/>
                  <a:gd name="connsiteY2" fmla="*/ 2098460 h 2278231"/>
                  <a:gd name="connsiteX3" fmla="*/ 0 w 894497"/>
                  <a:gd name="connsiteY3" fmla="*/ 2271066 h 2278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4497" h="2278231">
                    <a:moveTo>
                      <a:pt x="0" y="2271066"/>
                    </a:moveTo>
                    <a:lnTo>
                      <a:pt x="24290" y="0"/>
                    </a:lnTo>
                    <a:lnTo>
                      <a:pt x="894497" y="2098460"/>
                    </a:lnTo>
                    <a:cubicBezTo>
                      <a:pt x="445825" y="2299929"/>
                      <a:pt x="108977" y="2284800"/>
                      <a:pt x="0" y="22710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" name="Isosceles Triangle 15">
                <a:extLst>
                  <a:ext uri="{FF2B5EF4-FFF2-40B4-BE49-F238E27FC236}">
                    <a16:creationId xmlns:a16="http://schemas.microsoft.com/office/drawing/2014/main" id="{111CB62C-3139-0FAE-794A-E275D5B6AFDF}"/>
                  </a:ext>
                </a:extLst>
              </p:cNvPr>
              <p:cNvSpPr/>
              <p:nvPr/>
            </p:nvSpPr>
            <p:spPr>
              <a:xfrm rot="12147242">
                <a:off x="3256252" y="1705746"/>
                <a:ext cx="870208" cy="2271620"/>
              </a:xfrm>
              <a:custGeom>
                <a:avLst/>
                <a:gdLst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0 w 1740415"/>
                  <a:gd name="connsiteY3" fmla="*/ 2098460 h 2098460"/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871774 w 1740415"/>
                  <a:gd name="connsiteY3" fmla="*/ 2096241 h 2098460"/>
                  <a:gd name="connsiteX4" fmla="*/ 0 w 1740415"/>
                  <a:gd name="connsiteY4" fmla="*/ 2098460 h 2098460"/>
                  <a:gd name="connsiteX0" fmla="*/ 0 w 1740415"/>
                  <a:gd name="connsiteY0" fmla="*/ 2098460 h 2271066"/>
                  <a:gd name="connsiteX1" fmla="*/ 870208 w 1740415"/>
                  <a:gd name="connsiteY1" fmla="*/ 0 h 2271066"/>
                  <a:gd name="connsiteX2" fmla="*/ 1740415 w 1740415"/>
                  <a:gd name="connsiteY2" fmla="*/ 2098460 h 2271066"/>
                  <a:gd name="connsiteX3" fmla="*/ 845918 w 1740415"/>
                  <a:gd name="connsiteY3" fmla="*/ 2271066 h 2271066"/>
                  <a:gd name="connsiteX4" fmla="*/ 0 w 1740415"/>
                  <a:gd name="connsiteY4" fmla="*/ 2098460 h 2271066"/>
                  <a:gd name="connsiteX0" fmla="*/ 0 w 870208"/>
                  <a:gd name="connsiteY0" fmla="*/ 2098460 h 2271066"/>
                  <a:gd name="connsiteX1" fmla="*/ 870208 w 870208"/>
                  <a:gd name="connsiteY1" fmla="*/ 0 h 2271066"/>
                  <a:gd name="connsiteX2" fmla="*/ 845918 w 870208"/>
                  <a:gd name="connsiteY2" fmla="*/ 2271066 h 2271066"/>
                  <a:gd name="connsiteX3" fmla="*/ 0 w 870208"/>
                  <a:gd name="connsiteY3" fmla="*/ 2098460 h 2271066"/>
                  <a:gd name="connsiteX0" fmla="*/ 0 w 870208"/>
                  <a:gd name="connsiteY0" fmla="*/ 2098460 h 2271704"/>
                  <a:gd name="connsiteX1" fmla="*/ 870208 w 870208"/>
                  <a:gd name="connsiteY1" fmla="*/ 0 h 2271704"/>
                  <a:gd name="connsiteX2" fmla="*/ 845918 w 870208"/>
                  <a:gd name="connsiteY2" fmla="*/ 2271066 h 2271704"/>
                  <a:gd name="connsiteX3" fmla="*/ 0 w 870208"/>
                  <a:gd name="connsiteY3" fmla="*/ 2098460 h 2271704"/>
                  <a:gd name="connsiteX0" fmla="*/ 0 w 870208"/>
                  <a:gd name="connsiteY0" fmla="*/ 2098460 h 2271620"/>
                  <a:gd name="connsiteX1" fmla="*/ 870208 w 870208"/>
                  <a:gd name="connsiteY1" fmla="*/ 0 h 2271620"/>
                  <a:gd name="connsiteX2" fmla="*/ 845918 w 870208"/>
                  <a:gd name="connsiteY2" fmla="*/ 2271066 h 2271620"/>
                  <a:gd name="connsiteX3" fmla="*/ 0 w 870208"/>
                  <a:gd name="connsiteY3" fmla="*/ 2098460 h 22716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70208" h="2271620">
                    <a:moveTo>
                      <a:pt x="0" y="2098460"/>
                    </a:moveTo>
                    <a:lnTo>
                      <a:pt x="870208" y="0"/>
                    </a:lnTo>
                    <a:lnTo>
                      <a:pt x="845918" y="2271066"/>
                    </a:lnTo>
                    <a:cubicBezTo>
                      <a:pt x="373979" y="2281733"/>
                      <a:pt x="94829" y="2135425"/>
                      <a:pt x="0" y="20984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012DC97-CE84-072B-049E-786C6E7E195F}"/>
                </a:ext>
              </a:extLst>
            </p:cNvPr>
            <p:cNvGrpSpPr/>
            <p:nvPr/>
          </p:nvGrpSpPr>
          <p:grpSpPr>
            <a:xfrm flipV="1">
              <a:off x="5763198" y="3013213"/>
              <a:ext cx="2696340" cy="2511289"/>
              <a:chOff x="2608030" y="1705746"/>
              <a:chExt cx="2600836" cy="2422340"/>
            </a:xfrm>
          </p:grpSpPr>
          <p:sp>
            <p:nvSpPr>
              <p:cNvPr id="42" name="Isosceles Triangle 15">
                <a:extLst>
                  <a:ext uri="{FF2B5EF4-FFF2-40B4-BE49-F238E27FC236}">
                    <a16:creationId xmlns:a16="http://schemas.microsoft.com/office/drawing/2014/main" id="{6D560AE1-7C54-990B-0A6F-C42B917B592B}"/>
                  </a:ext>
                </a:extLst>
              </p:cNvPr>
              <p:cNvSpPr/>
              <p:nvPr/>
            </p:nvSpPr>
            <p:spPr>
              <a:xfrm rot="14853037">
                <a:off x="3638107" y="2557327"/>
                <a:ext cx="870208" cy="2271310"/>
              </a:xfrm>
              <a:custGeom>
                <a:avLst/>
                <a:gdLst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0 w 1740415"/>
                  <a:gd name="connsiteY3" fmla="*/ 2098460 h 2098460"/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871774 w 1740415"/>
                  <a:gd name="connsiteY3" fmla="*/ 2096241 h 2098460"/>
                  <a:gd name="connsiteX4" fmla="*/ 0 w 1740415"/>
                  <a:gd name="connsiteY4" fmla="*/ 2098460 h 2098460"/>
                  <a:gd name="connsiteX0" fmla="*/ 0 w 1740415"/>
                  <a:gd name="connsiteY0" fmla="*/ 2098460 h 2271066"/>
                  <a:gd name="connsiteX1" fmla="*/ 870208 w 1740415"/>
                  <a:gd name="connsiteY1" fmla="*/ 0 h 2271066"/>
                  <a:gd name="connsiteX2" fmla="*/ 1740415 w 1740415"/>
                  <a:gd name="connsiteY2" fmla="*/ 2098460 h 2271066"/>
                  <a:gd name="connsiteX3" fmla="*/ 845918 w 1740415"/>
                  <a:gd name="connsiteY3" fmla="*/ 2271066 h 2271066"/>
                  <a:gd name="connsiteX4" fmla="*/ 0 w 1740415"/>
                  <a:gd name="connsiteY4" fmla="*/ 2098460 h 2271066"/>
                  <a:gd name="connsiteX0" fmla="*/ 0 w 870208"/>
                  <a:gd name="connsiteY0" fmla="*/ 2098460 h 2271066"/>
                  <a:gd name="connsiteX1" fmla="*/ 870208 w 870208"/>
                  <a:gd name="connsiteY1" fmla="*/ 0 h 2271066"/>
                  <a:gd name="connsiteX2" fmla="*/ 845918 w 870208"/>
                  <a:gd name="connsiteY2" fmla="*/ 2271066 h 2271066"/>
                  <a:gd name="connsiteX3" fmla="*/ 0 w 870208"/>
                  <a:gd name="connsiteY3" fmla="*/ 2098460 h 2271066"/>
                  <a:gd name="connsiteX0" fmla="*/ 0 w 870208"/>
                  <a:gd name="connsiteY0" fmla="*/ 2098460 h 2271248"/>
                  <a:gd name="connsiteX1" fmla="*/ 870208 w 870208"/>
                  <a:gd name="connsiteY1" fmla="*/ 0 h 2271248"/>
                  <a:gd name="connsiteX2" fmla="*/ 845918 w 870208"/>
                  <a:gd name="connsiteY2" fmla="*/ 2271066 h 2271248"/>
                  <a:gd name="connsiteX3" fmla="*/ 0 w 870208"/>
                  <a:gd name="connsiteY3" fmla="*/ 2098460 h 2271248"/>
                  <a:gd name="connsiteX0" fmla="*/ 0 w 870208"/>
                  <a:gd name="connsiteY0" fmla="*/ 2098460 h 2271310"/>
                  <a:gd name="connsiteX1" fmla="*/ 870208 w 870208"/>
                  <a:gd name="connsiteY1" fmla="*/ 0 h 2271310"/>
                  <a:gd name="connsiteX2" fmla="*/ 845918 w 870208"/>
                  <a:gd name="connsiteY2" fmla="*/ 2271066 h 2271310"/>
                  <a:gd name="connsiteX3" fmla="*/ 0 w 870208"/>
                  <a:gd name="connsiteY3" fmla="*/ 2098460 h 22713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70208" h="2271310">
                    <a:moveTo>
                      <a:pt x="0" y="2098460"/>
                    </a:moveTo>
                    <a:lnTo>
                      <a:pt x="870208" y="0"/>
                    </a:lnTo>
                    <a:lnTo>
                      <a:pt x="845918" y="2271066"/>
                    </a:lnTo>
                    <a:cubicBezTo>
                      <a:pt x="429682" y="2276577"/>
                      <a:pt x="230903" y="2188141"/>
                      <a:pt x="0" y="209846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Isosceles Triangle 15">
                <a:extLst>
                  <a:ext uri="{FF2B5EF4-FFF2-40B4-BE49-F238E27FC236}">
                    <a16:creationId xmlns:a16="http://schemas.microsoft.com/office/drawing/2014/main" id="{11FA4AFB-6A69-0DE0-926C-D6530EC7581F}"/>
                  </a:ext>
                </a:extLst>
              </p:cNvPr>
              <p:cNvSpPr/>
              <p:nvPr/>
            </p:nvSpPr>
            <p:spPr>
              <a:xfrm rot="14853037">
                <a:off x="3299897" y="1758898"/>
                <a:ext cx="894497" cy="2278231"/>
              </a:xfrm>
              <a:custGeom>
                <a:avLst/>
                <a:gdLst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0 w 1740415"/>
                  <a:gd name="connsiteY3" fmla="*/ 2098460 h 2098460"/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871774 w 1740415"/>
                  <a:gd name="connsiteY3" fmla="*/ 2096241 h 2098460"/>
                  <a:gd name="connsiteX4" fmla="*/ 0 w 1740415"/>
                  <a:gd name="connsiteY4" fmla="*/ 2098460 h 2098460"/>
                  <a:gd name="connsiteX0" fmla="*/ 0 w 1740415"/>
                  <a:gd name="connsiteY0" fmla="*/ 2098460 h 2271066"/>
                  <a:gd name="connsiteX1" fmla="*/ 870208 w 1740415"/>
                  <a:gd name="connsiteY1" fmla="*/ 0 h 2271066"/>
                  <a:gd name="connsiteX2" fmla="*/ 1740415 w 1740415"/>
                  <a:gd name="connsiteY2" fmla="*/ 2098460 h 2271066"/>
                  <a:gd name="connsiteX3" fmla="*/ 845918 w 1740415"/>
                  <a:gd name="connsiteY3" fmla="*/ 2271066 h 2271066"/>
                  <a:gd name="connsiteX4" fmla="*/ 0 w 1740415"/>
                  <a:gd name="connsiteY4" fmla="*/ 2098460 h 2271066"/>
                  <a:gd name="connsiteX0" fmla="*/ 0 w 894497"/>
                  <a:gd name="connsiteY0" fmla="*/ 2271066 h 2271066"/>
                  <a:gd name="connsiteX1" fmla="*/ 24290 w 894497"/>
                  <a:gd name="connsiteY1" fmla="*/ 0 h 2271066"/>
                  <a:gd name="connsiteX2" fmla="*/ 894497 w 894497"/>
                  <a:gd name="connsiteY2" fmla="*/ 2098460 h 2271066"/>
                  <a:gd name="connsiteX3" fmla="*/ 0 w 894497"/>
                  <a:gd name="connsiteY3" fmla="*/ 2271066 h 2271066"/>
                  <a:gd name="connsiteX0" fmla="*/ 0 w 894497"/>
                  <a:gd name="connsiteY0" fmla="*/ 2271066 h 2271066"/>
                  <a:gd name="connsiteX1" fmla="*/ 24290 w 894497"/>
                  <a:gd name="connsiteY1" fmla="*/ 0 h 2271066"/>
                  <a:gd name="connsiteX2" fmla="*/ 894497 w 894497"/>
                  <a:gd name="connsiteY2" fmla="*/ 2098460 h 2271066"/>
                  <a:gd name="connsiteX3" fmla="*/ 0 w 894497"/>
                  <a:gd name="connsiteY3" fmla="*/ 2271066 h 2271066"/>
                  <a:gd name="connsiteX0" fmla="*/ 0 w 894497"/>
                  <a:gd name="connsiteY0" fmla="*/ 2271066 h 2271066"/>
                  <a:gd name="connsiteX1" fmla="*/ 24290 w 894497"/>
                  <a:gd name="connsiteY1" fmla="*/ 0 h 2271066"/>
                  <a:gd name="connsiteX2" fmla="*/ 894497 w 894497"/>
                  <a:gd name="connsiteY2" fmla="*/ 2098460 h 2271066"/>
                  <a:gd name="connsiteX3" fmla="*/ 0 w 894497"/>
                  <a:gd name="connsiteY3" fmla="*/ 2271066 h 2271066"/>
                  <a:gd name="connsiteX0" fmla="*/ 0 w 894497"/>
                  <a:gd name="connsiteY0" fmla="*/ 2271066 h 2278231"/>
                  <a:gd name="connsiteX1" fmla="*/ 24290 w 894497"/>
                  <a:gd name="connsiteY1" fmla="*/ 0 h 2278231"/>
                  <a:gd name="connsiteX2" fmla="*/ 894497 w 894497"/>
                  <a:gd name="connsiteY2" fmla="*/ 2098460 h 2278231"/>
                  <a:gd name="connsiteX3" fmla="*/ 0 w 894497"/>
                  <a:gd name="connsiteY3" fmla="*/ 2271066 h 2278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4497" h="2278231">
                    <a:moveTo>
                      <a:pt x="0" y="2271066"/>
                    </a:moveTo>
                    <a:lnTo>
                      <a:pt x="24290" y="0"/>
                    </a:lnTo>
                    <a:lnTo>
                      <a:pt x="894497" y="2098460"/>
                    </a:lnTo>
                    <a:cubicBezTo>
                      <a:pt x="445825" y="2299929"/>
                      <a:pt x="108977" y="2284800"/>
                      <a:pt x="0" y="227106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" name="Isosceles Triangle 15">
                <a:extLst>
                  <a:ext uri="{FF2B5EF4-FFF2-40B4-BE49-F238E27FC236}">
                    <a16:creationId xmlns:a16="http://schemas.microsoft.com/office/drawing/2014/main" id="{F5E77530-8E6B-EA9C-E4EB-3FBAE3A0A0C0}"/>
                  </a:ext>
                </a:extLst>
              </p:cNvPr>
              <p:cNvSpPr/>
              <p:nvPr/>
            </p:nvSpPr>
            <p:spPr>
              <a:xfrm rot="12147242">
                <a:off x="3256252" y="1705746"/>
                <a:ext cx="870208" cy="2271620"/>
              </a:xfrm>
              <a:custGeom>
                <a:avLst/>
                <a:gdLst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0 w 1740415"/>
                  <a:gd name="connsiteY3" fmla="*/ 2098460 h 2098460"/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871774 w 1740415"/>
                  <a:gd name="connsiteY3" fmla="*/ 2096241 h 2098460"/>
                  <a:gd name="connsiteX4" fmla="*/ 0 w 1740415"/>
                  <a:gd name="connsiteY4" fmla="*/ 2098460 h 2098460"/>
                  <a:gd name="connsiteX0" fmla="*/ 0 w 1740415"/>
                  <a:gd name="connsiteY0" fmla="*/ 2098460 h 2271066"/>
                  <a:gd name="connsiteX1" fmla="*/ 870208 w 1740415"/>
                  <a:gd name="connsiteY1" fmla="*/ 0 h 2271066"/>
                  <a:gd name="connsiteX2" fmla="*/ 1740415 w 1740415"/>
                  <a:gd name="connsiteY2" fmla="*/ 2098460 h 2271066"/>
                  <a:gd name="connsiteX3" fmla="*/ 845918 w 1740415"/>
                  <a:gd name="connsiteY3" fmla="*/ 2271066 h 2271066"/>
                  <a:gd name="connsiteX4" fmla="*/ 0 w 1740415"/>
                  <a:gd name="connsiteY4" fmla="*/ 2098460 h 2271066"/>
                  <a:gd name="connsiteX0" fmla="*/ 0 w 870208"/>
                  <a:gd name="connsiteY0" fmla="*/ 2098460 h 2271066"/>
                  <a:gd name="connsiteX1" fmla="*/ 870208 w 870208"/>
                  <a:gd name="connsiteY1" fmla="*/ 0 h 2271066"/>
                  <a:gd name="connsiteX2" fmla="*/ 845918 w 870208"/>
                  <a:gd name="connsiteY2" fmla="*/ 2271066 h 2271066"/>
                  <a:gd name="connsiteX3" fmla="*/ 0 w 870208"/>
                  <a:gd name="connsiteY3" fmla="*/ 2098460 h 2271066"/>
                  <a:gd name="connsiteX0" fmla="*/ 0 w 870208"/>
                  <a:gd name="connsiteY0" fmla="*/ 2098460 h 2271704"/>
                  <a:gd name="connsiteX1" fmla="*/ 870208 w 870208"/>
                  <a:gd name="connsiteY1" fmla="*/ 0 h 2271704"/>
                  <a:gd name="connsiteX2" fmla="*/ 845918 w 870208"/>
                  <a:gd name="connsiteY2" fmla="*/ 2271066 h 2271704"/>
                  <a:gd name="connsiteX3" fmla="*/ 0 w 870208"/>
                  <a:gd name="connsiteY3" fmla="*/ 2098460 h 2271704"/>
                  <a:gd name="connsiteX0" fmla="*/ 0 w 870208"/>
                  <a:gd name="connsiteY0" fmla="*/ 2098460 h 2271620"/>
                  <a:gd name="connsiteX1" fmla="*/ 870208 w 870208"/>
                  <a:gd name="connsiteY1" fmla="*/ 0 h 2271620"/>
                  <a:gd name="connsiteX2" fmla="*/ 845918 w 870208"/>
                  <a:gd name="connsiteY2" fmla="*/ 2271066 h 2271620"/>
                  <a:gd name="connsiteX3" fmla="*/ 0 w 870208"/>
                  <a:gd name="connsiteY3" fmla="*/ 2098460 h 22716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70208" h="2271620">
                    <a:moveTo>
                      <a:pt x="0" y="2098460"/>
                    </a:moveTo>
                    <a:lnTo>
                      <a:pt x="870208" y="0"/>
                    </a:lnTo>
                    <a:lnTo>
                      <a:pt x="845918" y="2271066"/>
                    </a:lnTo>
                    <a:cubicBezTo>
                      <a:pt x="373979" y="2281733"/>
                      <a:pt x="94829" y="2135425"/>
                      <a:pt x="0" y="209846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BC74BF1-D4A0-6D42-CFE8-9E88C2836A32}"/>
              </a:ext>
            </a:extLst>
          </p:cNvPr>
          <p:cNvGrpSpPr/>
          <p:nvPr userDrawn="1"/>
        </p:nvGrpSpPr>
        <p:grpSpPr>
          <a:xfrm>
            <a:off x="7318554" y="1337106"/>
            <a:ext cx="1629094" cy="4945788"/>
            <a:chOff x="7318554" y="956106"/>
            <a:chExt cx="1629094" cy="4945788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C6DC7C49-CA68-7007-AD33-A58710CAC89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48359" y="2918740"/>
              <a:ext cx="599289" cy="88151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2940915D-88F2-0408-B958-1593457650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24324" y="1840656"/>
              <a:ext cx="516574" cy="307090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1DAA78F8-3D0D-279B-1441-0428B31662C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18554" y="956106"/>
              <a:ext cx="321846" cy="52706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B5AB99CB-88F2-A2D6-52B6-51540F952FC9}"/>
                </a:ext>
              </a:extLst>
            </p:cNvPr>
            <p:cNvCxnSpPr>
              <a:cxnSpLocks/>
            </p:cNvCxnSpPr>
            <p:nvPr/>
          </p:nvCxnSpPr>
          <p:spPr>
            <a:xfrm>
              <a:off x="8336806" y="3905304"/>
              <a:ext cx="599289" cy="88151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7FF87607-F1BE-1C1F-3722-567FC655AAAE}"/>
                </a:ext>
              </a:extLst>
            </p:cNvPr>
            <p:cNvCxnSpPr>
              <a:cxnSpLocks/>
            </p:cNvCxnSpPr>
            <p:nvPr/>
          </p:nvCxnSpPr>
          <p:spPr>
            <a:xfrm>
              <a:off x="7968095" y="4717245"/>
              <a:ext cx="516574" cy="307090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E1C7EB06-BF49-B36F-3BBB-5DD02A5B08F0}"/>
                </a:ext>
              </a:extLst>
            </p:cNvPr>
            <p:cNvCxnSpPr>
              <a:cxnSpLocks/>
            </p:cNvCxnSpPr>
            <p:nvPr/>
          </p:nvCxnSpPr>
          <p:spPr>
            <a:xfrm>
              <a:off x="7345746" y="5374826"/>
              <a:ext cx="321846" cy="52706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B35BCF2-4A68-D467-7A9B-C0380C56640C}"/>
              </a:ext>
            </a:extLst>
          </p:cNvPr>
          <p:cNvGrpSpPr/>
          <p:nvPr userDrawn="1"/>
        </p:nvGrpSpPr>
        <p:grpSpPr>
          <a:xfrm flipH="1">
            <a:off x="3594213" y="1704921"/>
            <a:ext cx="2698010" cy="4186597"/>
            <a:chOff x="5761528" y="1337905"/>
            <a:chExt cx="2698010" cy="4186597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33424167-4EFD-9294-BC1E-3F20D915056A}"/>
                </a:ext>
              </a:extLst>
            </p:cNvPr>
            <p:cNvGrpSpPr/>
            <p:nvPr/>
          </p:nvGrpSpPr>
          <p:grpSpPr>
            <a:xfrm>
              <a:off x="5761528" y="1337905"/>
              <a:ext cx="2696340" cy="2511289"/>
              <a:chOff x="2608030" y="1705746"/>
              <a:chExt cx="2600836" cy="2422340"/>
            </a:xfrm>
          </p:grpSpPr>
          <p:sp>
            <p:nvSpPr>
              <p:cNvPr id="61" name="Isosceles Triangle 15">
                <a:extLst>
                  <a:ext uri="{FF2B5EF4-FFF2-40B4-BE49-F238E27FC236}">
                    <a16:creationId xmlns:a16="http://schemas.microsoft.com/office/drawing/2014/main" id="{8C39B133-CD4A-894B-235A-007BD8339050}"/>
                  </a:ext>
                </a:extLst>
              </p:cNvPr>
              <p:cNvSpPr/>
              <p:nvPr/>
            </p:nvSpPr>
            <p:spPr>
              <a:xfrm rot="14853037">
                <a:off x="3638107" y="2557327"/>
                <a:ext cx="870208" cy="2271310"/>
              </a:xfrm>
              <a:custGeom>
                <a:avLst/>
                <a:gdLst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0 w 1740415"/>
                  <a:gd name="connsiteY3" fmla="*/ 2098460 h 2098460"/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871774 w 1740415"/>
                  <a:gd name="connsiteY3" fmla="*/ 2096241 h 2098460"/>
                  <a:gd name="connsiteX4" fmla="*/ 0 w 1740415"/>
                  <a:gd name="connsiteY4" fmla="*/ 2098460 h 2098460"/>
                  <a:gd name="connsiteX0" fmla="*/ 0 w 1740415"/>
                  <a:gd name="connsiteY0" fmla="*/ 2098460 h 2271066"/>
                  <a:gd name="connsiteX1" fmla="*/ 870208 w 1740415"/>
                  <a:gd name="connsiteY1" fmla="*/ 0 h 2271066"/>
                  <a:gd name="connsiteX2" fmla="*/ 1740415 w 1740415"/>
                  <a:gd name="connsiteY2" fmla="*/ 2098460 h 2271066"/>
                  <a:gd name="connsiteX3" fmla="*/ 845918 w 1740415"/>
                  <a:gd name="connsiteY3" fmla="*/ 2271066 h 2271066"/>
                  <a:gd name="connsiteX4" fmla="*/ 0 w 1740415"/>
                  <a:gd name="connsiteY4" fmla="*/ 2098460 h 2271066"/>
                  <a:gd name="connsiteX0" fmla="*/ 0 w 870208"/>
                  <a:gd name="connsiteY0" fmla="*/ 2098460 h 2271066"/>
                  <a:gd name="connsiteX1" fmla="*/ 870208 w 870208"/>
                  <a:gd name="connsiteY1" fmla="*/ 0 h 2271066"/>
                  <a:gd name="connsiteX2" fmla="*/ 845918 w 870208"/>
                  <a:gd name="connsiteY2" fmla="*/ 2271066 h 2271066"/>
                  <a:gd name="connsiteX3" fmla="*/ 0 w 870208"/>
                  <a:gd name="connsiteY3" fmla="*/ 2098460 h 2271066"/>
                  <a:gd name="connsiteX0" fmla="*/ 0 w 870208"/>
                  <a:gd name="connsiteY0" fmla="*/ 2098460 h 2271248"/>
                  <a:gd name="connsiteX1" fmla="*/ 870208 w 870208"/>
                  <a:gd name="connsiteY1" fmla="*/ 0 h 2271248"/>
                  <a:gd name="connsiteX2" fmla="*/ 845918 w 870208"/>
                  <a:gd name="connsiteY2" fmla="*/ 2271066 h 2271248"/>
                  <a:gd name="connsiteX3" fmla="*/ 0 w 870208"/>
                  <a:gd name="connsiteY3" fmla="*/ 2098460 h 2271248"/>
                  <a:gd name="connsiteX0" fmla="*/ 0 w 870208"/>
                  <a:gd name="connsiteY0" fmla="*/ 2098460 h 2271310"/>
                  <a:gd name="connsiteX1" fmla="*/ 870208 w 870208"/>
                  <a:gd name="connsiteY1" fmla="*/ 0 h 2271310"/>
                  <a:gd name="connsiteX2" fmla="*/ 845918 w 870208"/>
                  <a:gd name="connsiteY2" fmla="*/ 2271066 h 2271310"/>
                  <a:gd name="connsiteX3" fmla="*/ 0 w 870208"/>
                  <a:gd name="connsiteY3" fmla="*/ 2098460 h 22713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70208" h="2271310">
                    <a:moveTo>
                      <a:pt x="0" y="2098460"/>
                    </a:moveTo>
                    <a:lnTo>
                      <a:pt x="870208" y="0"/>
                    </a:lnTo>
                    <a:lnTo>
                      <a:pt x="845918" y="2271066"/>
                    </a:lnTo>
                    <a:cubicBezTo>
                      <a:pt x="429682" y="2276577"/>
                      <a:pt x="230903" y="2188141"/>
                      <a:pt x="0" y="209846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" name="Isosceles Triangle 15">
                <a:extLst>
                  <a:ext uri="{FF2B5EF4-FFF2-40B4-BE49-F238E27FC236}">
                    <a16:creationId xmlns:a16="http://schemas.microsoft.com/office/drawing/2014/main" id="{FAD70808-09E8-F78E-1099-F165802BCD3D}"/>
                  </a:ext>
                </a:extLst>
              </p:cNvPr>
              <p:cNvSpPr/>
              <p:nvPr/>
            </p:nvSpPr>
            <p:spPr>
              <a:xfrm rot="14853037">
                <a:off x="3299897" y="1758898"/>
                <a:ext cx="894497" cy="2278231"/>
              </a:xfrm>
              <a:custGeom>
                <a:avLst/>
                <a:gdLst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0 w 1740415"/>
                  <a:gd name="connsiteY3" fmla="*/ 2098460 h 2098460"/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871774 w 1740415"/>
                  <a:gd name="connsiteY3" fmla="*/ 2096241 h 2098460"/>
                  <a:gd name="connsiteX4" fmla="*/ 0 w 1740415"/>
                  <a:gd name="connsiteY4" fmla="*/ 2098460 h 2098460"/>
                  <a:gd name="connsiteX0" fmla="*/ 0 w 1740415"/>
                  <a:gd name="connsiteY0" fmla="*/ 2098460 h 2271066"/>
                  <a:gd name="connsiteX1" fmla="*/ 870208 w 1740415"/>
                  <a:gd name="connsiteY1" fmla="*/ 0 h 2271066"/>
                  <a:gd name="connsiteX2" fmla="*/ 1740415 w 1740415"/>
                  <a:gd name="connsiteY2" fmla="*/ 2098460 h 2271066"/>
                  <a:gd name="connsiteX3" fmla="*/ 845918 w 1740415"/>
                  <a:gd name="connsiteY3" fmla="*/ 2271066 h 2271066"/>
                  <a:gd name="connsiteX4" fmla="*/ 0 w 1740415"/>
                  <a:gd name="connsiteY4" fmla="*/ 2098460 h 2271066"/>
                  <a:gd name="connsiteX0" fmla="*/ 0 w 894497"/>
                  <a:gd name="connsiteY0" fmla="*/ 2271066 h 2271066"/>
                  <a:gd name="connsiteX1" fmla="*/ 24290 w 894497"/>
                  <a:gd name="connsiteY1" fmla="*/ 0 h 2271066"/>
                  <a:gd name="connsiteX2" fmla="*/ 894497 w 894497"/>
                  <a:gd name="connsiteY2" fmla="*/ 2098460 h 2271066"/>
                  <a:gd name="connsiteX3" fmla="*/ 0 w 894497"/>
                  <a:gd name="connsiteY3" fmla="*/ 2271066 h 2271066"/>
                  <a:gd name="connsiteX0" fmla="*/ 0 w 894497"/>
                  <a:gd name="connsiteY0" fmla="*/ 2271066 h 2271066"/>
                  <a:gd name="connsiteX1" fmla="*/ 24290 w 894497"/>
                  <a:gd name="connsiteY1" fmla="*/ 0 h 2271066"/>
                  <a:gd name="connsiteX2" fmla="*/ 894497 w 894497"/>
                  <a:gd name="connsiteY2" fmla="*/ 2098460 h 2271066"/>
                  <a:gd name="connsiteX3" fmla="*/ 0 w 894497"/>
                  <a:gd name="connsiteY3" fmla="*/ 2271066 h 2271066"/>
                  <a:gd name="connsiteX0" fmla="*/ 0 w 894497"/>
                  <a:gd name="connsiteY0" fmla="*/ 2271066 h 2271066"/>
                  <a:gd name="connsiteX1" fmla="*/ 24290 w 894497"/>
                  <a:gd name="connsiteY1" fmla="*/ 0 h 2271066"/>
                  <a:gd name="connsiteX2" fmla="*/ 894497 w 894497"/>
                  <a:gd name="connsiteY2" fmla="*/ 2098460 h 2271066"/>
                  <a:gd name="connsiteX3" fmla="*/ 0 w 894497"/>
                  <a:gd name="connsiteY3" fmla="*/ 2271066 h 2271066"/>
                  <a:gd name="connsiteX0" fmla="*/ 0 w 894497"/>
                  <a:gd name="connsiteY0" fmla="*/ 2271066 h 2278231"/>
                  <a:gd name="connsiteX1" fmla="*/ 24290 w 894497"/>
                  <a:gd name="connsiteY1" fmla="*/ 0 h 2278231"/>
                  <a:gd name="connsiteX2" fmla="*/ 894497 w 894497"/>
                  <a:gd name="connsiteY2" fmla="*/ 2098460 h 2278231"/>
                  <a:gd name="connsiteX3" fmla="*/ 0 w 894497"/>
                  <a:gd name="connsiteY3" fmla="*/ 2271066 h 2278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4497" h="2278231">
                    <a:moveTo>
                      <a:pt x="0" y="2271066"/>
                    </a:moveTo>
                    <a:lnTo>
                      <a:pt x="24290" y="0"/>
                    </a:lnTo>
                    <a:lnTo>
                      <a:pt x="894497" y="2098460"/>
                    </a:lnTo>
                    <a:cubicBezTo>
                      <a:pt x="445825" y="2299929"/>
                      <a:pt x="108977" y="2284800"/>
                      <a:pt x="0" y="22710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" name="Isosceles Triangle 15">
                <a:extLst>
                  <a:ext uri="{FF2B5EF4-FFF2-40B4-BE49-F238E27FC236}">
                    <a16:creationId xmlns:a16="http://schemas.microsoft.com/office/drawing/2014/main" id="{12E462A4-20E4-F61F-C153-6CFF085A687D}"/>
                  </a:ext>
                </a:extLst>
              </p:cNvPr>
              <p:cNvSpPr/>
              <p:nvPr/>
            </p:nvSpPr>
            <p:spPr>
              <a:xfrm rot="12147242">
                <a:off x="3256252" y="1705746"/>
                <a:ext cx="870208" cy="2271620"/>
              </a:xfrm>
              <a:custGeom>
                <a:avLst/>
                <a:gdLst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0 w 1740415"/>
                  <a:gd name="connsiteY3" fmla="*/ 2098460 h 2098460"/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871774 w 1740415"/>
                  <a:gd name="connsiteY3" fmla="*/ 2096241 h 2098460"/>
                  <a:gd name="connsiteX4" fmla="*/ 0 w 1740415"/>
                  <a:gd name="connsiteY4" fmla="*/ 2098460 h 2098460"/>
                  <a:gd name="connsiteX0" fmla="*/ 0 w 1740415"/>
                  <a:gd name="connsiteY0" fmla="*/ 2098460 h 2271066"/>
                  <a:gd name="connsiteX1" fmla="*/ 870208 w 1740415"/>
                  <a:gd name="connsiteY1" fmla="*/ 0 h 2271066"/>
                  <a:gd name="connsiteX2" fmla="*/ 1740415 w 1740415"/>
                  <a:gd name="connsiteY2" fmla="*/ 2098460 h 2271066"/>
                  <a:gd name="connsiteX3" fmla="*/ 845918 w 1740415"/>
                  <a:gd name="connsiteY3" fmla="*/ 2271066 h 2271066"/>
                  <a:gd name="connsiteX4" fmla="*/ 0 w 1740415"/>
                  <a:gd name="connsiteY4" fmla="*/ 2098460 h 2271066"/>
                  <a:gd name="connsiteX0" fmla="*/ 0 w 870208"/>
                  <a:gd name="connsiteY0" fmla="*/ 2098460 h 2271066"/>
                  <a:gd name="connsiteX1" fmla="*/ 870208 w 870208"/>
                  <a:gd name="connsiteY1" fmla="*/ 0 h 2271066"/>
                  <a:gd name="connsiteX2" fmla="*/ 845918 w 870208"/>
                  <a:gd name="connsiteY2" fmla="*/ 2271066 h 2271066"/>
                  <a:gd name="connsiteX3" fmla="*/ 0 w 870208"/>
                  <a:gd name="connsiteY3" fmla="*/ 2098460 h 2271066"/>
                  <a:gd name="connsiteX0" fmla="*/ 0 w 870208"/>
                  <a:gd name="connsiteY0" fmla="*/ 2098460 h 2271704"/>
                  <a:gd name="connsiteX1" fmla="*/ 870208 w 870208"/>
                  <a:gd name="connsiteY1" fmla="*/ 0 h 2271704"/>
                  <a:gd name="connsiteX2" fmla="*/ 845918 w 870208"/>
                  <a:gd name="connsiteY2" fmla="*/ 2271066 h 2271704"/>
                  <a:gd name="connsiteX3" fmla="*/ 0 w 870208"/>
                  <a:gd name="connsiteY3" fmla="*/ 2098460 h 2271704"/>
                  <a:gd name="connsiteX0" fmla="*/ 0 w 870208"/>
                  <a:gd name="connsiteY0" fmla="*/ 2098460 h 2271620"/>
                  <a:gd name="connsiteX1" fmla="*/ 870208 w 870208"/>
                  <a:gd name="connsiteY1" fmla="*/ 0 h 2271620"/>
                  <a:gd name="connsiteX2" fmla="*/ 845918 w 870208"/>
                  <a:gd name="connsiteY2" fmla="*/ 2271066 h 2271620"/>
                  <a:gd name="connsiteX3" fmla="*/ 0 w 870208"/>
                  <a:gd name="connsiteY3" fmla="*/ 2098460 h 22716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70208" h="2271620">
                    <a:moveTo>
                      <a:pt x="0" y="2098460"/>
                    </a:moveTo>
                    <a:lnTo>
                      <a:pt x="870208" y="0"/>
                    </a:lnTo>
                    <a:lnTo>
                      <a:pt x="845918" y="2271066"/>
                    </a:lnTo>
                    <a:cubicBezTo>
                      <a:pt x="373979" y="2281733"/>
                      <a:pt x="94829" y="2135425"/>
                      <a:pt x="0" y="20984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D3CD4B9-2C3A-3474-5607-9D6DE217F92D}"/>
                </a:ext>
              </a:extLst>
            </p:cNvPr>
            <p:cNvGrpSpPr/>
            <p:nvPr/>
          </p:nvGrpSpPr>
          <p:grpSpPr>
            <a:xfrm flipV="1">
              <a:off x="5763198" y="3013213"/>
              <a:ext cx="2696340" cy="2511289"/>
              <a:chOff x="2608030" y="1705746"/>
              <a:chExt cx="2600836" cy="2422340"/>
            </a:xfrm>
          </p:grpSpPr>
          <p:sp>
            <p:nvSpPr>
              <p:cNvPr id="58" name="Isosceles Triangle 15">
                <a:extLst>
                  <a:ext uri="{FF2B5EF4-FFF2-40B4-BE49-F238E27FC236}">
                    <a16:creationId xmlns:a16="http://schemas.microsoft.com/office/drawing/2014/main" id="{FAD956A7-94EA-F977-35D8-E3FD486F0A1A}"/>
                  </a:ext>
                </a:extLst>
              </p:cNvPr>
              <p:cNvSpPr/>
              <p:nvPr/>
            </p:nvSpPr>
            <p:spPr>
              <a:xfrm rot="14853037">
                <a:off x="3638107" y="2557327"/>
                <a:ext cx="870208" cy="2271310"/>
              </a:xfrm>
              <a:custGeom>
                <a:avLst/>
                <a:gdLst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0 w 1740415"/>
                  <a:gd name="connsiteY3" fmla="*/ 2098460 h 2098460"/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871774 w 1740415"/>
                  <a:gd name="connsiteY3" fmla="*/ 2096241 h 2098460"/>
                  <a:gd name="connsiteX4" fmla="*/ 0 w 1740415"/>
                  <a:gd name="connsiteY4" fmla="*/ 2098460 h 2098460"/>
                  <a:gd name="connsiteX0" fmla="*/ 0 w 1740415"/>
                  <a:gd name="connsiteY0" fmla="*/ 2098460 h 2271066"/>
                  <a:gd name="connsiteX1" fmla="*/ 870208 w 1740415"/>
                  <a:gd name="connsiteY1" fmla="*/ 0 h 2271066"/>
                  <a:gd name="connsiteX2" fmla="*/ 1740415 w 1740415"/>
                  <a:gd name="connsiteY2" fmla="*/ 2098460 h 2271066"/>
                  <a:gd name="connsiteX3" fmla="*/ 845918 w 1740415"/>
                  <a:gd name="connsiteY3" fmla="*/ 2271066 h 2271066"/>
                  <a:gd name="connsiteX4" fmla="*/ 0 w 1740415"/>
                  <a:gd name="connsiteY4" fmla="*/ 2098460 h 2271066"/>
                  <a:gd name="connsiteX0" fmla="*/ 0 w 870208"/>
                  <a:gd name="connsiteY0" fmla="*/ 2098460 h 2271066"/>
                  <a:gd name="connsiteX1" fmla="*/ 870208 w 870208"/>
                  <a:gd name="connsiteY1" fmla="*/ 0 h 2271066"/>
                  <a:gd name="connsiteX2" fmla="*/ 845918 w 870208"/>
                  <a:gd name="connsiteY2" fmla="*/ 2271066 h 2271066"/>
                  <a:gd name="connsiteX3" fmla="*/ 0 w 870208"/>
                  <a:gd name="connsiteY3" fmla="*/ 2098460 h 2271066"/>
                  <a:gd name="connsiteX0" fmla="*/ 0 w 870208"/>
                  <a:gd name="connsiteY0" fmla="*/ 2098460 h 2271248"/>
                  <a:gd name="connsiteX1" fmla="*/ 870208 w 870208"/>
                  <a:gd name="connsiteY1" fmla="*/ 0 h 2271248"/>
                  <a:gd name="connsiteX2" fmla="*/ 845918 w 870208"/>
                  <a:gd name="connsiteY2" fmla="*/ 2271066 h 2271248"/>
                  <a:gd name="connsiteX3" fmla="*/ 0 w 870208"/>
                  <a:gd name="connsiteY3" fmla="*/ 2098460 h 2271248"/>
                  <a:gd name="connsiteX0" fmla="*/ 0 w 870208"/>
                  <a:gd name="connsiteY0" fmla="*/ 2098460 h 2271310"/>
                  <a:gd name="connsiteX1" fmla="*/ 870208 w 870208"/>
                  <a:gd name="connsiteY1" fmla="*/ 0 h 2271310"/>
                  <a:gd name="connsiteX2" fmla="*/ 845918 w 870208"/>
                  <a:gd name="connsiteY2" fmla="*/ 2271066 h 2271310"/>
                  <a:gd name="connsiteX3" fmla="*/ 0 w 870208"/>
                  <a:gd name="connsiteY3" fmla="*/ 2098460 h 22713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70208" h="2271310">
                    <a:moveTo>
                      <a:pt x="0" y="2098460"/>
                    </a:moveTo>
                    <a:lnTo>
                      <a:pt x="870208" y="0"/>
                    </a:lnTo>
                    <a:lnTo>
                      <a:pt x="845918" y="2271066"/>
                    </a:lnTo>
                    <a:cubicBezTo>
                      <a:pt x="429682" y="2276577"/>
                      <a:pt x="230903" y="2188141"/>
                      <a:pt x="0" y="209846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" name="Isosceles Triangle 15">
                <a:extLst>
                  <a:ext uri="{FF2B5EF4-FFF2-40B4-BE49-F238E27FC236}">
                    <a16:creationId xmlns:a16="http://schemas.microsoft.com/office/drawing/2014/main" id="{33A7078C-E3DD-9DB3-EE1A-5D02FC181BA5}"/>
                  </a:ext>
                </a:extLst>
              </p:cNvPr>
              <p:cNvSpPr/>
              <p:nvPr/>
            </p:nvSpPr>
            <p:spPr>
              <a:xfrm rot="14853037">
                <a:off x="3299897" y="1758898"/>
                <a:ext cx="894497" cy="2278231"/>
              </a:xfrm>
              <a:custGeom>
                <a:avLst/>
                <a:gdLst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0 w 1740415"/>
                  <a:gd name="connsiteY3" fmla="*/ 2098460 h 2098460"/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871774 w 1740415"/>
                  <a:gd name="connsiteY3" fmla="*/ 2096241 h 2098460"/>
                  <a:gd name="connsiteX4" fmla="*/ 0 w 1740415"/>
                  <a:gd name="connsiteY4" fmla="*/ 2098460 h 2098460"/>
                  <a:gd name="connsiteX0" fmla="*/ 0 w 1740415"/>
                  <a:gd name="connsiteY0" fmla="*/ 2098460 h 2271066"/>
                  <a:gd name="connsiteX1" fmla="*/ 870208 w 1740415"/>
                  <a:gd name="connsiteY1" fmla="*/ 0 h 2271066"/>
                  <a:gd name="connsiteX2" fmla="*/ 1740415 w 1740415"/>
                  <a:gd name="connsiteY2" fmla="*/ 2098460 h 2271066"/>
                  <a:gd name="connsiteX3" fmla="*/ 845918 w 1740415"/>
                  <a:gd name="connsiteY3" fmla="*/ 2271066 h 2271066"/>
                  <a:gd name="connsiteX4" fmla="*/ 0 w 1740415"/>
                  <a:gd name="connsiteY4" fmla="*/ 2098460 h 2271066"/>
                  <a:gd name="connsiteX0" fmla="*/ 0 w 894497"/>
                  <a:gd name="connsiteY0" fmla="*/ 2271066 h 2271066"/>
                  <a:gd name="connsiteX1" fmla="*/ 24290 w 894497"/>
                  <a:gd name="connsiteY1" fmla="*/ 0 h 2271066"/>
                  <a:gd name="connsiteX2" fmla="*/ 894497 w 894497"/>
                  <a:gd name="connsiteY2" fmla="*/ 2098460 h 2271066"/>
                  <a:gd name="connsiteX3" fmla="*/ 0 w 894497"/>
                  <a:gd name="connsiteY3" fmla="*/ 2271066 h 2271066"/>
                  <a:gd name="connsiteX0" fmla="*/ 0 w 894497"/>
                  <a:gd name="connsiteY0" fmla="*/ 2271066 h 2271066"/>
                  <a:gd name="connsiteX1" fmla="*/ 24290 w 894497"/>
                  <a:gd name="connsiteY1" fmla="*/ 0 h 2271066"/>
                  <a:gd name="connsiteX2" fmla="*/ 894497 w 894497"/>
                  <a:gd name="connsiteY2" fmla="*/ 2098460 h 2271066"/>
                  <a:gd name="connsiteX3" fmla="*/ 0 w 894497"/>
                  <a:gd name="connsiteY3" fmla="*/ 2271066 h 2271066"/>
                  <a:gd name="connsiteX0" fmla="*/ 0 w 894497"/>
                  <a:gd name="connsiteY0" fmla="*/ 2271066 h 2271066"/>
                  <a:gd name="connsiteX1" fmla="*/ 24290 w 894497"/>
                  <a:gd name="connsiteY1" fmla="*/ 0 h 2271066"/>
                  <a:gd name="connsiteX2" fmla="*/ 894497 w 894497"/>
                  <a:gd name="connsiteY2" fmla="*/ 2098460 h 2271066"/>
                  <a:gd name="connsiteX3" fmla="*/ 0 w 894497"/>
                  <a:gd name="connsiteY3" fmla="*/ 2271066 h 2271066"/>
                  <a:gd name="connsiteX0" fmla="*/ 0 w 894497"/>
                  <a:gd name="connsiteY0" fmla="*/ 2271066 h 2278231"/>
                  <a:gd name="connsiteX1" fmla="*/ 24290 w 894497"/>
                  <a:gd name="connsiteY1" fmla="*/ 0 h 2278231"/>
                  <a:gd name="connsiteX2" fmla="*/ 894497 w 894497"/>
                  <a:gd name="connsiteY2" fmla="*/ 2098460 h 2278231"/>
                  <a:gd name="connsiteX3" fmla="*/ 0 w 894497"/>
                  <a:gd name="connsiteY3" fmla="*/ 2271066 h 2278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4497" h="2278231">
                    <a:moveTo>
                      <a:pt x="0" y="2271066"/>
                    </a:moveTo>
                    <a:lnTo>
                      <a:pt x="24290" y="0"/>
                    </a:lnTo>
                    <a:lnTo>
                      <a:pt x="894497" y="2098460"/>
                    </a:lnTo>
                    <a:cubicBezTo>
                      <a:pt x="445825" y="2299929"/>
                      <a:pt x="108977" y="2284800"/>
                      <a:pt x="0" y="227106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" name="Isosceles Triangle 15">
                <a:extLst>
                  <a:ext uri="{FF2B5EF4-FFF2-40B4-BE49-F238E27FC236}">
                    <a16:creationId xmlns:a16="http://schemas.microsoft.com/office/drawing/2014/main" id="{8FDDC06B-3BAF-4EE4-99DB-1DFB3BE91F28}"/>
                  </a:ext>
                </a:extLst>
              </p:cNvPr>
              <p:cNvSpPr/>
              <p:nvPr/>
            </p:nvSpPr>
            <p:spPr>
              <a:xfrm rot="12147242">
                <a:off x="3256252" y="1705746"/>
                <a:ext cx="870208" cy="2271620"/>
              </a:xfrm>
              <a:custGeom>
                <a:avLst/>
                <a:gdLst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0 w 1740415"/>
                  <a:gd name="connsiteY3" fmla="*/ 2098460 h 2098460"/>
                  <a:gd name="connsiteX0" fmla="*/ 0 w 1740415"/>
                  <a:gd name="connsiteY0" fmla="*/ 2098460 h 2098460"/>
                  <a:gd name="connsiteX1" fmla="*/ 870208 w 1740415"/>
                  <a:gd name="connsiteY1" fmla="*/ 0 h 2098460"/>
                  <a:gd name="connsiteX2" fmla="*/ 1740415 w 1740415"/>
                  <a:gd name="connsiteY2" fmla="*/ 2098460 h 2098460"/>
                  <a:gd name="connsiteX3" fmla="*/ 871774 w 1740415"/>
                  <a:gd name="connsiteY3" fmla="*/ 2096241 h 2098460"/>
                  <a:gd name="connsiteX4" fmla="*/ 0 w 1740415"/>
                  <a:gd name="connsiteY4" fmla="*/ 2098460 h 2098460"/>
                  <a:gd name="connsiteX0" fmla="*/ 0 w 1740415"/>
                  <a:gd name="connsiteY0" fmla="*/ 2098460 h 2271066"/>
                  <a:gd name="connsiteX1" fmla="*/ 870208 w 1740415"/>
                  <a:gd name="connsiteY1" fmla="*/ 0 h 2271066"/>
                  <a:gd name="connsiteX2" fmla="*/ 1740415 w 1740415"/>
                  <a:gd name="connsiteY2" fmla="*/ 2098460 h 2271066"/>
                  <a:gd name="connsiteX3" fmla="*/ 845918 w 1740415"/>
                  <a:gd name="connsiteY3" fmla="*/ 2271066 h 2271066"/>
                  <a:gd name="connsiteX4" fmla="*/ 0 w 1740415"/>
                  <a:gd name="connsiteY4" fmla="*/ 2098460 h 2271066"/>
                  <a:gd name="connsiteX0" fmla="*/ 0 w 870208"/>
                  <a:gd name="connsiteY0" fmla="*/ 2098460 h 2271066"/>
                  <a:gd name="connsiteX1" fmla="*/ 870208 w 870208"/>
                  <a:gd name="connsiteY1" fmla="*/ 0 h 2271066"/>
                  <a:gd name="connsiteX2" fmla="*/ 845918 w 870208"/>
                  <a:gd name="connsiteY2" fmla="*/ 2271066 h 2271066"/>
                  <a:gd name="connsiteX3" fmla="*/ 0 w 870208"/>
                  <a:gd name="connsiteY3" fmla="*/ 2098460 h 2271066"/>
                  <a:gd name="connsiteX0" fmla="*/ 0 w 870208"/>
                  <a:gd name="connsiteY0" fmla="*/ 2098460 h 2271704"/>
                  <a:gd name="connsiteX1" fmla="*/ 870208 w 870208"/>
                  <a:gd name="connsiteY1" fmla="*/ 0 h 2271704"/>
                  <a:gd name="connsiteX2" fmla="*/ 845918 w 870208"/>
                  <a:gd name="connsiteY2" fmla="*/ 2271066 h 2271704"/>
                  <a:gd name="connsiteX3" fmla="*/ 0 w 870208"/>
                  <a:gd name="connsiteY3" fmla="*/ 2098460 h 2271704"/>
                  <a:gd name="connsiteX0" fmla="*/ 0 w 870208"/>
                  <a:gd name="connsiteY0" fmla="*/ 2098460 h 2271620"/>
                  <a:gd name="connsiteX1" fmla="*/ 870208 w 870208"/>
                  <a:gd name="connsiteY1" fmla="*/ 0 h 2271620"/>
                  <a:gd name="connsiteX2" fmla="*/ 845918 w 870208"/>
                  <a:gd name="connsiteY2" fmla="*/ 2271066 h 2271620"/>
                  <a:gd name="connsiteX3" fmla="*/ 0 w 870208"/>
                  <a:gd name="connsiteY3" fmla="*/ 2098460 h 22716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70208" h="2271620">
                    <a:moveTo>
                      <a:pt x="0" y="2098460"/>
                    </a:moveTo>
                    <a:lnTo>
                      <a:pt x="870208" y="0"/>
                    </a:lnTo>
                    <a:lnTo>
                      <a:pt x="845918" y="2271066"/>
                    </a:lnTo>
                    <a:cubicBezTo>
                      <a:pt x="373979" y="2281733"/>
                      <a:pt x="94829" y="2135425"/>
                      <a:pt x="0" y="209846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64" name="Oval 63">
            <a:extLst>
              <a:ext uri="{FF2B5EF4-FFF2-40B4-BE49-F238E27FC236}">
                <a16:creationId xmlns:a16="http://schemas.microsoft.com/office/drawing/2014/main" id="{6DB144C0-A316-C8D8-CABA-577D99B0D5E5}"/>
              </a:ext>
            </a:extLst>
          </p:cNvPr>
          <p:cNvSpPr/>
          <p:nvPr userDrawn="1"/>
        </p:nvSpPr>
        <p:spPr>
          <a:xfrm>
            <a:off x="3653032" y="1441513"/>
            <a:ext cx="4720136" cy="4720136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FA7E79EF-22C7-0CC3-E939-6B09212A58C3}"/>
              </a:ext>
            </a:extLst>
          </p:cNvPr>
          <p:cNvSpPr/>
          <p:nvPr userDrawn="1"/>
        </p:nvSpPr>
        <p:spPr>
          <a:xfrm>
            <a:off x="4429066" y="2159850"/>
            <a:ext cx="3201642" cy="3201642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blurRad="63500" sx="121000" sy="121000" algn="ctr" rotWithShape="0">
              <a:prstClr val="black">
                <a:alpha val="1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B28A9E29-E21A-D054-2469-60B8CA491761}"/>
              </a:ext>
            </a:extLst>
          </p:cNvPr>
          <p:cNvSpPr/>
          <p:nvPr userDrawn="1"/>
        </p:nvSpPr>
        <p:spPr>
          <a:xfrm>
            <a:off x="4584557" y="2330420"/>
            <a:ext cx="2857086" cy="2857086"/>
          </a:xfrm>
          <a:prstGeom prst="ellipse">
            <a:avLst/>
          </a:prstGeom>
          <a:noFill/>
          <a:ln>
            <a:solidFill>
              <a:schemeClr val="accent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2914233D-446F-E798-174A-8E08EB2A6CAA}"/>
              </a:ext>
            </a:extLst>
          </p:cNvPr>
          <p:cNvGrpSpPr/>
          <p:nvPr userDrawn="1"/>
        </p:nvGrpSpPr>
        <p:grpSpPr>
          <a:xfrm flipH="1">
            <a:off x="3079206" y="1328687"/>
            <a:ext cx="1629094" cy="4945788"/>
            <a:chOff x="7318554" y="956106"/>
            <a:chExt cx="1629094" cy="4945788"/>
          </a:xfrm>
        </p:grpSpPr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07DDD145-F28A-F911-7542-BFA5F9D7FE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48359" y="2918740"/>
              <a:ext cx="599289" cy="88151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911386B4-F5D9-ED8D-41A6-22A01C0042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24324" y="1840656"/>
              <a:ext cx="516574" cy="307090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76930239-50A3-81A9-5EFA-B66131E456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18554" y="956106"/>
              <a:ext cx="321846" cy="52706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4062C3D3-45E2-1709-108A-E3C589780D32}"/>
                </a:ext>
              </a:extLst>
            </p:cNvPr>
            <p:cNvCxnSpPr>
              <a:cxnSpLocks/>
            </p:cNvCxnSpPr>
            <p:nvPr/>
          </p:nvCxnSpPr>
          <p:spPr>
            <a:xfrm>
              <a:off x="8336806" y="3905304"/>
              <a:ext cx="599289" cy="88151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5C56CBA6-EECF-601F-599D-64D743630C47}"/>
                </a:ext>
              </a:extLst>
            </p:cNvPr>
            <p:cNvCxnSpPr>
              <a:cxnSpLocks/>
            </p:cNvCxnSpPr>
            <p:nvPr/>
          </p:nvCxnSpPr>
          <p:spPr>
            <a:xfrm>
              <a:off x="7968095" y="4717245"/>
              <a:ext cx="516574" cy="307090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54F7D42F-C6BB-8619-05B9-378E6C4B5BA7}"/>
                </a:ext>
              </a:extLst>
            </p:cNvPr>
            <p:cNvCxnSpPr>
              <a:cxnSpLocks/>
            </p:cNvCxnSpPr>
            <p:nvPr/>
          </p:nvCxnSpPr>
          <p:spPr>
            <a:xfrm>
              <a:off x="7345746" y="5374826"/>
              <a:ext cx="321846" cy="52706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8" name="Title 50">
            <a:extLst>
              <a:ext uri="{FF2B5EF4-FFF2-40B4-BE49-F238E27FC236}">
                <a16:creationId xmlns:a16="http://schemas.microsoft.com/office/drawing/2014/main" id="{4C92E821-B07C-84D1-67DF-5D2B85CF3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8" y="266699"/>
            <a:ext cx="11585448" cy="792843"/>
          </a:xfrm>
        </p:spPr>
        <p:txBody>
          <a:bodyPr/>
          <a:lstStyle/>
          <a:p>
            <a:r>
              <a:rPr lang="en-US" dirty="0"/>
              <a:t>12 points </a:t>
            </a:r>
            <a:r>
              <a:rPr lang="en-US" b="1" dirty="0">
                <a:solidFill>
                  <a:schemeClr val="accent2"/>
                </a:solidFill>
              </a:rPr>
              <a:t>layout</a:t>
            </a:r>
          </a:p>
        </p:txBody>
      </p:sp>
      <p:sp>
        <p:nvSpPr>
          <p:cNvPr id="66" name="Text Placeholder 2">
            <a:extLst>
              <a:ext uri="{FF2B5EF4-FFF2-40B4-BE49-F238E27FC236}">
                <a16:creationId xmlns:a16="http://schemas.microsoft.com/office/drawing/2014/main" id="{06A484D1-D374-E8BA-967C-7616D2D2F47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997433" y="1106753"/>
            <a:ext cx="2171533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71" name="Text Placeholder 2">
            <a:extLst>
              <a:ext uri="{FF2B5EF4-FFF2-40B4-BE49-F238E27FC236}">
                <a16:creationId xmlns:a16="http://schemas.microsoft.com/office/drawing/2014/main" id="{BA9332FC-629F-8F7A-35B1-DC098D6F3CC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132729" y="1980837"/>
            <a:ext cx="2171533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77" name="Text Placeholder 2">
            <a:extLst>
              <a:ext uri="{FF2B5EF4-FFF2-40B4-BE49-F238E27FC236}">
                <a16:creationId xmlns:a16="http://schemas.microsoft.com/office/drawing/2014/main" id="{E80F27C7-47A1-833D-6997-C461F097519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59960" y="3047914"/>
            <a:ext cx="2171533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78" name="Text Placeholder 2">
            <a:extLst>
              <a:ext uri="{FF2B5EF4-FFF2-40B4-BE49-F238E27FC236}">
                <a16:creationId xmlns:a16="http://schemas.microsoft.com/office/drawing/2014/main" id="{D14E908C-C8B2-9D22-CCEB-7F77B0E2AB7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58711" y="4159752"/>
            <a:ext cx="2171533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BD9E3BBC-61F9-EA0E-6955-851BD7EDD43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49294" y="5164655"/>
            <a:ext cx="2171533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18A9AE1B-23DD-8652-BEDD-D97AC2CDF2B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997433" y="6002809"/>
            <a:ext cx="2171533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81" name="Text Placeholder 2">
            <a:extLst>
              <a:ext uri="{FF2B5EF4-FFF2-40B4-BE49-F238E27FC236}">
                <a16:creationId xmlns:a16="http://schemas.microsoft.com/office/drawing/2014/main" id="{5516591E-9DF3-7B05-B5AE-464BB7BA55E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841438" y="1097302"/>
            <a:ext cx="2171533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498792F3-0353-CBB9-D14E-F5C8383464D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705373" y="1977226"/>
            <a:ext cx="2171533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DA76BC9C-38AF-CBA4-9989-58959317FC4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55491" y="3087224"/>
            <a:ext cx="2171533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0F1D956D-2A3B-25D1-4C72-C381BF5BD09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155063" y="4143413"/>
            <a:ext cx="2171533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AEE376A5-C629-FC27-C2AF-5E9F9D65AB7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636450" y="5177910"/>
            <a:ext cx="2171533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86" name="Text Placeholder 2">
            <a:extLst>
              <a:ext uri="{FF2B5EF4-FFF2-40B4-BE49-F238E27FC236}">
                <a16:creationId xmlns:a16="http://schemas.microsoft.com/office/drawing/2014/main" id="{83F3B6C7-A947-2CCB-EE9A-CCA81CADAD3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968095" y="5984582"/>
            <a:ext cx="2171533" cy="381086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87" name="Text Placeholder 2">
            <a:extLst>
              <a:ext uri="{FF2B5EF4-FFF2-40B4-BE49-F238E27FC236}">
                <a16:creationId xmlns:a16="http://schemas.microsoft.com/office/drawing/2014/main" id="{755390F1-D36C-0DCA-CB14-BC7A706D4F6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192085" y="2906918"/>
            <a:ext cx="1674272" cy="1632550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2235177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admap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>
            <a:extLst>
              <a:ext uri="{FF2B5EF4-FFF2-40B4-BE49-F238E27FC236}">
                <a16:creationId xmlns:a16="http://schemas.microsoft.com/office/drawing/2014/main" id="{9B13147B-1E53-C6F2-B318-28FF8AD9F325}"/>
              </a:ext>
            </a:extLst>
          </p:cNvPr>
          <p:cNvSpPr/>
          <p:nvPr userDrawn="1"/>
        </p:nvSpPr>
        <p:spPr>
          <a:xfrm>
            <a:off x="0" y="2211809"/>
            <a:ext cx="12192000" cy="16731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8A4F113C-9E5F-E72B-301F-82B17B23F22E}"/>
              </a:ext>
            </a:extLst>
          </p:cNvPr>
          <p:cNvCxnSpPr/>
          <p:nvPr userDrawn="1"/>
        </p:nvCxnSpPr>
        <p:spPr>
          <a:xfrm>
            <a:off x="0" y="2357184"/>
            <a:ext cx="1219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8A304AD6-6712-AD18-F9FA-7E9A7927EEF7}"/>
              </a:ext>
            </a:extLst>
          </p:cNvPr>
          <p:cNvCxnSpPr/>
          <p:nvPr userDrawn="1"/>
        </p:nvCxnSpPr>
        <p:spPr>
          <a:xfrm>
            <a:off x="0" y="3728784"/>
            <a:ext cx="1219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F4CFE0E-3EE6-9BD3-897B-E429796166AB}"/>
              </a:ext>
            </a:extLst>
          </p:cNvPr>
          <p:cNvCxnSpPr>
            <a:cxnSpLocks/>
          </p:cNvCxnSpPr>
          <p:nvPr userDrawn="1"/>
        </p:nvCxnSpPr>
        <p:spPr>
          <a:xfrm>
            <a:off x="0" y="3034878"/>
            <a:ext cx="1219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ACCB036-1A1A-EF97-4838-675B2F8870CA}"/>
              </a:ext>
            </a:extLst>
          </p:cNvPr>
          <p:cNvCxnSpPr>
            <a:cxnSpLocks/>
          </p:cNvCxnSpPr>
          <p:nvPr userDrawn="1"/>
        </p:nvCxnSpPr>
        <p:spPr>
          <a:xfrm>
            <a:off x="0" y="3136478"/>
            <a:ext cx="12192000" cy="0"/>
          </a:xfrm>
          <a:prstGeom prst="line">
            <a:avLst/>
          </a:prstGeom>
          <a:ln w="19050">
            <a:solidFill>
              <a:srgbClr val="FFFF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ardrop 69">
            <a:extLst>
              <a:ext uri="{FF2B5EF4-FFF2-40B4-BE49-F238E27FC236}">
                <a16:creationId xmlns:a16="http://schemas.microsoft.com/office/drawing/2014/main" id="{F8300661-AF93-FEC3-4AFE-A18B41C3B81C}"/>
              </a:ext>
            </a:extLst>
          </p:cNvPr>
          <p:cNvSpPr/>
          <p:nvPr userDrawn="1"/>
        </p:nvSpPr>
        <p:spPr>
          <a:xfrm rot="8100000">
            <a:off x="892563" y="1548757"/>
            <a:ext cx="1034821" cy="1072088"/>
          </a:xfrm>
          <a:prstGeom prst="teardrop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Teardrop 70">
            <a:extLst>
              <a:ext uri="{FF2B5EF4-FFF2-40B4-BE49-F238E27FC236}">
                <a16:creationId xmlns:a16="http://schemas.microsoft.com/office/drawing/2014/main" id="{46ABBF35-C5A9-FECB-C7D9-B362C29C088B}"/>
              </a:ext>
            </a:extLst>
          </p:cNvPr>
          <p:cNvSpPr/>
          <p:nvPr userDrawn="1"/>
        </p:nvSpPr>
        <p:spPr>
          <a:xfrm rot="8100000">
            <a:off x="3228709" y="2119563"/>
            <a:ext cx="1034821" cy="1072088"/>
          </a:xfrm>
          <a:prstGeom prst="teardrop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Teardrop 71">
            <a:extLst>
              <a:ext uri="{FF2B5EF4-FFF2-40B4-BE49-F238E27FC236}">
                <a16:creationId xmlns:a16="http://schemas.microsoft.com/office/drawing/2014/main" id="{1DD9E912-5935-125B-7E12-F9AB9C276884}"/>
              </a:ext>
            </a:extLst>
          </p:cNvPr>
          <p:cNvSpPr/>
          <p:nvPr userDrawn="1"/>
        </p:nvSpPr>
        <p:spPr>
          <a:xfrm rot="8100000">
            <a:off x="5583257" y="1434458"/>
            <a:ext cx="1034821" cy="1072088"/>
          </a:xfrm>
          <a:prstGeom prst="teardrop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Teardrop 72">
            <a:extLst>
              <a:ext uri="{FF2B5EF4-FFF2-40B4-BE49-F238E27FC236}">
                <a16:creationId xmlns:a16="http://schemas.microsoft.com/office/drawing/2014/main" id="{D7463333-72C2-D97F-C923-1052621BE07E}"/>
              </a:ext>
            </a:extLst>
          </p:cNvPr>
          <p:cNvSpPr/>
          <p:nvPr userDrawn="1"/>
        </p:nvSpPr>
        <p:spPr>
          <a:xfrm rot="8100000">
            <a:off x="7928468" y="2293662"/>
            <a:ext cx="1034821" cy="1072088"/>
          </a:xfrm>
          <a:prstGeom prst="teardrop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Teardrop 73">
            <a:extLst>
              <a:ext uri="{FF2B5EF4-FFF2-40B4-BE49-F238E27FC236}">
                <a16:creationId xmlns:a16="http://schemas.microsoft.com/office/drawing/2014/main" id="{A8404088-3115-4983-6035-9286DB467A4B}"/>
              </a:ext>
            </a:extLst>
          </p:cNvPr>
          <p:cNvSpPr/>
          <p:nvPr userDrawn="1"/>
        </p:nvSpPr>
        <p:spPr>
          <a:xfrm rot="8100000">
            <a:off x="10273678" y="1599819"/>
            <a:ext cx="1034821" cy="1072088"/>
          </a:xfrm>
          <a:prstGeom prst="teardrop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7CDB5921-71B4-4A5A-3EFC-7E8850D8FA80}"/>
              </a:ext>
            </a:extLst>
          </p:cNvPr>
          <p:cNvCxnSpPr>
            <a:cxnSpLocks/>
          </p:cNvCxnSpPr>
          <p:nvPr userDrawn="1"/>
        </p:nvCxnSpPr>
        <p:spPr>
          <a:xfrm>
            <a:off x="1424737" y="2791606"/>
            <a:ext cx="0" cy="1334867"/>
          </a:xfrm>
          <a:prstGeom prst="straightConnector1">
            <a:avLst/>
          </a:prstGeom>
          <a:ln w="381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B797DE18-75C8-12E6-60BD-7E57CF6B587F}"/>
              </a:ext>
            </a:extLst>
          </p:cNvPr>
          <p:cNvCxnSpPr>
            <a:cxnSpLocks/>
          </p:cNvCxnSpPr>
          <p:nvPr userDrawn="1"/>
        </p:nvCxnSpPr>
        <p:spPr>
          <a:xfrm>
            <a:off x="3759953" y="3345766"/>
            <a:ext cx="0" cy="780707"/>
          </a:xfrm>
          <a:prstGeom prst="straightConnector1">
            <a:avLst/>
          </a:prstGeom>
          <a:ln w="381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65DD82C7-6F4D-038E-641D-47B5D7BEBC28}"/>
              </a:ext>
            </a:extLst>
          </p:cNvPr>
          <p:cNvCxnSpPr>
            <a:cxnSpLocks/>
          </p:cNvCxnSpPr>
          <p:nvPr userDrawn="1"/>
        </p:nvCxnSpPr>
        <p:spPr>
          <a:xfrm>
            <a:off x="6113464" y="2678333"/>
            <a:ext cx="0" cy="1448140"/>
          </a:xfrm>
          <a:prstGeom prst="straightConnector1">
            <a:avLst/>
          </a:prstGeom>
          <a:ln w="381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02C8374D-45FC-3FC5-E924-B7C2F726206B}"/>
              </a:ext>
            </a:extLst>
          </p:cNvPr>
          <p:cNvCxnSpPr>
            <a:cxnSpLocks/>
          </p:cNvCxnSpPr>
          <p:nvPr userDrawn="1"/>
        </p:nvCxnSpPr>
        <p:spPr>
          <a:xfrm>
            <a:off x="8460537" y="3422013"/>
            <a:ext cx="0" cy="704460"/>
          </a:xfrm>
          <a:prstGeom prst="straightConnector1">
            <a:avLst/>
          </a:prstGeom>
          <a:ln w="381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00709A96-4241-4FA4-730C-A1D48A6898B6}"/>
              </a:ext>
            </a:extLst>
          </p:cNvPr>
          <p:cNvCxnSpPr>
            <a:cxnSpLocks/>
          </p:cNvCxnSpPr>
          <p:nvPr userDrawn="1"/>
        </p:nvCxnSpPr>
        <p:spPr>
          <a:xfrm>
            <a:off x="10806865" y="2829706"/>
            <a:ext cx="0" cy="1296767"/>
          </a:xfrm>
          <a:prstGeom prst="straightConnector1">
            <a:avLst/>
          </a:prstGeom>
          <a:ln w="381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itle 50">
            <a:extLst>
              <a:ext uri="{FF2B5EF4-FFF2-40B4-BE49-F238E27FC236}">
                <a16:creationId xmlns:a16="http://schemas.microsoft.com/office/drawing/2014/main" id="{FBEAB694-C643-D066-D1C2-E5E1DFA1C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8" y="266699"/>
            <a:ext cx="11585448" cy="792843"/>
          </a:xfrm>
        </p:spPr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Roadmap </a:t>
            </a:r>
            <a:r>
              <a:rPr lang="en-US" dirty="0"/>
              <a:t>layout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AE1D3EFA-23D3-1586-898B-50207DD1ABC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3479" y="4294643"/>
            <a:ext cx="2123778" cy="407533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486916E0-EC08-912C-8BFB-0CDD63AB0FF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4422" y="4791075"/>
            <a:ext cx="2123778" cy="868076"/>
          </a:xfrm>
        </p:spPr>
        <p:txBody>
          <a:bodyPr/>
          <a:lstStyle>
            <a:lvl1pPr>
              <a:defRPr sz="1400" b="0">
                <a:solidFill>
                  <a:schemeClr val="accent3"/>
                </a:solidFill>
              </a:defRPr>
            </a:lvl1pPr>
            <a:lvl2pPr>
              <a:defRPr sz="1400" b="0">
                <a:solidFill>
                  <a:schemeClr val="accent3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95AF03B8-A2B7-0882-97C7-23791542109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689201" y="4331643"/>
            <a:ext cx="2123778" cy="407533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7" name="Text Placeholder 3">
            <a:extLst>
              <a:ext uri="{FF2B5EF4-FFF2-40B4-BE49-F238E27FC236}">
                <a16:creationId xmlns:a16="http://schemas.microsoft.com/office/drawing/2014/main" id="{A2B4948D-DAD5-04A8-815C-5ECB2C316B1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700144" y="4828075"/>
            <a:ext cx="2123778" cy="868076"/>
          </a:xfrm>
        </p:spPr>
        <p:txBody>
          <a:bodyPr/>
          <a:lstStyle>
            <a:lvl1pPr>
              <a:defRPr sz="1400" b="0">
                <a:solidFill>
                  <a:schemeClr val="accent3"/>
                </a:solidFill>
              </a:defRPr>
            </a:lvl1pPr>
            <a:lvl2pPr>
              <a:defRPr sz="1400" b="0">
                <a:solidFill>
                  <a:schemeClr val="accent3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1" name="Text Placeholder 3">
            <a:extLst>
              <a:ext uri="{FF2B5EF4-FFF2-40B4-BE49-F238E27FC236}">
                <a16:creationId xmlns:a16="http://schemas.microsoft.com/office/drawing/2014/main" id="{61CFD84C-DE98-6704-442E-9AA0AE497C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39962" y="4331643"/>
            <a:ext cx="2123778" cy="407533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D8ECECBD-0A1D-0952-A591-9D077ACB89B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50905" y="4828075"/>
            <a:ext cx="2123778" cy="868076"/>
          </a:xfrm>
        </p:spPr>
        <p:txBody>
          <a:bodyPr/>
          <a:lstStyle>
            <a:lvl1pPr>
              <a:defRPr sz="1400" b="0">
                <a:solidFill>
                  <a:schemeClr val="accent3"/>
                </a:solidFill>
              </a:defRPr>
            </a:lvl1pPr>
            <a:lvl2pPr>
              <a:defRPr sz="1400" b="0">
                <a:solidFill>
                  <a:schemeClr val="accent3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3" name="Text Placeholder 3">
            <a:extLst>
              <a:ext uri="{FF2B5EF4-FFF2-40B4-BE49-F238E27FC236}">
                <a16:creationId xmlns:a16="http://schemas.microsoft.com/office/drawing/2014/main" id="{AA1735A1-F4FA-FAAF-F328-2465F020F14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04419" y="4331643"/>
            <a:ext cx="2123778" cy="407533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44" name="Text Placeholder 3">
            <a:extLst>
              <a:ext uri="{FF2B5EF4-FFF2-40B4-BE49-F238E27FC236}">
                <a16:creationId xmlns:a16="http://schemas.microsoft.com/office/drawing/2014/main" id="{6B6CC16A-0BD1-9A76-17D2-F6CEAB20AE1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415362" y="4828075"/>
            <a:ext cx="2123778" cy="868076"/>
          </a:xfrm>
        </p:spPr>
        <p:txBody>
          <a:bodyPr/>
          <a:lstStyle>
            <a:lvl1pPr>
              <a:defRPr sz="1400" b="0">
                <a:solidFill>
                  <a:schemeClr val="accent3"/>
                </a:solidFill>
              </a:defRPr>
            </a:lvl1pPr>
            <a:lvl2pPr>
              <a:defRPr sz="1400" b="0">
                <a:solidFill>
                  <a:schemeClr val="accent3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5" name="Text Placeholder 3">
            <a:extLst>
              <a:ext uri="{FF2B5EF4-FFF2-40B4-BE49-F238E27FC236}">
                <a16:creationId xmlns:a16="http://schemas.microsoft.com/office/drawing/2014/main" id="{1E5DDA6A-B021-DAE4-4301-B8FD0922E29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736858" y="4340967"/>
            <a:ext cx="2123778" cy="407533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46" name="Text Placeholder 3">
            <a:extLst>
              <a:ext uri="{FF2B5EF4-FFF2-40B4-BE49-F238E27FC236}">
                <a16:creationId xmlns:a16="http://schemas.microsoft.com/office/drawing/2014/main" id="{A351E9C1-79E0-D164-DB17-19AF519A729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747801" y="4837399"/>
            <a:ext cx="2123778" cy="868076"/>
          </a:xfrm>
        </p:spPr>
        <p:txBody>
          <a:bodyPr/>
          <a:lstStyle>
            <a:lvl1pPr>
              <a:defRPr sz="1400" b="0">
                <a:solidFill>
                  <a:schemeClr val="accent3"/>
                </a:solidFill>
              </a:defRPr>
            </a:lvl1pPr>
            <a:lvl2pPr>
              <a:defRPr sz="1400" b="0">
                <a:solidFill>
                  <a:schemeClr val="accent3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A944EC3-9941-7DEF-948C-B446B84FA29C}"/>
              </a:ext>
            </a:extLst>
          </p:cNvPr>
          <p:cNvGrpSpPr/>
          <p:nvPr userDrawn="1"/>
        </p:nvGrpSpPr>
        <p:grpSpPr>
          <a:xfrm>
            <a:off x="1003102" y="1684899"/>
            <a:ext cx="813742" cy="813742"/>
            <a:chOff x="3508037" y="4177844"/>
            <a:chExt cx="305070" cy="305070"/>
          </a:xfrm>
          <a:solidFill>
            <a:schemeClr val="accent4"/>
          </a:solidFill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F42CFF5B-3563-E44C-F276-63B36C73587D}"/>
                </a:ext>
              </a:extLst>
            </p:cNvPr>
            <p:cNvSpPr/>
            <p:nvPr userDrawn="1"/>
          </p:nvSpPr>
          <p:spPr>
            <a:xfrm>
              <a:off x="3508037" y="4177844"/>
              <a:ext cx="305070" cy="30507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1EA15576-3FE5-DD19-F074-A75E9E05D982}"/>
                </a:ext>
              </a:extLst>
            </p:cNvPr>
            <p:cNvSpPr txBox="1"/>
            <p:nvPr userDrawn="1"/>
          </p:nvSpPr>
          <p:spPr>
            <a:xfrm>
              <a:off x="3539106" y="4209459"/>
              <a:ext cx="242931" cy="242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b="1" dirty="0">
                  <a:solidFill>
                    <a:schemeClr val="accent2"/>
                  </a:solidFill>
                </a:rPr>
                <a:t>1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16F273F-EB78-3753-D3EB-97DF0FAB45E9}"/>
              </a:ext>
            </a:extLst>
          </p:cNvPr>
          <p:cNvGrpSpPr/>
          <p:nvPr userDrawn="1"/>
        </p:nvGrpSpPr>
        <p:grpSpPr>
          <a:xfrm>
            <a:off x="3339901" y="2278287"/>
            <a:ext cx="813742" cy="813742"/>
            <a:chOff x="3508037" y="4177844"/>
            <a:chExt cx="305070" cy="305070"/>
          </a:xfrm>
          <a:solidFill>
            <a:schemeClr val="accent4"/>
          </a:solidFill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357FFFF0-3CB2-3E97-8423-967A2322E379}"/>
                </a:ext>
              </a:extLst>
            </p:cNvPr>
            <p:cNvSpPr/>
            <p:nvPr userDrawn="1"/>
          </p:nvSpPr>
          <p:spPr>
            <a:xfrm>
              <a:off x="3508037" y="4177844"/>
              <a:ext cx="305070" cy="30507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F08F1A5-8FB9-011C-870A-0CD6D2BCD027}"/>
                </a:ext>
              </a:extLst>
            </p:cNvPr>
            <p:cNvSpPr txBox="1"/>
            <p:nvPr userDrawn="1"/>
          </p:nvSpPr>
          <p:spPr>
            <a:xfrm>
              <a:off x="3539106" y="4209459"/>
              <a:ext cx="242931" cy="242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b="1" dirty="0">
                  <a:solidFill>
                    <a:schemeClr val="accent2"/>
                  </a:solidFill>
                </a:rPr>
                <a:t>2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0C50A96-ADE0-6527-8BCA-0C5207C89FA2}"/>
              </a:ext>
            </a:extLst>
          </p:cNvPr>
          <p:cNvGrpSpPr/>
          <p:nvPr userDrawn="1"/>
        </p:nvGrpSpPr>
        <p:grpSpPr>
          <a:xfrm>
            <a:off x="5693797" y="1581600"/>
            <a:ext cx="813742" cy="813742"/>
            <a:chOff x="3508037" y="4177844"/>
            <a:chExt cx="305070" cy="305070"/>
          </a:xfrm>
          <a:solidFill>
            <a:schemeClr val="accent4"/>
          </a:solidFill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FB1E8C68-7198-F3A5-B640-22F67A652A52}"/>
                </a:ext>
              </a:extLst>
            </p:cNvPr>
            <p:cNvSpPr/>
            <p:nvPr userDrawn="1"/>
          </p:nvSpPr>
          <p:spPr>
            <a:xfrm>
              <a:off x="3508037" y="4177844"/>
              <a:ext cx="305070" cy="30507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C983A1CB-209A-F464-45E0-F3CB6F7DBE9C}"/>
                </a:ext>
              </a:extLst>
            </p:cNvPr>
            <p:cNvSpPr txBox="1"/>
            <p:nvPr userDrawn="1"/>
          </p:nvSpPr>
          <p:spPr>
            <a:xfrm>
              <a:off x="3539106" y="4209459"/>
              <a:ext cx="242931" cy="242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b="1" dirty="0">
                  <a:solidFill>
                    <a:schemeClr val="accent2"/>
                  </a:solidFill>
                </a:rPr>
                <a:t>3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A1ECCD98-E082-D7EC-0769-1315FCC6AF64}"/>
              </a:ext>
            </a:extLst>
          </p:cNvPr>
          <p:cNvGrpSpPr/>
          <p:nvPr userDrawn="1"/>
        </p:nvGrpSpPr>
        <p:grpSpPr>
          <a:xfrm>
            <a:off x="8039007" y="2436082"/>
            <a:ext cx="813742" cy="813742"/>
            <a:chOff x="3508037" y="4177844"/>
            <a:chExt cx="305070" cy="305070"/>
          </a:xfrm>
          <a:solidFill>
            <a:schemeClr val="accent4"/>
          </a:solidFill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E717603-E7F7-061C-C4ED-7F828C811759}"/>
                </a:ext>
              </a:extLst>
            </p:cNvPr>
            <p:cNvSpPr/>
            <p:nvPr userDrawn="1"/>
          </p:nvSpPr>
          <p:spPr>
            <a:xfrm>
              <a:off x="3508037" y="4177844"/>
              <a:ext cx="305070" cy="30507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6F9DFED9-A2D0-2AA9-D029-AB2F4699C17B}"/>
                </a:ext>
              </a:extLst>
            </p:cNvPr>
            <p:cNvSpPr txBox="1"/>
            <p:nvPr userDrawn="1"/>
          </p:nvSpPr>
          <p:spPr>
            <a:xfrm>
              <a:off x="3539106" y="4209459"/>
              <a:ext cx="242931" cy="242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b="1" dirty="0">
                  <a:solidFill>
                    <a:schemeClr val="accent2"/>
                  </a:solidFill>
                </a:rPr>
                <a:t>4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D579D714-1F7F-CB02-30D7-03C7091DF288}"/>
              </a:ext>
            </a:extLst>
          </p:cNvPr>
          <p:cNvGrpSpPr/>
          <p:nvPr userDrawn="1"/>
        </p:nvGrpSpPr>
        <p:grpSpPr>
          <a:xfrm>
            <a:off x="10391876" y="1728030"/>
            <a:ext cx="813742" cy="813742"/>
            <a:chOff x="3508037" y="4177844"/>
            <a:chExt cx="305070" cy="305070"/>
          </a:xfrm>
          <a:solidFill>
            <a:schemeClr val="accent4"/>
          </a:solidFill>
        </p:grpSpPr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942A1224-C2A6-AB96-C1AF-19E872C1E2F2}"/>
                </a:ext>
              </a:extLst>
            </p:cNvPr>
            <p:cNvSpPr/>
            <p:nvPr userDrawn="1"/>
          </p:nvSpPr>
          <p:spPr>
            <a:xfrm>
              <a:off x="3508037" y="4177844"/>
              <a:ext cx="305070" cy="30507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BF06C0DE-6E65-6AE4-BDFA-798418DE91F4}"/>
                </a:ext>
              </a:extLst>
            </p:cNvPr>
            <p:cNvSpPr txBox="1"/>
            <p:nvPr userDrawn="1"/>
          </p:nvSpPr>
          <p:spPr>
            <a:xfrm>
              <a:off x="3539106" y="4209459"/>
              <a:ext cx="242931" cy="242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b="1" dirty="0">
                  <a:solidFill>
                    <a:schemeClr val="accent2"/>
                  </a:solidFill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60770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nel -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81317-9F05-4B15-B0D6-EDD096366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8" y="266699"/>
            <a:ext cx="11585448" cy="79284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1A30F7-982D-44C8-8697-03EE0B2E0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6" y="5768975"/>
            <a:ext cx="1158240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31E426-B7E4-4E73-B04A-9404B6D2B3CE}"/>
              </a:ext>
            </a:extLst>
          </p:cNvPr>
          <p:cNvSpPr/>
          <p:nvPr userDrawn="1"/>
        </p:nvSpPr>
        <p:spPr>
          <a:xfrm>
            <a:off x="408236" y="1908646"/>
            <a:ext cx="1836489" cy="1836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95A3425-AAFA-4CA8-B2D0-B3F589A02775}"/>
              </a:ext>
            </a:extLst>
          </p:cNvPr>
          <p:cNvSpPr/>
          <p:nvPr userDrawn="1"/>
        </p:nvSpPr>
        <p:spPr>
          <a:xfrm>
            <a:off x="2818855" y="1908646"/>
            <a:ext cx="1836489" cy="1836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137705-4EAE-4BDF-B2BA-EFD801A751AA}"/>
              </a:ext>
            </a:extLst>
          </p:cNvPr>
          <p:cNvSpPr/>
          <p:nvPr userDrawn="1"/>
        </p:nvSpPr>
        <p:spPr>
          <a:xfrm>
            <a:off x="5229474" y="1908646"/>
            <a:ext cx="1836489" cy="1836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DA8EE45-3A36-49C7-A242-E99AE0E5B05B}"/>
              </a:ext>
            </a:extLst>
          </p:cNvPr>
          <p:cNvSpPr/>
          <p:nvPr userDrawn="1"/>
        </p:nvSpPr>
        <p:spPr>
          <a:xfrm>
            <a:off x="7640093" y="1908646"/>
            <a:ext cx="1836489" cy="1836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CB3A12-03EF-4F93-A3B5-9DA5783FFC18}"/>
              </a:ext>
            </a:extLst>
          </p:cNvPr>
          <p:cNvSpPr/>
          <p:nvPr userDrawn="1"/>
        </p:nvSpPr>
        <p:spPr>
          <a:xfrm>
            <a:off x="10050711" y="1908646"/>
            <a:ext cx="1836489" cy="1836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00F10EC-ADC4-4359-94FD-43C8844A14C3}"/>
              </a:ext>
            </a:extLst>
          </p:cNvPr>
          <p:cNvSpPr>
            <a:spLocks noGrp="1"/>
          </p:cNvSpPr>
          <p:nvPr userDrawn="1">
            <p:ph type="pic" sz="quarter" idx="12"/>
          </p:nvPr>
        </p:nvSpPr>
        <p:spPr>
          <a:xfrm>
            <a:off x="304800" y="2019300"/>
            <a:ext cx="1828800" cy="1828800"/>
          </a:xfrm>
        </p:spPr>
        <p:txBody>
          <a:bodyPr/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Picture Placeholder 14">
            <a:extLst>
              <a:ext uri="{FF2B5EF4-FFF2-40B4-BE49-F238E27FC236}">
                <a16:creationId xmlns:a16="http://schemas.microsoft.com/office/drawing/2014/main" id="{B453DE36-2B93-46AD-9A1A-3B488218EEB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715419" y="2019300"/>
            <a:ext cx="1828800" cy="1828800"/>
          </a:xfrm>
        </p:spPr>
        <p:txBody>
          <a:bodyPr/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14">
            <a:extLst>
              <a:ext uri="{FF2B5EF4-FFF2-40B4-BE49-F238E27FC236}">
                <a16:creationId xmlns:a16="http://schemas.microsoft.com/office/drawing/2014/main" id="{3E160C8F-13B1-45A3-A927-40176576AF5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126038" y="2019300"/>
            <a:ext cx="1828800" cy="1828800"/>
          </a:xfrm>
        </p:spPr>
        <p:txBody>
          <a:bodyPr/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Picture Placeholder 14">
            <a:extLst>
              <a:ext uri="{FF2B5EF4-FFF2-40B4-BE49-F238E27FC236}">
                <a16:creationId xmlns:a16="http://schemas.microsoft.com/office/drawing/2014/main" id="{6F0D8E05-1146-47DC-9C3A-9887C37C93B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36657" y="2019300"/>
            <a:ext cx="1828800" cy="1828800"/>
          </a:xfrm>
        </p:spPr>
        <p:txBody>
          <a:bodyPr/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Picture Placeholder 14">
            <a:extLst>
              <a:ext uri="{FF2B5EF4-FFF2-40B4-BE49-F238E27FC236}">
                <a16:creationId xmlns:a16="http://schemas.microsoft.com/office/drawing/2014/main" id="{56E2DE28-8285-4633-B3CD-D19A0D285DD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947275" y="2019300"/>
            <a:ext cx="1828800" cy="1828800"/>
          </a:xfrm>
        </p:spPr>
        <p:txBody>
          <a:bodyPr/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FF96B6D6-0033-4509-BEAB-D011EDEC497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4800" y="4063999"/>
            <a:ext cx="1828800" cy="593725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spcAft>
                <a:spcPts val="300"/>
              </a:spcAft>
              <a:defRPr sz="1400" b="0">
                <a:solidFill>
                  <a:schemeClr val="accent2"/>
                </a:solidFill>
              </a:defRPr>
            </a:lvl1pPr>
            <a:lvl2pPr marL="0" indent="0" algn="ctr">
              <a:spcBef>
                <a:spcPts val="0"/>
              </a:spcBef>
              <a:spcAft>
                <a:spcPts val="300"/>
              </a:spcAft>
              <a:buNone/>
              <a:defRPr sz="1050" b="0">
                <a:solidFill>
                  <a:schemeClr val="accent3"/>
                </a:solidFill>
              </a:defRPr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27" name="Text Placeholder 25">
            <a:extLst>
              <a:ext uri="{FF2B5EF4-FFF2-40B4-BE49-F238E27FC236}">
                <a16:creationId xmlns:a16="http://schemas.microsoft.com/office/drawing/2014/main" id="{B7BF4A0F-FCE0-486C-B28D-58AF2A03873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15419" y="4063999"/>
            <a:ext cx="1828800" cy="593725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spcAft>
                <a:spcPts val="300"/>
              </a:spcAft>
              <a:defRPr lang="en-US" sz="14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300"/>
              </a:spcAft>
              <a:buNone/>
              <a:defRPr sz="1050" b="0">
                <a:solidFill>
                  <a:schemeClr val="accent3"/>
                </a:solidFill>
              </a:defRPr>
            </a:lvl2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4463B35D-0256-45D7-9AFB-F96372F62AF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6038" y="4063999"/>
            <a:ext cx="1828800" cy="593725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spcAft>
                <a:spcPts val="300"/>
              </a:spcAft>
              <a:defRPr lang="en-US" sz="14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300"/>
              </a:spcAft>
              <a:buNone/>
              <a:defRPr sz="1050" b="0">
                <a:solidFill>
                  <a:schemeClr val="accent3"/>
                </a:solidFill>
              </a:defRPr>
            </a:lvl2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ECA39263-CE14-4CAA-956B-9E1F608EB3F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36657" y="4063999"/>
            <a:ext cx="1828800" cy="593725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spcAft>
                <a:spcPts val="300"/>
              </a:spcAft>
              <a:defRPr lang="en-US" sz="14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300"/>
              </a:spcAft>
              <a:buNone/>
              <a:defRPr sz="1050" b="0">
                <a:solidFill>
                  <a:schemeClr val="accent3"/>
                </a:solidFill>
              </a:defRPr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08F6C15B-FD09-4033-9992-2727FB07CBE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947275" y="4063999"/>
            <a:ext cx="1828800" cy="593725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spcAft>
                <a:spcPts val="300"/>
              </a:spcAft>
              <a:defRPr lang="en-US" sz="14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300"/>
              </a:spcAft>
              <a:buNone/>
              <a:defRPr sz="1050" b="0">
                <a:solidFill>
                  <a:schemeClr val="accent3"/>
                </a:solidFill>
              </a:defRPr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</p:spTree>
    <p:extLst>
      <p:ext uri="{BB962C8B-B14F-4D97-AF65-F5344CB8AC3E}">
        <p14:creationId xmlns:p14="http://schemas.microsoft.com/office/powerpoint/2010/main" val="2398908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nel -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81317-9F05-4B15-B0D6-EDD096366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285749"/>
            <a:ext cx="11585448" cy="79284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1A30F7-982D-44C8-8697-03EE0B2E0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6" y="5768975"/>
            <a:ext cx="1158240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31E426-B7E4-4E73-B04A-9404B6D2B3CE}"/>
              </a:ext>
            </a:extLst>
          </p:cNvPr>
          <p:cNvSpPr/>
          <p:nvPr userDrawn="1"/>
        </p:nvSpPr>
        <p:spPr>
          <a:xfrm>
            <a:off x="638005" y="1231361"/>
            <a:ext cx="1378868" cy="137887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95A3425-AAFA-4CA8-B2D0-B3F589A02775}"/>
              </a:ext>
            </a:extLst>
          </p:cNvPr>
          <p:cNvSpPr/>
          <p:nvPr userDrawn="1"/>
        </p:nvSpPr>
        <p:spPr>
          <a:xfrm>
            <a:off x="3048624" y="1231361"/>
            <a:ext cx="1378868" cy="137887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137705-4EAE-4BDF-B2BA-EFD801A751AA}"/>
              </a:ext>
            </a:extLst>
          </p:cNvPr>
          <p:cNvSpPr/>
          <p:nvPr userDrawn="1"/>
        </p:nvSpPr>
        <p:spPr>
          <a:xfrm>
            <a:off x="5459243" y="1231361"/>
            <a:ext cx="1378868" cy="137887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DA8EE45-3A36-49C7-A242-E99AE0E5B05B}"/>
              </a:ext>
            </a:extLst>
          </p:cNvPr>
          <p:cNvSpPr/>
          <p:nvPr userDrawn="1"/>
        </p:nvSpPr>
        <p:spPr>
          <a:xfrm>
            <a:off x="7869862" y="1231361"/>
            <a:ext cx="1378868" cy="137887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CB3A12-03EF-4F93-A3B5-9DA5783FFC18}"/>
              </a:ext>
            </a:extLst>
          </p:cNvPr>
          <p:cNvSpPr/>
          <p:nvPr userDrawn="1"/>
        </p:nvSpPr>
        <p:spPr>
          <a:xfrm>
            <a:off x="10280480" y="1231361"/>
            <a:ext cx="1378868" cy="137887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00F10EC-ADC4-4359-94FD-43C8844A14C3}"/>
              </a:ext>
            </a:extLst>
          </p:cNvPr>
          <p:cNvSpPr>
            <a:spLocks noGrp="1"/>
          </p:cNvSpPr>
          <p:nvPr userDrawn="1">
            <p:ph type="pic" sz="quarter" idx="12"/>
          </p:nvPr>
        </p:nvSpPr>
        <p:spPr>
          <a:xfrm>
            <a:off x="532652" y="1332004"/>
            <a:ext cx="1373096" cy="1373096"/>
          </a:xfrm>
        </p:spPr>
        <p:txBody>
          <a:bodyPr/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Picture Placeholder 14">
            <a:extLst>
              <a:ext uri="{FF2B5EF4-FFF2-40B4-BE49-F238E27FC236}">
                <a16:creationId xmlns:a16="http://schemas.microsoft.com/office/drawing/2014/main" id="{B453DE36-2B93-46AD-9A1A-3B488218EEB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43271" y="1332004"/>
            <a:ext cx="1373096" cy="1373096"/>
          </a:xfrm>
        </p:spPr>
        <p:txBody>
          <a:bodyPr/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14">
            <a:extLst>
              <a:ext uri="{FF2B5EF4-FFF2-40B4-BE49-F238E27FC236}">
                <a16:creationId xmlns:a16="http://schemas.microsoft.com/office/drawing/2014/main" id="{3E160C8F-13B1-45A3-A927-40176576AF5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53890" y="1332004"/>
            <a:ext cx="1373096" cy="1373096"/>
          </a:xfrm>
        </p:spPr>
        <p:txBody>
          <a:bodyPr/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Picture Placeholder 14">
            <a:extLst>
              <a:ext uri="{FF2B5EF4-FFF2-40B4-BE49-F238E27FC236}">
                <a16:creationId xmlns:a16="http://schemas.microsoft.com/office/drawing/2014/main" id="{6F0D8E05-1146-47DC-9C3A-9887C37C93B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764509" y="1332004"/>
            <a:ext cx="1373096" cy="1373096"/>
          </a:xfrm>
        </p:spPr>
        <p:txBody>
          <a:bodyPr/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Picture Placeholder 14">
            <a:extLst>
              <a:ext uri="{FF2B5EF4-FFF2-40B4-BE49-F238E27FC236}">
                <a16:creationId xmlns:a16="http://schemas.microsoft.com/office/drawing/2014/main" id="{56E2DE28-8285-4633-B3CD-D19A0D285DD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175127" y="1332004"/>
            <a:ext cx="1373096" cy="1373096"/>
          </a:xfrm>
        </p:spPr>
        <p:txBody>
          <a:bodyPr/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FF96B6D6-0033-4509-BEAB-D011EDEC497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8781" y="2784476"/>
            <a:ext cx="1620838" cy="444500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spcAft>
                <a:spcPts val="300"/>
              </a:spcAft>
              <a:defRPr sz="1200" b="0">
                <a:solidFill>
                  <a:schemeClr val="accent2"/>
                </a:solidFill>
              </a:defRPr>
            </a:lvl1pPr>
            <a:lvl2pPr marL="0" indent="0" algn="ctr">
              <a:spcBef>
                <a:spcPts val="0"/>
              </a:spcBef>
              <a:spcAft>
                <a:spcPts val="300"/>
              </a:spcAft>
              <a:buNone/>
              <a:defRPr sz="1000" b="0">
                <a:solidFill>
                  <a:schemeClr val="accent3"/>
                </a:solidFill>
              </a:defRPr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27" name="Text Placeholder 25">
            <a:extLst>
              <a:ext uri="{FF2B5EF4-FFF2-40B4-BE49-F238E27FC236}">
                <a16:creationId xmlns:a16="http://schemas.microsoft.com/office/drawing/2014/main" id="{B7BF4A0F-FCE0-486C-B28D-58AF2A03873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19400" y="2784476"/>
            <a:ext cx="1620838" cy="444500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300"/>
              </a:spcAft>
              <a:buNone/>
              <a:defRPr sz="1000" b="0">
                <a:solidFill>
                  <a:schemeClr val="accent3"/>
                </a:solidFill>
              </a:defRPr>
            </a:lvl2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4463B35D-0256-45D7-9AFB-F96372F62AF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230019" y="2784476"/>
            <a:ext cx="1620838" cy="444500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300"/>
              </a:spcAft>
              <a:buNone/>
              <a:defRPr sz="1000" b="0">
                <a:solidFill>
                  <a:schemeClr val="accent3"/>
                </a:solidFill>
              </a:defRPr>
            </a:lvl2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ECA39263-CE14-4CAA-956B-9E1F608EB3F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40638" y="2784476"/>
            <a:ext cx="1620838" cy="444500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300"/>
              </a:spcAft>
              <a:buNone/>
              <a:defRPr sz="1000" b="0">
                <a:solidFill>
                  <a:schemeClr val="accent3"/>
                </a:solidFill>
              </a:defRPr>
            </a:lvl2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08F6C15B-FD09-4033-9992-2727FB07CBE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051256" y="2784476"/>
            <a:ext cx="1620838" cy="444500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300"/>
              </a:spcAft>
              <a:buNone/>
              <a:defRPr sz="1000" b="0">
                <a:solidFill>
                  <a:schemeClr val="accent3"/>
                </a:solidFill>
              </a:defRPr>
            </a:lvl2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00A55DF-A6A4-4766-A2F0-1186CF6A9B2F}"/>
              </a:ext>
            </a:extLst>
          </p:cNvPr>
          <p:cNvSpPr/>
          <p:nvPr userDrawn="1"/>
        </p:nvSpPr>
        <p:spPr>
          <a:xfrm>
            <a:off x="638005" y="3612611"/>
            <a:ext cx="1378868" cy="137887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3DF738C-C13B-461A-88AA-157CE0EB5DAE}"/>
              </a:ext>
            </a:extLst>
          </p:cNvPr>
          <p:cNvSpPr/>
          <p:nvPr userDrawn="1"/>
        </p:nvSpPr>
        <p:spPr>
          <a:xfrm>
            <a:off x="3048624" y="3612611"/>
            <a:ext cx="1378868" cy="137887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3885D74-E347-4935-B21C-AE5DBD7C85C4}"/>
              </a:ext>
            </a:extLst>
          </p:cNvPr>
          <p:cNvSpPr/>
          <p:nvPr userDrawn="1"/>
        </p:nvSpPr>
        <p:spPr>
          <a:xfrm>
            <a:off x="5459243" y="3612611"/>
            <a:ext cx="1378868" cy="137887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CAFA5B9-AB09-422F-9016-D1093C1EF25D}"/>
              </a:ext>
            </a:extLst>
          </p:cNvPr>
          <p:cNvSpPr/>
          <p:nvPr userDrawn="1"/>
        </p:nvSpPr>
        <p:spPr>
          <a:xfrm>
            <a:off x="7869862" y="3612611"/>
            <a:ext cx="1378868" cy="137887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7276393-2BBC-4175-AE3D-AC6E6F3BFBB1}"/>
              </a:ext>
            </a:extLst>
          </p:cNvPr>
          <p:cNvSpPr/>
          <p:nvPr userDrawn="1"/>
        </p:nvSpPr>
        <p:spPr>
          <a:xfrm>
            <a:off x="10280480" y="3612611"/>
            <a:ext cx="1378868" cy="137887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32" name="Picture Placeholder 14">
            <a:extLst>
              <a:ext uri="{FF2B5EF4-FFF2-40B4-BE49-F238E27FC236}">
                <a16:creationId xmlns:a16="http://schemas.microsoft.com/office/drawing/2014/main" id="{D6ED2A26-2E9F-4BD4-9AC1-F6E3512EDED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32652" y="3713254"/>
            <a:ext cx="1373096" cy="1373096"/>
          </a:xfrm>
        </p:spPr>
        <p:txBody>
          <a:bodyPr/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3" name="Picture Placeholder 14">
            <a:extLst>
              <a:ext uri="{FF2B5EF4-FFF2-40B4-BE49-F238E27FC236}">
                <a16:creationId xmlns:a16="http://schemas.microsoft.com/office/drawing/2014/main" id="{303E9E23-05FC-4F26-A615-DA9C224CB12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943271" y="3713254"/>
            <a:ext cx="1373096" cy="1373096"/>
          </a:xfrm>
        </p:spPr>
        <p:txBody>
          <a:bodyPr/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4" name="Picture Placeholder 14">
            <a:extLst>
              <a:ext uri="{FF2B5EF4-FFF2-40B4-BE49-F238E27FC236}">
                <a16:creationId xmlns:a16="http://schemas.microsoft.com/office/drawing/2014/main" id="{29AC4F17-3E3C-4E5D-9234-4E2C4160F70B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353890" y="3713254"/>
            <a:ext cx="1373096" cy="1373096"/>
          </a:xfrm>
        </p:spPr>
        <p:txBody>
          <a:bodyPr/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5" name="Picture Placeholder 14">
            <a:extLst>
              <a:ext uri="{FF2B5EF4-FFF2-40B4-BE49-F238E27FC236}">
                <a16:creationId xmlns:a16="http://schemas.microsoft.com/office/drawing/2014/main" id="{0603207E-91C3-465B-A498-2C735DBBBE2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764509" y="3713254"/>
            <a:ext cx="1373096" cy="1373096"/>
          </a:xfrm>
        </p:spPr>
        <p:txBody>
          <a:bodyPr/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6" name="Picture Placeholder 14">
            <a:extLst>
              <a:ext uri="{FF2B5EF4-FFF2-40B4-BE49-F238E27FC236}">
                <a16:creationId xmlns:a16="http://schemas.microsoft.com/office/drawing/2014/main" id="{035FE466-E93E-4931-B5E4-CAF8F4D0E0D4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175127" y="3713254"/>
            <a:ext cx="1373096" cy="1373096"/>
          </a:xfrm>
        </p:spPr>
        <p:txBody>
          <a:bodyPr/>
          <a:lstStyle>
            <a:lvl1pPr algn="ctr">
              <a:defRPr sz="160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7" name="Text Placeholder 25">
            <a:extLst>
              <a:ext uri="{FF2B5EF4-FFF2-40B4-BE49-F238E27FC236}">
                <a16:creationId xmlns:a16="http://schemas.microsoft.com/office/drawing/2014/main" id="{8688C080-EC59-43A6-B920-3C75663B397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8781" y="5165726"/>
            <a:ext cx="1620838" cy="454008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300"/>
              </a:spcAft>
              <a:buNone/>
              <a:defRPr sz="1000" b="0">
                <a:solidFill>
                  <a:schemeClr val="accent3"/>
                </a:solidFill>
              </a:defRPr>
            </a:lvl2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30CE2F87-E4EA-40E3-84F8-8140E1C8E97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819400" y="5165726"/>
            <a:ext cx="1620838" cy="454008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300"/>
              </a:spcAft>
              <a:buNone/>
              <a:defRPr sz="1000" b="0">
                <a:solidFill>
                  <a:schemeClr val="accent3"/>
                </a:solidFill>
              </a:defRPr>
            </a:lvl2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39" name="Text Placeholder 25">
            <a:extLst>
              <a:ext uri="{FF2B5EF4-FFF2-40B4-BE49-F238E27FC236}">
                <a16:creationId xmlns:a16="http://schemas.microsoft.com/office/drawing/2014/main" id="{12C85716-3DB1-44A0-A5A0-AAA943A9FA6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230019" y="5165726"/>
            <a:ext cx="1620838" cy="454008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300"/>
              </a:spcAft>
              <a:buNone/>
              <a:defRPr sz="1000" b="0">
                <a:solidFill>
                  <a:schemeClr val="accent3"/>
                </a:solidFill>
              </a:defRPr>
            </a:lvl2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412BD10D-D945-4107-9453-408F28E2576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640638" y="5165726"/>
            <a:ext cx="1620838" cy="454008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300"/>
              </a:spcAft>
              <a:buNone/>
              <a:defRPr sz="1000" b="0">
                <a:solidFill>
                  <a:schemeClr val="accent3"/>
                </a:solidFill>
              </a:defRPr>
            </a:lvl2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41" name="Text Placeholder 25">
            <a:extLst>
              <a:ext uri="{FF2B5EF4-FFF2-40B4-BE49-F238E27FC236}">
                <a16:creationId xmlns:a16="http://schemas.microsoft.com/office/drawing/2014/main" id="{B72AD6A6-B321-4D17-BFB0-2B0CF315D63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0051256" y="5165726"/>
            <a:ext cx="1620838" cy="454008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300"/>
              </a:spcAft>
              <a:buNone/>
              <a:defRPr sz="1000" b="0">
                <a:solidFill>
                  <a:schemeClr val="accent3"/>
                </a:solidFill>
              </a:defRPr>
            </a:lvl2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</p:spTree>
    <p:extLst>
      <p:ext uri="{BB962C8B-B14F-4D97-AF65-F5344CB8AC3E}">
        <p14:creationId xmlns:p14="http://schemas.microsoft.com/office/powerpoint/2010/main" val="5422580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nel -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81317-9F05-4B15-B0D6-EDD096366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285749"/>
            <a:ext cx="11585448" cy="79284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1A30F7-982D-44C8-8697-03EE0B2E0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6" y="5768975"/>
            <a:ext cx="1158240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31E426-B7E4-4E73-B04A-9404B6D2B3CE}"/>
              </a:ext>
            </a:extLst>
          </p:cNvPr>
          <p:cNvSpPr/>
          <p:nvPr userDrawn="1"/>
        </p:nvSpPr>
        <p:spPr>
          <a:xfrm>
            <a:off x="402251" y="1314449"/>
            <a:ext cx="893149" cy="89315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00F10EC-ADC4-4359-94FD-43C8844A14C3}"/>
              </a:ext>
            </a:extLst>
          </p:cNvPr>
          <p:cNvSpPr>
            <a:spLocks noGrp="1"/>
          </p:cNvSpPr>
          <p:nvPr userDrawn="1">
            <p:ph type="pic" sz="quarter" idx="12"/>
          </p:nvPr>
        </p:nvSpPr>
        <p:spPr>
          <a:xfrm>
            <a:off x="304800" y="1406115"/>
            <a:ext cx="889410" cy="889410"/>
          </a:xfrm>
        </p:spPr>
        <p:txBody>
          <a:bodyPr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FF96B6D6-0033-4509-BEAB-D011EDEC497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387475" y="1540271"/>
            <a:ext cx="1089025" cy="527052"/>
          </a:xfrm>
        </p:spPr>
        <p:txBody>
          <a:bodyPr anchor="ctr" anchorCtr="0">
            <a:noAutofit/>
          </a:bodyPr>
          <a:lstStyle>
            <a:lvl1pPr algn="l">
              <a:spcBef>
                <a:spcPts val="0"/>
              </a:spcBef>
              <a:spcAft>
                <a:spcPts val="300"/>
              </a:spcAft>
              <a:defRPr sz="1200" b="0">
                <a:solidFill>
                  <a:schemeClr val="accent2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300"/>
              </a:spcAft>
              <a:buNone/>
              <a:defRPr sz="900" b="0">
                <a:solidFill>
                  <a:schemeClr val="accent3"/>
                </a:solidFill>
              </a:defRPr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6ED52632-3266-4C16-873E-0EB238FF894F}"/>
              </a:ext>
            </a:extLst>
          </p:cNvPr>
          <p:cNvSpPr/>
          <p:nvPr userDrawn="1"/>
        </p:nvSpPr>
        <p:spPr>
          <a:xfrm>
            <a:off x="2739051" y="1314449"/>
            <a:ext cx="893149" cy="89315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76" name="Picture Placeholder 14">
            <a:extLst>
              <a:ext uri="{FF2B5EF4-FFF2-40B4-BE49-F238E27FC236}">
                <a16:creationId xmlns:a16="http://schemas.microsoft.com/office/drawing/2014/main" id="{0A8DF7FA-B6A2-4DBD-A66F-6230966D8EC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641600" y="1406115"/>
            <a:ext cx="889410" cy="889410"/>
          </a:xfrm>
        </p:spPr>
        <p:txBody>
          <a:bodyPr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7" name="Text Placeholder 25">
            <a:extLst>
              <a:ext uri="{FF2B5EF4-FFF2-40B4-BE49-F238E27FC236}">
                <a16:creationId xmlns:a16="http://schemas.microsoft.com/office/drawing/2014/main" id="{7D65A53D-6B6F-48A7-A215-B44968AE24E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711575" y="1540271"/>
            <a:ext cx="1089025" cy="527052"/>
          </a:xfrm>
        </p:spPr>
        <p:txBody>
          <a:bodyPr anchor="ctr" anchorCtr="0">
            <a:noAutofit/>
          </a:bodyPr>
          <a:lstStyle>
            <a:lvl1pPr algn="l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spcAft>
                <a:spcPts val="300"/>
              </a:spcAft>
              <a:buNone/>
              <a:defRPr sz="900" b="0">
                <a:solidFill>
                  <a:schemeClr val="accent3"/>
                </a:solidFill>
              </a:defRPr>
            </a:lvl2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0B3BD5CA-28D1-45F4-BFB2-99C1343D7FF5}"/>
              </a:ext>
            </a:extLst>
          </p:cNvPr>
          <p:cNvSpPr/>
          <p:nvPr userDrawn="1"/>
        </p:nvSpPr>
        <p:spPr>
          <a:xfrm>
            <a:off x="5101251" y="1314449"/>
            <a:ext cx="893149" cy="89315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85" name="Picture Placeholder 14">
            <a:extLst>
              <a:ext uri="{FF2B5EF4-FFF2-40B4-BE49-F238E27FC236}">
                <a16:creationId xmlns:a16="http://schemas.microsoft.com/office/drawing/2014/main" id="{6D1BDDBB-4566-42C5-8340-181F79C211F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5003800" y="1406115"/>
            <a:ext cx="889410" cy="889410"/>
          </a:xfrm>
        </p:spPr>
        <p:txBody>
          <a:bodyPr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6" name="Text Placeholder 25">
            <a:extLst>
              <a:ext uri="{FF2B5EF4-FFF2-40B4-BE49-F238E27FC236}">
                <a16:creationId xmlns:a16="http://schemas.microsoft.com/office/drawing/2014/main" id="{87B68CA3-D030-4338-8DD7-7401278DEEF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73775" y="1540271"/>
            <a:ext cx="1089025" cy="527052"/>
          </a:xfrm>
        </p:spPr>
        <p:txBody>
          <a:bodyPr anchor="ctr" anchorCtr="0">
            <a:noAutofit/>
          </a:bodyPr>
          <a:lstStyle>
            <a:lvl1pPr algn="l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spcAft>
                <a:spcPts val="300"/>
              </a:spcAft>
              <a:buNone/>
              <a:defRPr sz="900" b="0">
                <a:solidFill>
                  <a:schemeClr val="accent3"/>
                </a:solidFill>
              </a:defRPr>
            </a:lvl2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329C3B1D-6531-4FD2-88F5-DB45D5021C58}"/>
              </a:ext>
            </a:extLst>
          </p:cNvPr>
          <p:cNvSpPr/>
          <p:nvPr userDrawn="1"/>
        </p:nvSpPr>
        <p:spPr>
          <a:xfrm>
            <a:off x="7463451" y="1314449"/>
            <a:ext cx="893149" cy="89315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94" name="Picture Placeholder 14">
            <a:extLst>
              <a:ext uri="{FF2B5EF4-FFF2-40B4-BE49-F238E27FC236}">
                <a16:creationId xmlns:a16="http://schemas.microsoft.com/office/drawing/2014/main" id="{A44C88A2-31EB-4DDF-8A56-B333C2E0EB11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366000" y="1406115"/>
            <a:ext cx="889410" cy="889410"/>
          </a:xfrm>
        </p:spPr>
        <p:txBody>
          <a:bodyPr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5" name="Text Placeholder 25">
            <a:extLst>
              <a:ext uri="{FF2B5EF4-FFF2-40B4-BE49-F238E27FC236}">
                <a16:creationId xmlns:a16="http://schemas.microsoft.com/office/drawing/2014/main" id="{CCE1743B-80ED-4C33-9F17-DAB1D8E406D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35975" y="1540271"/>
            <a:ext cx="1089025" cy="527052"/>
          </a:xfrm>
        </p:spPr>
        <p:txBody>
          <a:bodyPr anchor="ctr" anchorCtr="0">
            <a:noAutofit/>
          </a:bodyPr>
          <a:lstStyle>
            <a:lvl1pPr algn="l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spcAft>
                <a:spcPts val="300"/>
              </a:spcAft>
              <a:buNone/>
              <a:defRPr sz="900" b="0">
                <a:solidFill>
                  <a:schemeClr val="accent3"/>
                </a:solidFill>
              </a:defRPr>
            </a:lvl2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6E382617-C319-4C81-BD11-534D5F7D1F31}"/>
              </a:ext>
            </a:extLst>
          </p:cNvPr>
          <p:cNvSpPr/>
          <p:nvPr userDrawn="1"/>
        </p:nvSpPr>
        <p:spPr>
          <a:xfrm>
            <a:off x="9825651" y="1314449"/>
            <a:ext cx="893149" cy="89315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03" name="Picture Placeholder 14">
            <a:extLst>
              <a:ext uri="{FF2B5EF4-FFF2-40B4-BE49-F238E27FC236}">
                <a16:creationId xmlns:a16="http://schemas.microsoft.com/office/drawing/2014/main" id="{EE83DD25-51A0-44D3-A935-DC3CCABC46F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9728200" y="1406115"/>
            <a:ext cx="889410" cy="889410"/>
          </a:xfrm>
        </p:spPr>
        <p:txBody>
          <a:bodyPr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4" name="Text Placeholder 25">
            <a:extLst>
              <a:ext uri="{FF2B5EF4-FFF2-40B4-BE49-F238E27FC236}">
                <a16:creationId xmlns:a16="http://schemas.microsoft.com/office/drawing/2014/main" id="{8A3F64A3-B782-45BC-AD75-737DC203F7A3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0798175" y="1540271"/>
            <a:ext cx="1089025" cy="527052"/>
          </a:xfrm>
        </p:spPr>
        <p:txBody>
          <a:bodyPr anchor="ctr" anchorCtr="0">
            <a:noAutofit/>
          </a:bodyPr>
          <a:lstStyle>
            <a:lvl1pPr algn="l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spcAft>
                <a:spcPts val="300"/>
              </a:spcAft>
              <a:buNone/>
              <a:defRPr sz="900" b="0">
                <a:solidFill>
                  <a:schemeClr val="accent3"/>
                </a:solidFill>
              </a:defRPr>
            </a:lvl2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84AD0A4B-5A95-4AC8-9556-7E6886B2A97C}"/>
              </a:ext>
            </a:extLst>
          </p:cNvPr>
          <p:cNvSpPr/>
          <p:nvPr userDrawn="1"/>
        </p:nvSpPr>
        <p:spPr>
          <a:xfrm>
            <a:off x="402251" y="2847974"/>
            <a:ext cx="893149" cy="89315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12" name="Picture Placeholder 14">
            <a:extLst>
              <a:ext uri="{FF2B5EF4-FFF2-40B4-BE49-F238E27FC236}">
                <a16:creationId xmlns:a16="http://schemas.microsoft.com/office/drawing/2014/main" id="{6CEB37AB-2D61-4A2E-948D-FB9569BE4994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304800" y="2939640"/>
            <a:ext cx="889410" cy="889410"/>
          </a:xfrm>
        </p:spPr>
        <p:txBody>
          <a:bodyPr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3" name="Text Placeholder 25">
            <a:extLst>
              <a:ext uri="{FF2B5EF4-FFF2-40B4-BE49-F238E27FC236}">
                <a16:creationId xmlns:a16="http://schemas.microsoft.com/office/drawing/2014/main" id="{921C28BD-0EA8-4970-95BC-BB8E7AD8C68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387475" y="3073796"/>
            <a:ext cx="1089025" cy="527052"/>
          </a:xfrm>
        </p:spPr>
        <p:txBody>
          <a:bodyPr anchor="ctr" anchorCtr="0">
            <a:noAutofit/>
          </a:bodyPr>
          <a:lstStyle>
            <a:lvl1pPr algn="l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spcAft>
                <a:spcPts val="300"/>
              </a:spcAft>
              <a:buNone/>
              <a:defRPr sz="900" b="0">
                <a:solidFill>
                  <a:schemeClr val="accent3"/>
                </a:solidFill>
              </a:defRPr>
            </a:lvl2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0EA8FE6A-609D-4EE7-85EB-C7019D5A2A16}"/>
              </a:ext>
            </a:extLst>
          </p:cNvPr>
          <p:cNvSpPr/>
          <p:nvPr userDrawn="1"/>
        </p:nvSpPr>
        <p:spPr>
          <a:xfrm>
            <a:off x="2739051" y="2847974"/>
            <a:ext cx="893149" cy="89315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15" name="Picture Placeholder 14">
            <a:extLst>
              <a:ext uri="{FF2B5EF4-FFF2-40B4-BE49-F238E27FC236}">
                <a16:creationId xmlns:a16="http://schemas.microsoft.com/office/drawing/2014/main" id="{8055DCFA-E609-4E65-A449-3FCC8C8DB7C6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2641600" y="2939640"/>
            <a:ext cx="889410" cy="889410"/>
          </a:xfrm>
        </p:spPr>
        <p:txBody>
          <a:bodyPr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6" name="Text Placeholder 25">
            <a:extLst>
              <a:ext uri="{FF2B5EF4-FFF2-40B4-BE49-F238E27FC236}">
                <a16:creationId xmlns:a16="http://schemas.microsoft.com/office/drawing/2014/main" id="{34DDA367-C4C1-45F7-A378-4CFFB4C89A86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711575" y="3073796"/>
            <a:ext cx="1089025" cy="527052"/>
          </a:xfrm>
        </p:spPr>
        <p:txBody>
          <a:bodyPr anchor="ctr" anchorCtr="0">
            <a:noAutofit/>
          </a:bodyPr>
          <a:lstStyle>
            <a:lvl1pPr algn="l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spcAft>
                <a:spcPts val="300"/>
              </a:spcAft>
              <a:buNone/>
              <a:defRPr sz="900" b="0">
                <a:solidFill>
                  <a:schemeClr val="accent3"/>
                </a:solidFill>
              </a:defRPr>
            </a:lvl2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7A39D7BC-9884-4BC4-99FB-38F36694BD99}"/>
              </a:ext>
            </a:extLst>
          </p:cNvPr>
          <p:cNvSpPr/>
          <p:nvPr userDrawn="1"/>
        </p:nvSpPr>
        <p:spPr>
          <a:xfrm>
            <a:off x="5101251" y="2847974"/>
            <a:ext cx="893149" cy="89315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18" name="Picture Placeholder 14">
            <a:extLst>
              <a:ext uri="{FF2B5EF4-FFF2-40B4-BE49-F238E27FC236}">
                <a16:creationId xmlns:a16="http://schemas.microsoft.com/office/drawing/2014/main" id="{25C60A87-C586-40DC-9E7B-988C557B2D72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5003800" y="2939640"/>
            <a:ext cx="889410" cy="889410"/>
          </a:xfrm>
        </p:spPr>
        <p:txBody>
          <a:bodyPr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9" name="Text Placeholder 25">
            <a:extLst>
              <a:ext uri="{FF2B5EF4-FFF2-40B4-BE49-F238E27FC236}">
                <a16:creationId xmlns:a16="http://schemas.microsoft.com/office/drawing/2014/main" id="{E964C833-5899-4E0D-9174-C8FC86BC378A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073775" y="3073796"/>
            <a:ext cx="1089025" cy="527052"/>
          </a:xfrm>
        </p:spPr>
        <p:txBody>
          <a:bodyPr anchor="ctr" anchorCtr="0">
            <a:noAutofit/>
          </a:bodyPr>
          <a:lstStyle>
            <a:lvl1pPr algn="l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spcAft>
                <a:spcPts val="300"/>
              </a:spcAft>
              <a:buNone/>
              <a:defRPr sz="900" b="0">
                <a:solidFill>
                  <a:schemeClr val="accent3"/>
                </a:solidFill>
              </a:defRPr>
            </a:lvl2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F7F018CC-6233-4A61-B365-6E24F20B496C}"/>
              </a:ext>
            </a:extLst>
          </p:cNvPr>
          <p:cNvSpPr/>
          <p:nvPr userDrawn="1"/>
        </p:nvSpPr>
        <p:spPr>
          <a:xfrm>
            <a:off x="7463451" y="2847974"/>
            <a:ext cx="893149" cy="89315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21" name="Picture Placeholder 14">
            <a:extLst>
              <a:ext uri="{FF2B5EF4-FFF2-40B4-BE49-F238E27FC236}">
                <a16:creationId xmlns:a16="http://schemas.microsoft.com/office/drawing/2014/main" id="{73262741-5CF8-43B0-AC4B-CEDF43DFB708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7366000" y="2939640"/>
            <a:ext cx="889410" cy="889410"/>
          </a:xfrm>
        </p:spPr>
        <p:txBody>
          <a:bodyPr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2" name="Text Placeholder 25">
            <a:extLst>
              <a:ext uri="{FF2B5EF4-FFF2-40B4-BE49-F238E27FC236}">
                <a16:creationId xmlns:a16="http://schemas.microsoft.com/office/drawing/2014/main" id="{9B4FD694-1DFE-458A-AF8E-8F6300086F6A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8435975" y="3073796"/>
            <a:ext cx="1089025" cy="527052"/>
          </a:xfrm>
        </p:spPr>
        <p:txBody>
          <a:bodyPr anchor="ctr" anchorCtr="0">
            <a:noAutofit/>
          </a:bodyPr>
          <a:lstStyle>
            <a:lvl1pPr algn="l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spcAft>
                <a:spcPts val="300"/>
              </a:spcAft>
              <a:buNone/>
              <a:defRPr sz="900" b="0">
                <a:solidFill>
                  <a:schemeClr val="accent3"/>
                </a:solidFill>
              </a:defRPr>
            </a:lvl2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047804E6-2E8E-4686-B82F-69CF2A878FBB}"/>
              </a:ext>
            </a:extLst>
          </p:cNvPr>
          <p:cNvSpPr/>
          <p:nvPr userDrawn="1"/>
        </p:nvSpPr>
        <p:spPr>
          <a:xfrm>
            <a:off x="9825651" y="2847974"/>
            <a:ext cx="893149" cy="89315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24" name="Picture Placeholder 14">
            <a:extLst>
              <a:ext uri="{FF2B5EF4-FFF2-40B4-BE49-F238E27FC236}">
                <a16:creationId xmlns:a16="http://schemas.microsoft.com/office/drawing/2014/main" id="{2E626F0B-A576-4425-8CC7-77BB155629C6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9728200" y="2939640"/>
            <a:ext cx="889410" cy="889410"/>
          </a:xfrm>
        </p:spPr>
        <p:txBody>
          <a:bodyPr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5" name="Text Placeholder 25">
            <a:extLst>
              <a:ext uri="{FF2B5EF4-FFF2-40B4-BE49-F238E27FC236}">
                <a16:creationId xmlns:a16="http://schemas.microsoft.com/office/drawing/2014/main" id="{DD076A42-08D8-4537-BE96-DF46BF4FC322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0798175" y="3073796"/>
            <a:ext cx="1089025" cy="527052"/>
          </a:xfrm>
        </p:spPr>
        <p:txBody>
          <a:bodyPr anchor="ctr" anchorCtr="0">
            <a:noAutofit/>
          </a:bodyPr>
          <a:lstStyle>
            <a:lvl1pPr algn="l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spcAft>
                <a:spcPts val="300"/>
              </a:spcAft>
              <a:buNone/>
              <a:defRPr sz="900" b="0">
                <a:solidFill>
                  <a:schemeClr val="accent3"/>
                </a:solidFill>
              </a:defRPr>
            </a:lvl2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7964E076-0371-4A8C-8D2F-0063FDFAEF79}"/>
              </a:ext>
            </a:extLst>
          </p:cNvPr>
          <p:cNvSpPr/>
          <p:nvPr userDrawn="1"/>
        </p:nvSpPr>
        <p:spPr>
          <a:xfrm>
            <a:off x="402251" y="4381499"/>
            <a:ext cx="893149" cy="89315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27" name="Picture Placeholder 14">
            <a:extLst>
              <a:ext uri="{FF2B5EF4-FFF2-40B4-BE49-F238E27FC236}">
                <a16:creationId xmlns:a16="http://schemas.microsoft.com/office/drawing/2014/main" id="{03890329-CD98-4D60-9D32-EFFB63E145B4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304800" y="4473165"/>
            <a:ext cx="889410" cy="889410"/>
          </a:xfrm>
        </p:spPr>
        <p:txBody>
          <a:bodyPr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8" name="Text Placeholder 25">
            <a:extLst>
              <a:ext uri="{FF2B5EF4-FFF2-40B4-BE49-F238E27FC236}">
                <a16:creationId xmlns:a16="http://schemas.microsoft.com/office/drawing/2014/main" id="{DB6219CE-F995-437B-AA96-72A9FA5D998F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387475" y="4607321"/>
            <a:ext cx="1089025" cy="527052"/>
          </a:xfrm>
        </p:spPr>
        <p:txBody>
          <a:bodyPr anchor="ctr" anchorCtr="0">
            <a:noAutofit/>
          </a:bodyPr>
          <a:lstStyle>
            <a:lvl1pPr algn="l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spcAft>
                <a:spcPts val="300"/>
              </a:spcAft>
              <a:buNone/>
              <a:defRPr sz="900" b="0">
                <a:solidFill>
                  <a:schemeClr val="accent3"/>
                </a:solidFill>
              </a:defRPr>
            </a:lvl2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9FDA7D32-C309-4D97-88CA-F54B88883E8B}"/>
              </a:ext>
            </a:extLst>
          </p:cNvPr>
          <p:cNvSpPr/>
          <p:nvPr userDrawn="1"/>
        </p:nvSpPr>
        <p:spPr>
          <a:xfrm>
            <a:off x="2739051" y="4381499"/>
            <a:ext cx="893149" cy="89315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30" name="Picture Placeholder 14">
            <a:extLst>
              <a:ext uri="{FF2B5EF4-FFF2-40B4-BE49-F238E27FC236}">
                <a16:creationId xmlns:a16="http://schemas.microsoft.com/office/drawing/2014/main" id="{4326F216-336F-49A4-B471-AD7C0EC9BE5C}"/>
              </a:ext>
            </a:extLst>
          </p:cNvPr>
          <p:cNvSpPr>
            <a:spLocks noGrp="1"/>
          </p:cNvSpPr>
          <p:nvPr>
            <p:ph type="pic" sz="quarter" idx="54"/>
          </p:nvPr>
        </p:nvSpPr>
        <p:spPr>
          <a:xfrm>
            <a:off x="2641600" y="4473165"/>
            <a:ext cx="889410" cy="889410"/>
          </a:xfrm>
        </p:spPr>
        <p:txBody>
          <a:bodyPr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1" name="Text Placeholder 25">
            <a:extLst>
              <a:ext uri="{FF2B5EF4-FFF2-40B4-BE49-F238E27FC236}">
                <a16:creationId xmlns:a16="http://schemas.microsoft.com/office/drawing/2014/main" id="{31453CB2-DD20-4CE6-8D69-49CB8F725CF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3711575" y="4607321"/>
            <a:ext cx="1089025" cy="527052"/>
          </a:xfrm>
        </p:spPr>
        <p:txBody>
          <a:bodyPr anchor="ctr" anchorCtr="0">
            <a:noAutofit/>
          </a:bodyPr>
          <a:lstStyle>
            <a:lvl1pPr algn="l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spcAft>
                <a:spcPts val="300"/>
              </a:spcAft>
              <a:buNone/>
              <a:defRPr sz="900" b="0">
                <a:solidFill>
                  <a:schemeClr val="accent3"/>
                </a:solidFill>
              </a:defRPr>
            </a:lvl2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92860268-EA33-4252-B9C7-42805B70D44B}"/>
              </a:ext>
            </a:extLst>
          </p:cNvPr>
          <p:cNvSpPr/>
          <p:nvPr userDrawn="1"/>
        </p:nvSpPr>
        <p:spPr>
          <a:xfrm>
            <a:off x="5101251" y="4381499"/>
            <a:ext cx="893149" cy="89315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33" name="Picture Placeholder 14">
            <a:extLst>
              <a:ext uri="{FF2B5EF4-FFF2-40B4-BE49-F238E27FC236}">
                <a16:creationId xmlns:a16="http://schemas.microsoft.com/office/drawing/2014/main" id="{D9379C0B-FBAA-4844-8CCD-C016D14DA887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5003800" y="4473165"/>
            <a:ext cx="889410" cy="889410"/>
          </a:xfrm>
        </p:spPr>
        <p:txBody>
          <a:bodyPr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4" name="Text Placeholder 25">
            <a:extLst>
              <a:ext uri="{FF2B5EF4-FFF2-40B4-BE49-F238E27FC236}">
                <a16:creationId xmlns:a16="http://schemas.microsoft.com/office/drawing/2014/main" id="{9F7E4D1B-97CE-40D9-9309-84829700BC8D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6073775" y="4607321"/>
            <a:ext cx="1089025" cy="527052"/>
          </a:xfrm>
        </p:spPr>
        <p:txBody>
          <a:bodyPr anchor="ctr" anchorCtr="0">
            <a:noAutofit/>
          </a:bodyPr>
          <a:lstStyle>
            <a:lvl1pPr algn="l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spcAft>
                <a:spcPts val="300"/>
              </a:spcAft>
              <a:buNone/>
              <a:defRPr sz="900" b="0">
                <a:solidFill>
                  <a:schemeClr val="accent3"/>
                </a:solidFill>
              </a:defRPr>
            </a:lvl2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A1F3417F-7185-4656-B81C-8BC5D107A5D6}"/>
              </a:ext>
            </a:extLst>
          </p:cNvPr>
          <p:cNvSpPr/>
          <p:nvPr userDrawn="1"/>
        </p:nvSpPr>
        <p:spPr>
          <a:xfrm>
            <a:off x="7463451" y="4381499"/>
            <a:ext cx="893149" cy="89315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36" name="Picture Placeholder 14">
            <a:extLst>
              <a:ext uri="{FF2B5EF4-FFF2-40B4-BE49-F238E27FC236}">
                <a16:creationId xmlns:a16="http://schemas.microsoft.com/office/drawing/2014/main" id="{615EDDCD-F3C3-4889-9519-172E9AF393E0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7366000" y="4473165"/>
            <a:ext cx="889410" cy="889410"/>
          </a:xfrm>
        </p:spPr>
        <p:txBody>
          <a:bodyPr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7" name="Text Placeholder 25">
            <a:extLst>
              <a:ext uri="{FF2B5EF4-FFF2-40B4-BE49-F238E27FC236}">
                <a16:creationId xmlns:a16="http://schemas.microsoft.com/office/drawing/2014/main" id="{E877C36B-139D-47FF-922C-9E5A761535E5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8435975" y="4607321"/>
            <a:ext cx="1089025" cy="527052"/>
          </a:xfrm>
        </p:spPr>
        <p:txBody>
          <a:bodyPr anchor="ctr" anchorCtr="0">
            <a:noAutofit/>
          </a:bodyPr>
          <a:lstStyle>
            <a:lvl1pPr algn="l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spcAft>
                <a:spcPts val="300"/>
              </a:spcAft>
              <a:buNone/>
              <a:defRPr sz="900" b="0">
                <a:solidFill>
                  <a:schemeClr val="accent3"/>
                </a:solidFill>
              </a:defRPr>
            </a:lvl2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</a:pPr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E57D8758-4308-4938-A1D5-7BCF1D1E2CE0}"/>
              </a:ext>
            </a:extLst>
          </p:cNvPr>
          <p:cNvSpPr/>
          <p:nvPr userDrawn="1"/>
        </p:nvSpPr>
        <p:spPr>
          <a:xfrm>
            <a:off x="9825651" y="4381499"/>
            <a:ext cx="893149" cy="89315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139" name="Picture Placeholder 14">
            <a:extLst>
              <a:ext uri="{FF2B5EF4-FFF2-40B4-BE49-F238E27FC236}">
                <a16:creationId xmlns:a16="http://schemas.microsoft.com/office/drawing/2014/main" id="{310D9D35-41F7-4CA7-87C1-CAA1C5908810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>
          <a:xfrm>
            <a:off x="9728200" y="4473165"/>
            <a:ext cx="889410" cy="889410"/>
          </a:xfrm>
        </p:spPr>
        <p:txBody>
          <a:bodyPr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0" name="Text Placeholder 25">
            <a:extLst>
              <a:ext uri="{FF2B5EF4-FFF2-40B4-BE49-F238E27FC236}">
                <a16:creationId xmlns:a16="http://schemas.microsoft.com/office/drawing/2014/main" id="{8B641110-7F1D-40B1-8EAB-805A3DE7FE4E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10798175" y="4607321"/>
            <a:ext cx="1089025" cy="527052"/>
          </a:xfrm>
        </p:spPr>
        <p:txBody>
          <a:bodyPr anchor="ctr" anchorCtr="0">
            <a:noAutofit/>
          </a:bodyPr>
          <a:lstStyle>
            <a:lvl1pPr algn="l">
              <a:spcBef>
                <a:spcPts val="0"/>
              </a:spcBef>
              <a:spcAft>
                <a:spcPts val="300"/>
              </a:spcAft>
              <a:defRPr lang="en-US" sz="1200" b="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spcAft>
                <a:spcPts val="300"/>
              </a:spcAft>
              <a:buNone/>
              <a:defRPr sz="900" b="0">
                <a:solidFill>
                  <a:schemeClr val="accent3"/>
                </a:solidFill>
              </a:defRPr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Job Title</a:t>
            </a:r>
          </a:p>
        </p:txBody>
      </p:sp>
    </p:spTree>
    <p:extLst>
      <p:ext uri="{BB962C8B-B14F-4D97-AF65-F5344CB8AC3E}">
        <p14:creationId xmlns:p14="http://schemas.microsoft.com/office/powerpoint/2010/main" val="384860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Blue with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0E5D1-23DA-46F2-92DA-F6101083E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6F7FD-DF33-464B-9701-DCB16B5CB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89801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4C4CF-E0FF-4631-9D1F-8D38774406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4796" y="5768975"/>
            <a:ext cx="1158240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239088-AEF9-4CE7-8CBC-72DC8127C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2878C06C-D3E1-4310-A616-152BE4A85A3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184649" y="1219200"/>
            <a:ext cx="4085260" cy="2047875"/>
          </a:xfrm>
          <a:custGeom>
            <a:avLst/>
            <a:gdLst>
              <a:gd name="connsiteX0" fmla="*/ 0 w 4085260"/>
              <a:gd name="connsiteY0" fmla="*/ 0 h 2047875"/>
              <a:gd name="connsiteX1" fmla="*/ 1083317 w 4085260"/>
              <a:gd name="connsiteY1" fmla="*/ 0 h 2047875"/>
              <a:gd name="connsiteX2" fmla="*/ 1129541 w 4085260"/>
              <a:gd name="connsiteY2" fmla="*/ 0 h 2047875"/>
              <a:gd name="connsiteX3" fmla="*/ 1539988 w 4085260"/>
              <a:gd name="connsiteY3" fmla="*/ 0 h 2047875"/>
              <a:gd name="connsiteX4" fmla="*/ 2212859 w 4085260"/>
              <a:gd name="connsiteY4" fmla="*/ 0 h 2047875"/>
              <a:gd name="connsiteX5" fmla="*/ 2623306 w 4085260"/>
              <a:gd name="connsiteY5" fmla="*/ 0 h 2047875"/>
              <a:gd name="connsiteX6" fmla="*/ 2669530 w 4085260"/>
              <a:gd name="connsiteY6" fmla="*/ 0 h 2047875"/>
              <a:gd name="connsiteX7" fmla="*/ 3752848 w 4085260"/>
              <a:gd name="connsiteY7" fmla="*/ 0 h 2047875"/>
              <a:gd name="connsiteX8" fmla="*/ 3752848 w 4085260"/>
              <a:gd name="connsiteY8" fmla="*/ 770685 h 2047875"/>
              <a:gd name="connsiteX9" fmla="*/ 4085260 w 4085260"/>
              <a:gd name="connsiteY9" fmla="*/ 1022755 h 2047875"/>
              <a:gd name="connsiteX10" fmla="*/ 3752848 w 4085260"/>
              <a:gd name="connsiteY10" fmla="*/ 1275175 h 2047875"/>
              <a:gd name="connsiteX11" fmla="*/ 3752848 w 4085260"/>
              <a:gd name="connsiteY11" fmla="*/ 2047875 h 2047875"/>
              <a:gd name="connsiteX12" fmla="*/ 2669530 w 4085260"/>
              <a:gd name="connsiteY12" fmla="*/ 2047875 h 2047875"/>
              <a:gd name="connsiteX13" fmla="*/ 2623306 w 4085260"/>
              <a:gd name="connsiteY13" fmla="*/ 2047875 h 2047875"/>
              <a:gd name="connsiteX14" fmla="*/ 2212859 w 4085260"/>
              <a:gd name="connsiteY14" fmla="*/ 2047875 h 2047875"/>
              <a:gd name="connsiteX15" fmla="*/ 1539988 w 4085260"/>
              <a:gd name="connsiteY15" fmla="*/ 2047875 h 2047875"/>
              <a:gd name="connsiteX16" fmla="*/ 1129541 w 4085260"/>
              <a:gd name="connsiteY16" fmla="*/ 2047875 h 2047875"/>
              <a:gd name="connsiteX17" fmla="*/ 1083317 w 4085260"/>
              <a:gd name="connsiteY17" fmla="*/ 2047875 h 2047875"/>
              <a:gd name="connsiteX18" fmla="*/ 0 w 4085260"/>
              <a:gd name="connsiteY18" fmla="*/ 2047875 h 2047875"/>
              <a:gd name="connsiteX19" fmla="*/ 0 w 4085260"/>
              <a:gd name="connsiteY19" fmla="*/ 1275175 h 2047875"/>
              <a:gd name="connsiteX20" fmla="*/ 332412 w 4085260"/>
              <a:gd name="connsiteY20" fmla="*/ 1022755 h 2047875"/>
              <a:gd name="connsiteX21" fmla="*/ 0 w 4085260"/>
              <a:gd name="connsiteY21" fmla="*/ 770685 h 2047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085260" h="2047875">
                <a:moveTo>
                  <a:pt x="0" y="0"/>
                </a:moveTo>
                <a:lnTo>
                  <a:pt x="1083317" y="0"/>
                </a:lnTo>
                <a:lnTo>
                  <a:pt x="1129541" y="0"/>
                </a:lnTo>
                <a:lnTo>
                  <a:pt x="1539988" y="0"/>
                </a:lnTo>
                <a:lnTo>
                  <a:pt x="2212859" y="0"/>
                </a:lnTo>
                <a:lnTo>
                  <a:pt x="2623306" y="0"/>
                </a:lnTo>
                <a:lnTo>
                  <a:pt x="2669530" y="0"/>
                </a:lnTo>
                <a:lnTo>
                  <a:pt x="3752848" y="0"/>
                </a:lnTo>
                <a:lnTo>
                  <a:pt x="3752848" y="770685"/>
                </a:lnTo>
                <a:lnTo>
                  <a:pt x="4085260" y="1022755"/>
                </a:lnTo>
                <a:lnTo>
                  <a:pt x="3752848" y="1275175"/>
                </a:lnTo>
                <a:lnTo>
                  <a:pt x="3752848" y="2047875"/>
                </a:lnTo>
                <a:lnTo>
                  <a:pt x="2669530" y="2047875"/>
                </a:lnTo>
                <a:lnTo>
                  <a:pt x="2623306" y="2047875"/>
                </a:lnTo>
                <a:lnTo>
                  <a:pt x="2212859" y="2047875"/>
                </a:lnTo>
                <a:lnTo>
                  <a:pt x="1539988" y="2047875"/>
                </a:lnTo>
                <a:lnTo>
                  <a:pt x="1129541" y="2047875"/>
                </a:lnTo>
                <a:lnTo>
                  <a:pt x="1083317" y="2047875"/>
                </a:lnTo>
                <a:lnTo>
                  <a:pt x="0" y="2047875"/>
                </a:lnTo>
                <a:lnTo>
                  <a:pt x="0" y="1275175"/>
                </a:lnTo>
                <a:lnTo>
                  <a:pt x="332412" y="1022755"/>
                </a:lnTo>
                <a:lnTo>
                  <a:pt x="0" y="770685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182880" tIns="1188720" rIns="365760" anchor="t" anchorCtr="0">
            <a:noAutofit/>
          </a:bodyPr>
          <a:lstStyle>
            <a:lvl1pPr algn="ctr">
              <a:defRPr sz="1200" b="0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4A81825C-CEA0-4736-8D64-BFC7920E98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800" y="1219200"/>
            <a:ext cx="4085261" cy="2047875"/>
          </a:xfrm>
          <a:custGeom>
            <a:avLst/>
            <a:gdLst>
              <a:gd name="connsiteX0" fmla="*/ 0 w 4085261"/>
              <a:gd name="connsiteY0" fmla="*/ 0 h 2047875"/>
              <a:gd name="connsiteX1" fmla="*/ 1083318 w 4085261"/>
              <a:gd name="connsiteY1" fmla="*/ 0 h 2047875"/>
              <a:gd name="connsiteX2" fmla="*/ 1129542 w 4085261"/>
              <a:gd name="connsiteY2" fmla="*/ 0 h 2047875"/>
              <a:gd name="connsiteX3" fmla="*/ 1539989 w 4085261"/>
              <a:gd name="connsiteY3" fmla="*/ 0 h 2047875"/>
              <a:gd name="connsiteX4" fmla="*/ 2212860 w 4085261"/>
              <a:gd name="connsiteY4" fmla="*/ 0 h 2047875"/>
              <a:gd name="connsiteX5" fmla="*/ 2623307 w 4085261"/>
              <a:gd name="connsiteY5" fmla="*/ 0 h 2047875"/>
              <a:gd name="connsiteX6" fmla="*/ 2669531 w 4085261"/>
              <a:gd name="connsiteY6" fmla="*/ 0 h 2047875"/>
              <a:gd name="connsiteX7" fmla="*/ 3752849 w 4085261"/>
              <a:gd name="connsiteY7" fmla="*/ 0 h 2047875"/>
              <a:gd name="connsiteX8" fmla="*/ 3752849 w 4085261"/>
              <a:gd name="connsiteY8" fmla="*/ 770685 h 2047875"/>
              <a:gd name="connsiteX9" fmla="*/ 4085261 w 4085261"/>
              <a:gd name="connsiteY9" fmla="*/ 1022755 h 2047875"/>
              <a:gd name="connsiteX10" fmla="*/ 3752849 w 4085261"/>
              <a:gd name="connsiteY10" fmla="*/ 1275175 h 2047875"/>
              <a:gd name="connsiteX11" fmla="*/ 3752849 w 4085261"/>
              <a:gd name="connsiteY11" fmla="*/ 2047875 h 2047875"/>
              <a:gd name="connsiteX12" fmla="*/ 2669531 w 4085261"/>
              <a:gd name="connsiteY12" fmla="*/ 2047875 h 2047875"/>
              <a:gd name="connsiteX13" fmla="*/ 2623307 w 4085261"/>
              <a:gd name="connsiteY13" fmla="*/ 2047875 h 2047875"/>
              <a:gd name="connsiteX14" fmla="*/ 2212860 w 4085261"/>
              <a:gd name="connsiteY14" fmla="*/ 2047875 h 2047875"/>
              <a:gd name="connsiteX15" fmla="*/ 2057192 w 4085261"/>
              <a:gd name="connsiteY15" fmla="*/ 2047875 h 2047875"/>
              <a:gd name="connsiteX16" fmla="*/ 1843737 w 4085261"/>
              <a:gd name="connsiteY16" fmla="*/ 1766776 h 2047875"/>
              <a:gd name="connsiteX17" fmla="*/ 1630578 w 4085261"/>
              <a:gd name="connsiteY17" fmla="*/ 2047875 h 2047875"/>
              <a:gd name="connsiteX18" fmla="*/ 1539989 w 4085261"/>
              <a:gd name="connsiteY18" fmla="*/ 2047875 h 2047875"/>
              <a:gd name="connsiteX19" fmla="*/ 1129542 w 4085261"/>
              <a:gd name="connsiteY19" fmla="*/ 2047875 h 2047875"/>
              <a:gd name="connsiteX20" fmla="*/ 1083318 w 4085261"/>
              <a:gd name="connsiteY20" fmla="*/ 2047875 h 2047875"/>
              <a:gd name="connsiteX21" fmla="*/ 0 w 4085261"/>
              <a:gd name="connsiteY21" fmla="*/ 2047875 h 2047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085261" h="2047875">
                <a:moveTo>
                  <a:pt x="0" y="0"/>
                </a:moveTo>
                <a:lnTo>
                  <a:pt x="1083318" y="0"/>
                </a:lnTo>
                <a:lnTo>
                  <a:pt x="1129542" y="0"/>
                </a:lnTo>
                <a:lnTo>
                  <a:pt x="1539989" y="0"/>
                </a:lnTo>
                <a:lnTo>
                  <a:pt x="2212860" y="0"/>
                </a:lnTo>
                <a:lnTo>
                  <a:pt x="2623307" y="0"/>
                </a:lnTo>
                <a:lnTo>
                  <a:pt x="2669531" y="0"/>
                </a:lnTo>
                <a:lnTo>
                  <a:pt x="3752849" y="0"/>
                </a:lnTo>
                <a:lnTo>
                  <a:pt x="3752849" y="770685"/>
                </a:lnTo>
                <a:lnTo>
                  <a:pt x="4085261" y="1022755"/>
                </a:lnTo>
                <a:lnTo>
                  <a:pt x="3752849" y="1275175"/>
                </a:lnTo>
                <a:lnTo>
                  <a:pt x="3752849" y="2047875"/>
                </a:lnTo>
                <a:lnTo>
                  <a:pt x="2669531" y="2047875"/>
                </a:lnTo>
                <a:lnTo>
                  <a:pt x="2623307" y="2047875"/>
                </a:lnTo>
                <a:lnTo>
                  <a:pt x="2212860" y="2047875"/>
                </a:lnTo>
                <a:lnTo>
                  <a:pt x="2057192" y="2047875"/>
                </a:lnTo>
                <a:lnTo>
                  <a:pt x="1843737" y="1766776"/>
                </a:lnTo>
                <a:lnTo>
                  <a:pt x="1630578" y="2047875"/>
                </a:lnTo>
                <a:lnTo>
                  <a:pt x="1539989" y="2047875"/>
                </a:lnTo>
                <a:lnTo>
                  <a:pt x="1129542" y="2047875"/>
                </a:lnTo>
                <a:lnTo>
                  <a:pt x="1083318" y="2047875"/>
                </a:lnTo>
                <a:lnTo>
                  <a:pt x="0" y="2047875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182880" tIns="1188720" rIns="457200" anchor="t" anchorCtr="0">
            <a:noAutofit/>
          </a:bodyPr>
          <a:lstStyle>
            <a:lvl1pPr algn="ctr">
              <a:defRPr sz="1200" b="0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3EC7B2C1-8BC6-4F67-AFDE-9FB63585208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 flipH="1">
            <a:off x="7725740" y="3466718"/>
            <a:ext cx="4161460" cy="2048256"/>
          </a:xfrm>
          <a:custGeom>
            <a:avLst/>
            <a:gdLst>
              <a:gd name="connsiteX0" fmla="*/ 971550 w 4161460"/>
              <a:gd name="connsiteY0" fmla="*/ 0 h 2048256"/>
              <a:gd name="connsiteX1" fmla="*/ 0 w 4161460"/>
              <a:gd name="connsiteY1" fmla="*/ 0 h 2048256"/>
              <a:gd name="connsiteX2" fmla="*/ 0 w 4161460"/>
              <a:gd name="connsiteY2" fmla="*/ 2048256 h 2048256"/>
              <a:gd name="connsiteX3" fmla="*/ 76200 w 4161460"/>
              <a:gd name="connsiteY3" fmla="*/ 2048256 h 2048256"/>
              <a:gd name="connsiteX4" fmla="*/ 971550 w 4161460"/>
              <a:gd name="connsiteY4" fmla="*/ 2048256 h 2048256"/>
              <a:gd name="connsiteX5" fmla="*/ 1159517 w 4161460"/>
              <a:gd name="connsiteY5" fmla="*/ 2048256 h 2048256"/>
              <a:gd name="connsiteX6" fmla="*/ 1205741 w 4161460"/>
              <a:gd name="connsiteY6" fmla="*/ 2048256 h 2048256"/>
              <a:gd name="connsiteX7" fmla="*/ 1616188 w 4161460"/>
              <a:gd name="connsiteY7" fmla="*/ 2048256 h 2048256"/>
              <a:gd name="connsiteX8" fmla="*/ 2289059 w 4161460"/>
              <a:gd name="connsiteY8" fmla="*/ 2048256 h 2048256"/>
              <a:gd name="connsiteX9" fmla="*/ 2699506 w 4161460"/>
              <a:gd name="connsiteY9" fmla="*/ 2048256 h 2048256"/>
              <a:gd name="connsiteX10" fmla="*/ 2745730 w 4161460"/>
              <a:gd name="connsiteY10" fmla="*/ 2048256 h 2048256"/>
              <a:gd name="connsiteX11" fmla="*/ 3829048 w 4161460"/>
              <a:gd name="connsiteY11" fmla="*/ 2048256 h 2048256"/>
              <a:gd name="connsiteX12" fmla="*/ 3829048 w 4161460"/>
              <a:gd name="connsiteY12" fmla="*/ 1275556 h 2048256"/>
              <a:gd name="connsiteX13" fmla="*/ 4161460 w 4161460"/>
              <a:gd name="connsiteY13" fmla="*/ 1023136 h 2048256"/>
              <a:gd name="connsiteX14" fmla="*/ 3829048 w 4161460"/>
              <a:gd name="connsiteY14" fmla="*/ 771066 h 2048256"/>
              <a:gd name="connsiteX15" fmla="*/ 3829048 w 4161460"/>
              <a:gd name="connsiteY15" fmla="*/ 381 h 2048256"/>
              <a:gd name="connsiteX16" fmla="*/ 2745730 w 4161460"/>
              <a:gd name="connsiteY16" fmla="*/ 381 h 2048256"/>
              <a:gd name="connsiteX17" fmla="*/ 2699506 w 4161460"/>
              <a:gd name="connsiteY17" fmla="*/ 381 h 2048256"/>
              <a:gd name="connsiteX18" fmla="*/ 2289059 w 4161460"/>
              <a:gd name="connsiteY18" fmla="*/ 381 h 2048256"/>
              <a:gd name="connsiteX19" fmla="*/ 2131101 w 4161460"/>
              <a:gd name="connsiteY19" fmla="*/ 381 h 2048256"/>
              <a:gd name="connsiteX20" fmla="*/ 1910413 w 4161460"/>
              <a:gd name="connsiteY20" fmla="*/ 291006 h 2048256"/>
              <a:gd name="connsiteX21" fmla="*/ 1690031 w 4161460"/>
              <a:gd name="connsiteY21" fmla="*/ 381 h 2048256"/>
              <a:gd name="connsiteX22" fmla="*/ 1616188 w 4161460"/>
              <a:gd name="connsiteY22" fmla="*/ 381 h 2048256"/>
              <a:gd name="connsiteX23" fmla="*/ 1205741 w 4161460"/>
              <a:gd name="connsiteY23" fmla="*/ 381 h 2048256"/>
              <a:gd name="connsiteX24" fmla="*/ 1159517 w 4161460"/>
              <a:gd name="connsiteY24" fmla="*/ 381 h 2048256"/>
              <a:gd name="connsiteX25" fmla="*/ 971550 w 4161460"/>
              <a:gd name="connsiteY25" fmla="*/ 381 h 2048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161460" h="2048256">
                <a:moveTo>
                  <a:pt x="971550" y="0"/>
                </a:moveTo>
                <a:lnTo>
                  <a:pt x="0" y="0"/>
                </a:lnTo>
                <a:lnTo>
                  <a:pt x="0" y="2048256"/>
                </a:lnTo>
                <a:lnTo>
                  <a:pt x="76200" y="2048256"/>
                </a:lnTo>
                <a:lnTo>
                  <a:pt x="971550" y="2048256"/>
                </a:lnTo>
                <a:lnTo>
                  <a:pt x="1159517" y="2048256"/>
                </a:lnTo>
                <a:lnTo>
                  <a:pt x="1205741" y="2048256"/>
                </a:lnTo>
                <a:lnTo>
                  <a:pt x="1616188" y="2048256"/>
                </a:lnTo>
                <a:lnTo>
                  <a:pt x="2289059" y="2048256"/>
                </a:lnTo>
                <a:lnTo>
                  <a:pt x="2699506" y="2048256"/>
                </a:lnTo>
                <a:lnTo>
                  <a:pt x="2745730" y="2048256"/>
                </a:lnTo>
                <a:lnTo>
                  <a:pt x="3829048" y="2048256"/>
                </a:lnTo>
                <a:lnTo>
                  <a:pt x="3829048" y="1275556"/>
                </a:lnTo>
                <a:lnTo>
                  <a:pt x="4161460" y="1023136"/>
                </a:lnTo>
                <a:lnTo>
                  <a:pt x="3829048" y="771066"/>
                </a:lnTo>
                <a:lnTo>
                  <a:pt x="3829048" y="381"/>
                </a:lnTo>
                <a:lnTo>
                  <a:pt x="2745730" y="381"/>
                </a:lnTo>
                <a:lnTo>
                  <a:pt x="2699506" y="381"/>
                </a:lnTo>
                <a:lnTo>
                  <a:pt x="2289059" y="381"/>
                </a:lnTo>
                <a:lnTo>
                  <a:pt x="2131101" y="381"/>
                </a:lnTo>
                <a:lnTo>
                  <a:pt x="1910413" y="291006"/>
                </a:lnTo>
                <a:lnTo>
                  <a:pt x="1690031" y="381"/>
                </a:lnTo>
                <a:lnTo>
                  <a:pt x="1616188" y="381"/>
                </a:lnTo>
                <a:lnTo>
                  <a:pt x="1205741" y="381"/>
                </a:lnTo>
                <a:lnTo>
                  <a:pt x="1159517" y="381"/>
                </a:lnTo>
                <a:lnTo>
                  <a:pt x="971550" y="381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365760" tIns="1280160" rIns="182880" anchor="t" anchorCtr="0">
            <a:noAutofit/>
          </a:bodyPr>
          <a:lstStyle>
            <a:lvl1pPr algn="ctr">
              <a:defRPr sz="1200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285AC291-18D7-454E-A54E-C3F94406BC6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066027" y="1219200"/>
            <a:ext cx="3821173" cy="2376599"/>
          </a:xfrm>
          <a:custGeom>
            <a:avLst/>
            <a:gdLst>
              <a:gd name="connsiteX0" fmla="*/ 0 w 3821173"/>
              <a:gd name="connsiteY0" fmla="*/ 0 h 2376599"/>
              <a:gd name="connsiteX1" fmla="*/ 75638 w 3821173"/>
              <a:gd name="connsiteY1" fmla="*/ 0 h 2376599"/>
              <a:gd name="connsiteX2" fmla="*/ 1083317 w 3821173"/>
              <a:gd name="connsiteY2" fmla="*/ 0 h 2376599"/>
              <a:gd name="connsiteX3" fmla="*/ 1129541 w 3821173"/>
              <a:gd name="connsiteY3" fmla="*/ 0 h 2376599"/>
              <a:gd name="connsiteX4" fmla="*/ 1158955 w 3821173"/>
              <a:gd name="connsiteY4" fmla="*/ 0 h 2376599"/>
              <a:gd name="connsiteX5" fmla="*/ 1205179 w 3821173"/>
              <a:gd name="connsiteY5" fmla="*/ 0 h 2376599"/>
              <a:gd name="connsiteX6" fmla="*/ 1539988 w 3821173"/>
              <a:gd name="connsiteY6" fmla="*/ 0 h 2376599"/>
              <a:gd name="connsiteX7" fmla="*/ 1615626 w 3821173"/>
              <a:gd name="connsiteY7" fmla="*/ 0 h 2376599"/>
              <a:gd name="connsiteX8" fmla="*/ 2212859 w 3821173"/>
              <a:gd name="connsiteY8" fmla="*/ 0 h 2376599"/>
              <a:gd name="connsiteX9" fmla="*/ 2288497 w 3821173"/>
              <a:gd name="connsiteY9" fmla="*/ 0 h 2376599"/>
              <a:gd name="connsiteX10" fmla="*/ 2623306 w 3821173"/>
              <a:gd name="connsiteY10" fmla="*/ 0 h 2376599"/>
              <a:gd name="connsiteX11" fmla="*/ 2669530 w 3821173"/>
              <a:gd name="connsiteY11" fmla="*/ 0 h 2376599"/>
              <a:gd name="connsiteX12" fmla="*/ 2698944 w 3821173"/>
              <a:gd name="connsiteY12" fmla="*/ 0 h 2376599"/>
              <a:gd name="connsiteX13" fmla="*/ 2745168 w 3821173"/>
              <a:gd name="connsiteY13" fmla="*/ 0 h 2376599"/>
              <a:gd name="connsiteX14" fmla="*/ 3745535 w 3821173"/>
              <a:gd name="connsiteY14" fmla="*/ 0 h 2376599"/>
              <a:gd name="connsiteX15" fmla="*/ 3821173 w 3821173"/>
              <a:gd name="connsiteY15" fmla="*/ 0 h 2376599"/>
              <a:gd name="connsiteX16" fmla="*/ 3821173 w 3821173"/>
              <a:gd name="connsiteY16" fmla="*/ 2047875 h 2376599"/>
              <a:gd name="connsiteX17" fmla="*/ 3745535 w 3821173"/>
              <a:gd name="connsiteY17" fmla="*/ 2047875 h 2376599"/>
              <a:gd name="connsiteX18" fmla="*/ 2745168 w 3821173"/>
              <a:gd name="connsiteY18" fmla="*/ 2047875 h 2376599"/>
              <a:gd name="connsiteX19" fmla="*/ 2698944 w 3821173"/>
              <a:gd name="connsiteY19" fmla="*/ 2047875 h 2376599"/>
              <a:gd name="connsiteX20" fmla="*/ 2669530 w 3821173"/>
              <a:gd name="connsiteY20" fmla="*/ 2047875 h 2376599"/>
              <a:gd name="connsiteX21" fmla="*/ 2623306 w 3821173"/>
              <a:gd name="connsiteY21" fmla="*/ 2047875 h 2376599"/>
              <a:gd name="connsiteX22" fmla="*/ 2288497 w 3821173"/>
              <a:gd name="connsiteY22" fmla="*/ 2047875 h 2376599"/>
              <a:gd name="connsiteX23" fmla="*/ 2212859 w 3821173"/>
              <a:gd name="connsiteY23" fmla="*/ 2047875 h 2376599"/>
              <a:gd name="connsiteX24" fmla="*/ 2160033 w 3821173"/>
              <a:gd name="connsiteY24" fmla="*/ 2047875 h 2376599"/>
              <a:gd name="connsiteX25" fmla="*/ 1910760 w 3821173"/>
              <a:gd name="connsiteY25" fmla="*/ 2376599 h 2376599"/>
              <a:gd name="connsiteX26" fmla="*/ 1661141 w 3821173"/>
              <a:gd name="connsiteY26" fmla="*/ 2047875 h 2376599"/>
              <a:gd name="connsiteX27" fmla="*/ 1615626 w 3821173"/>
              <a:gd name="connsiteY27" fmla="*/ 2047875 h 2376599"/>
              <a:gd name="connsiteX28" fmla="*/ 1539988 w 3821173"/>
              <a:gd name="connsiteY28" fmla="*/ 2047875 h 2376599"/>
              <a:gd name="connsiteX29" fmla="*/ 1205179 w 3821173"/>
              <a:gd name="connsiteY29" fmla="*/ 2047875 h 2376599"/>
              <a:gd name="connsiteX30" fmla="*/ 1158955 w 3821173"/>
              <a:gd name="connsiteY30" fmla="*/ 2047875 h 2376599"/>
              <a:gd name="connsiteX31" fmla="*/ 1129541 w 3821173"/>
              <a:gd name="connsiteY31" fmla="*/ 2047875 h 2376599"/>
              <a:gd name="connsiteX32" fmla="*/ 1083317 w 3821173"/>
              <a:gd name="connsiteY32" fmla="*/ 2047875 h 2376599"/>
              <a:gd name="connsiteX33" fmla="*/ 75638 w 3821173"/>
              <a:gd name="connsiteY33" fmla="*/ 2047875 h 2376599"/>
              <a:gd name="connsiteX34" fmla="*/ 0 w 3821173"/>
              <a:gd name="connsiteY34" fmla="*/ 2047875 h 2376599"/>
              <a:gd name="connsiteX35" fmla="*/ 0 w 3821173"/>
              <a:gd name="connsiteY35" fmla="*/ 1275175 h 2376599"/>
              <a:gd name="connsiteX36" fmla="*/ 332412 w 3821173"/>
              <a:gd name="connsiteY36" fmla="*/ 1022755 h 2376599"/>
              <a:gd name="connsiteX37" fmla="*/ 0 w 3821173"/>
              <a:gd name="connsiteY37" fmla="*/ 770685 h 237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3821173" h="2376599">
                <a:moveTo>
                  <a:pt x="0" y="0"/>
                </a:moveTo>
                <a:lnTo>
                  <a:pt x="75638" y="0"/>
                </a:lnTo>
                <a:lnTo>
                  <a:pt x="1083317" y="0"/>
                </a:lnTo>
                <a:lnTo>
                  <a:pt x="1129541" y="0"/>
                </a:lnTo>
                <a:lnTo>
                  <a:pt x="1158955" y="0"/>
                </a:lnTo>
                <a:lnTo>
                  <a:pt x="1205179" y="0"/>
                </a:lnTo>
                <a:lnTo>
                  <a:pt x="1539988" y="0"/>
                </a:lnTo>
                <a:lnTo>
                  <a:pt x="1615626" y="0"/>
                </a:lnTo>
                <a:lnTo>
                  <a:pt x="2212859" y="0"/>
                </a:lnTo>
                <a:lnTo>
                  <a:pt x="2288497" y="0"/>
                </a:lnTo>
                <a:lnTo>
                  <a:pt x="2623306" y="0"/>
                </a:lnTo>
                <a:lnTo>
                  <a:pt x="2669530" y="0"/>
                </a:lnTo>
                <a:lnTo>
                  <a:pt x="2698944" y="0"/>
                </a:lnTo>
                <a:lnTo>
                  <a:pt x="2745168" y="0"/>
                </a:lnTo>
                <a:lnTo>
                  <a:pt x="3745535" y="0"/>
                </a:lnTo>
                <a:lnTo>
                  <a:pt x="3821173" y="0"/>
                </a:lnTo>
                <a:lnTo>
                  <a:pt x="3821173" y="2047875"/>
                </a:lnTo>
                <a:lnTo>
                  <a:pt x="3745535" y="2047875"/>
                </a:lnTo>
                <a:lnTo>
                  <a:pt x="2745168" y="2047875"/>
                </a:lnTo>
                <a:lnTo>
                  <a:pt x="2698944" y="2047875"/>
                </a:lnTo>
                <a:lnTo>
                  <a:pt x="2669530" y="2047875"/>
                </a:lnTo>
                <a:lnTo>
                  <a:pt x="2623306" y="2047875"/>
                </a:lnTo>
                <a:lnTo>
                  <a:pt x="2288497" y="2047875"/>
                </a:lnTo>
                <a:lnTo>
                  <a:pt x="2212859" y="2047875"/>
                </a:lnTo>
                <a:lnTo>
                  <a:pt x="2160033" y="2047875"/>
                </a:lnTo>
                <a:lnTo>
                  <a:pt x="1910760" y="2376599"/>
                </a:lnTo>
                <a:lnTo>
                  <a:pt x="1661141" y="2047875"/>
                </a:lnTo>
                <a:lnTo>
                  <a:pt x="1615626" y="2047875"/>
                </a:lnTo>
                <a:lnTo>
                  <a:pt x="1539988" y="2047875"/>
                </a:lnTo>
                <a:lnTo>
                  <a:pt x="1205179" y="2047875"/>
                </a:lnTo>
                <a:lnTo>
                  <a:pt x="1158955" y="2047875"/>
                </a:lnTo>
                <a:lnTo>
                  <a:pt x="1129541" y="2047875"/>
                </a:lnTo>
                <a:lnTo>
                  <a:pt x="1083317" y="2047875"/>
                </a:lnTo>
                <a:lnTo>
                  <a:pt x="75638" y="2047875"/>
                </a:lnTo>
                <a:lnTo>
                  <a:pt x="0" y="2047875"/>
                </a:lnTo>
                <a:lnTo>
                  <a:pt x="0" y="1275175"/>
                </a:lnTo>
                <a:lnTo>
                  <a:pt x="332412" y="1022755"/>
                </a:lnTo>
                <a:lnTo>
                  <a:pt x="0" y="770685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365760" tIns="1188720" rIns="274320" anchor="t" anchorCtr="0">
            <a:noAutofit/>
          </a:bodyPr>
          <a:lstStyle>
            <a:lvl1pPr algn="ctr">
              <a:defRPr sz="1200" b="0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BBF1D8BE-BC4B-47CC-AE6B-8EFC13DA0DE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 flipH="1">
            <a:off x="3860799" y="3457575"/>
            <a:ext cx="4085260" cy="2047875"/>
          </a:xfrm>
          <a:custGeom>
            <a:avLst/>
            <a:gdLst>
              <a:gd name="connsiteX0" fmla="*/ 0 w 4085260"/>
              <a:gd name="connsiteY0" fmla="*/ 0 h 2047875"/>
              <a:gd name="connsiteX1" fmla="*/ 1083317 w 4085260"/>
              <a:gd name="connsiteY1" fmla="*/ 0 h 2047875"/>
              <a:gd name="connsiteX2" fmla="*/ 1129541 w 4085260"/>
              <a:gd name="connsiteY2" fmla="*/ 0 h 2047875"/>
              <a:gd name="connsiteX3" fmla="*/ 1539988 w 4085260"/>
              <a:gd name="connsiteY3" fmla="*/ 0 h 2047875"/>
              <a:gd name="connsiteX4" fmla="*/ 2212859 w 4085260"/>
              <a:gd name="connsiteY4" fmla="*/ 0 h 2047875"/>
              <a:gd name="connsiteX5" fmla="*/ 2623306 w 4085260"/>
              <a:gd name="connsiteY5" fmla="*/ 0 h 2047875"/>
              <a:gd name="connsiteX6" fmla="*/ 2669530 w 4085260"/>
              <a:gd name="connsiteY6" fmla="*/ 0 h 2047875"/>
              <a:gd name="connsiteX7" fmla="*/ 3752848 w 4085260"/>
              <a:gd name="connsiteY7" fmla="*/ 0 h 2047875"/>
              <a:gd name="connsiteX8" fmla="*/ 3752848 w 4085260"/>
              <a:gd name="connsiteY8" fmla="*/ 770685 h 2047875"/>
              <a:gd name="connsiteX9" fmla="*/ 4085260 w 4085260"/>
              <a:gd name="connsiteY9" fmla="*/ 1022755 h 2047875"/>
              <a:gd name="connsiteX10" fmla="*/ 3752848 w 4085260"/>
              <a:gd name="connsiteY10" fmla="*/ 1275175 h 2047875"/>
              <a:gd name="connsiteX11" fmla="*/ 3752848 w 4085260"/>
              <a:gd name="connsiteY11" fmla="*/ 2047875 h 2047875"/>
              <a:gd name="connsiteX12" fmla="*/ 2669530 w 4085260"/>
              <a:gd name="connsiteY12" fmla="*/ 2047875 h 2047875"/>
              <a:gd name="connsiteX13" fmla="*/ 2623306 w 4085260"/>
              <a:gd name="connsiteY13" fmla="*/ 2047875 h 2047875"/>
              <a:gd name="connsiteX14" fmla="*/ 2212859 w 4085260"/>
              <a:gd name="connsiteY14" fmla="*/ 2047875 h 2047875"/>
              <a:gd name="connsiteX15" fmla="*/ 1539988 w 4085260"/>
              <a:gd name="connsiteY15" fmla="*/ 2047875 h 2047875"/>
              <a:gd name="connsiteX16" fmla="*/ 1129541 w 4085260"/>
              <a:gd name="connsiteY16" fmla="*/ 2047875 h 2047875"/>
              <a:gd name="connsiteX17" fmla="*/ 1083317 w 4085260"/>
              <a:gd name="connsiteY17" fmla="*/ 2047875 h 2047875"/>
              <a:gd name="connsiteX18" fmla="*/ 0 w 4085260"/>
              <a:gd name="connsiteY18" fmla="*/ 2047875 h 2047875"/>
              <a:gd name="connsiteX19" fmla="*/ 0 w 4085260"/>
              <a:gd name="connsiteY19" fmla="*/ 1275175 h 2047875"/>
              <a:gd name="connsiteX20" fmla="*/ 332412 w 4085260"/>
              <a:gd name="connsiteY20" fmla="*/ 1022755 h 2047875"/>
              <a:gd name="connsiteX21" fmla="*/ 0 w 4085260"/>
              <a:gd name="connsiteY21" fmla="*/ 770685 h 2047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085260" h="2047875">
                <a:moveTo>
                  <a:pt x="0" y="0"/>
                </a:moveTo>
                <a:lnTo>
                  <a:pt x="1083317" y="0"/>
                </a:lnTo>
                <a:lnTo>
                  <a:pt x="1129541" y="0"/>
                </a:lnTo>
                <a:lnTo>
                  <a:pt x="1539988" y="0"/>
                </a:lnTo>
                <a:lnTo>
                  <a:pt x="2212859" y="0"/>
                </a:lnTo>
                <a:lnTo>
                  <a:pt x="2623306" y="0"/>
                </a:lnTo>
                <a:lnTo>
                  <a:pt x="2669530" y="0"/>
                </a:lnTo>
                <a:lnTo>
                  <a:pt x="3752848" y="0"/>
                </a:lnTo>
                <a:lnTo>
                  <a:pt x="3752848" y="770685"/>
                </a:lnTo>
                <a:lnTo>
                  <a:pt x="4085260" y="1022755"/>
                </a:lnTo>
                <a:lnTo>
                  <a:pt x="3752848" y="1275175"/>
                </a:lnTo>
                <a:lnTo>
                  <a:pt x="3752848" y="2047875"/>
                </a:lnTo>
                <a:lnTo>
                  <a:pt x="2669530" y="2047875"/>
                </a:lnTo>
                <a:lnTo>
                  <a:pt x="2623306" y="2047875"/>
                </a:lnTo>
                <a:lnTo>
                  <a:pt x="2212859" y="2047875"/>
                </a:lnTo>
                <a:lnTo>
                  <a:pt x="1539988" y="2047875"/>
                </a:lnTo>
                <a:lnTo>
                  <a:pt x="1129541" y="2047875"/>
                </a:lnTo>
                <a:lnTo>
                  <a:pt x="1083317" y="2047875"/>
                </a:lnTo>
                <a:lnTo>
                  <a:pt x="0" y="2047875"/>
                </a:lnTo>
                <a:lnTo>
                  <a:pt x="0" y="1275175"/>
                </a:lnTo>
                <a:lnTo>
                  <a:pt x="332412" y="1022755"/>
                </a:lnTo>
                <a:lnTo>
                  <a:pt x="0" y="770685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365760" tIns="1280160" rIns="182880" anchor="t" anchorCtr="0">
            <a:noAutofit/>
          </a:bodyPr>
          <a:lstStyle>
            <a:lvl1pPr algn="ctr">
              <a:defRPr sz="1200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0" name="Text Placeholder 59">
            <a:extLst>
              <a:ext uri="{FF2B5EF4-FFF2-40B4-BE49-F238E27FC236}">
                <a16:creationId xmlns:a16="http://schemas.microsoft.com/office/drawing/2014/main" id="{45C3D767-D077-4813-899D-01E269EDDA4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04799" y="3128851"/>
            <a:ext cx="3754498" cy="2376599"/>
          </a:xfrm>
          <a:custGeom>
            <a:avLst/>
            <a:gdLst>
              <a:gd name="connsiteX0" fmla="*/ 1843738 w 3754498"/>
              <a:gd name="connsiteY0" fmla="*/ 0 h 2376599"/>
              <a:gd name="connsiteX1" fmla="*/ 2093357 w 3754498"/>
              <a:gd name="connsiteY1" fmla="*/ 328724 h 2376599"/>
              <a:gd name="connsiteX2" fmla="*/ 2138872 w 3754498"/>
              <a:gd name="connsiteY2" fmla="*/ 328724 h 2376599"/>
              <a:gd name="connsiteX3" fmla="*/ 2214510 w 3754498"/>
              <a:gd name="connsiteY3" fmla="*/ 328724 h 2376599"/>
              <a:gd name="connsiteX4" fmla="*/ 2549319 w 3754498"/>
              <a:gd name="connsiteY4" fmla="*/ 328724 h 2376599"/>
              <a:gd name="connsiteX5" fmla="*/ 2595543 w 3754498"/>
              <a:gd name="connsiteY5" fmla="*/ 328724 h 2376599"/>
              <a:gd name="connsiteX6" fmla="*/ 2624957 w 3754498"/>
              <a:gd name="connsiteY6" fmla="*/ 328724 h 2376599"/>
              <a:gd name="connsiteX7" fmla="*/ 2671181 w 3754498"/>
              <a:gd name="connsiteY7" fmla="*/ 328724 h 2376599"/>
              <a:gd name="connsiteX8" fmla="*/ 3678860 w 3754498"/>
              <a:gd name="connsiteY8" fmla="*/ 328724 h 2376599"/>
              <a:gd name="connsiteX9" fmla="*/ 3754498 w 3754498"/>
              <a:gd name="connsiteY9" fmla="*/ 328724 h 2376599"/>
              <a:gd name="connsiteX10" fmla="*/ 3754498 w 3754498"/>
              <a:gd name="connsiteY10" fmla="*/ 1101424 h 2376599"/>
              <a:gd name="connsiteX11" fmla="*/ 3422086 w 3754498"/>
              <a:gd name="connsiteY11" fmla="*/ 1353844 h 2376599"/>
              <a:gd name="connsiteX12" fmla="*/ 3754498 w 3754498"/>
              <a:gd name="connsiteY12" fmla="*/ 1605914 h 2376599"/>
              <a:gd name="connsiteX13" fmla="*/ 3754498 w 3754498"/>
              <a:gd name="connsiteY13" fmla="*/ 2376599 h 2376599"/>
              <a:gd name="connsiteX14" fmla="*/ 3678860 w 3754498"/>
              <a:gd name="connsiteY14" fmla="*/ 2376599 h 2376599"/>
              <a:gd name="connsiteX15" fmla="*/ 2671181 w 3754498"/>
              <a:gd name="connsiteY15" fmla="*/ 2376599 h 2376599"/>
              <a:gd name="connsiteX16" fmla="*/ 2624957 w 3754498"/>
              <a:gd name="connsiteY16" fmla="*/ 2376599 h 2376599"/>
              <a:gd name="connsiteX17" fmla="*/ 2595543 w 3754498"/>
              <a:gd name="connsiteY17" fmla="*/ 2376599 h 2376599"/>
              <a:gd name="connsiteX18" fmla="*/ 2549319 w 3754498"/>
              <a:gd name="connsiteY18" fmla="*/ 2376599 h 2376599"/>
              <a:gd name="connsiteX19" fmla="*/ 2214510 w 3754498"/>
              <a:gd name="connsiteY19" fmla="*/ 2376599 h 2376599"/>
              <a:gd name="connsiteX20" fmla="*/ 2138872 w 3754498"/>
              <a:gd name="connsiteY20" fmla="*/ 2376599 h 2376599"/>
              <a:gd name="connsiteX21" fmla="*/ 1541639 w 3754498"/>
              <a:gd name="connsiteY21" fmla="*/ 2376599 h 2376599"/>
              <a:gd name="connsiteX22" fmla="*/ 1466001 w 3754498"/>
              <a:gd name="connsiteY22" fmla="*/ 2376599 h 2376599"/>
              <a:gd name="connsiteX23" fmla="*/ 1131192 w 3754498"/>
              <a:gd name="connsiteY23" fmla="*/ 2376599 h 2376599"/>
              <a:gd name="connsiteX24" fmla="*/ 1084968 w 3754498"/>
              <a:gd name="connsiteY24" fmla="*/ 2376599 h 2376599"/>
              <a:gd name="connsiteX25" fmla="*/ 1055554 w 3754498"/>
              <a:gd name="connsiteY25" fmla="*/ 2376599 h 2376599"/>
              <a:gd name="connsiteX26" fmla="*/ 1009330 w 3754498"/>
              <a:gd name="connsiteY26" fmla="*/ 2376599 h 2376599"/>
              <a:gd name="connsiteX27" fmla="*/ 8963 w 3754498"/>
              <a:gd name="connsiteY27" fmla="*/ 2376599 h 2376599"/>
              <a:gd name="connsiteX28" fmla="*/ 0 w 3754498"/>
              <a:gd name="connsiteY28" fmla="*/ 2376599 h 2376599"/>
              <a:gd name="connsiteX29" fmla="*/ 0 w 3754498"/>
              <a:gd name="connsiteY29" fmla="*/ 328724 h 2376599"/>
              <a:gd name="connsiteX30" fmla="*/ 8963 w 3754498"/>
              <a:gd name="connsiteY30" fmla="*/ 328724 h 2376599"/>
              <a:gd name="connsiteX31" fmla="*/ 1009330 w 3754498"/>
              <a:gd name="connsiteY31" fmla="*/ 328724 h 2376599"/>
              <a:gd name="connsiteX32" fmla="*/ 1055554 w 3754498"/>
              <a:gd name="connsiteY32" fmla="*/ 328724 h 2376599"/>
              <a:gd name="connsiteX33" fmla="*/ 1084968 w 3754498"/>
              <a:gd name="connsiteY33" fmla="*/ 328724 h 2376599"/>
              <a:gd name="connsiteX34" fmla="*/ 1131192 w 3754498"/>
              <a:gd name="connsiteY34" fmla="*/ 328724 h 2376599"/>
              <a:gd name="connsiteX35" fmla="*/ 1466001 w 3754498"/>
              <a:gd name="connsiteY35" fmla="*/ 328724 h 2376599"/>
              <a:gd name="connsiteX36" fmla="*/ 1541639 w 3754498"/>
              <a:gd name="connsiteY36" fmla="*/ 328724 h 2376599"/>
              <a:gd name="connsiteX37" fmla="*/ 1594465 w 3754498"/>
              <a:gd name="connsiteY37" fmla="*/ 328724 h 237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3754498" h="2376599">
                <a:moveTo>
                  <a:pt x="1843738" y="0"/>
                </a:moveTo>
                <a:lnTo>
                  <a:pt x="2093357" y="328724"/>
                </a:lnTo>
                <a:lnTo>
                  <a:pt x="2138872" y="328724"/>
                </a:lnTo>
                <a:lnTo>
                  <a:pt x="2214510" y="328724"/>
                </a:lnTo>
                <a:lnTo>
                  <a:pt x="2549319" y="328724"/>
                </a:lnTo>
                <a:lnTo>
                  <a:pt x="2595543" y="328724"/>
                </a:lnTo>
                <a:lnTo>
                  <a:pt x="2624957" y="328724"/>
                </a:lnTo>
                <a:lnTo>
                  <a:pt x="2671181" y="328724"/>
                </a:lnTo>
                <a:lnTo>
                  <a:pt x="3678860" y="328724"/>
                </a:lnTo>
                <a:lnTo>
                  <a:pt x="3754498" y="328724"/>
                </a:lnTo>
                <a:lnTo>
                  <a:pt x="3754498" y="1101424"/>
                </a:lnTo>
                <a:lnTo>
                  <a:pt x="3422086" y="1353844"/>
                </a:lnTo>
                <a:lnTo>
                  <a:pt x="3754498" y="1605914"/>
                </a:lnTo>
                <a:lnTo>
                  <a:pt x="3754498" y="2376599"/>
                </a:lnTo>
                <a:lnTo>
                  <a:pt x="3678860" y="2376599"/>
                </a:lnTo>
                <a:lnTo>
                  <a:pt x="2671181" y="2376599"/>
                </a:lnTo>
                <a:lnTo>
                  <a:pt x="2624957" y="2376599"/>
                </a:lnTo>
                <a:lnTo>
                  <a:pt x="2595543" y="2376599"/>
                </a:lnTo>
                <a:lnTo>
                  <a:pt x="2549319" y="2376599"/>
                </a:lnTo>
                <a:lnTo>
                  <a:pt x="2214510" y="2376599"/>
                </a:lnTo>
                <a:lnTo>
                  <a:pt x="2138872" y="2376599"/>
                </a:lnTo>
                <a:lnTo>
                  <a:pt x="1541639" y="2376599"/>
                </a:lnTo>
                <a:lnTo>
                  <a:pt x="1466001" y="2376599"/>
                </a:lnTo>
                <a:lnTo>
                  <a:pt x="1131192" y="2376599"/>
                </a:lnTo>
                <a:lnTo>
                  <a:pt x="1084968" y="2376599"/>
                </a:lnTo>
                <a:lnTo>
                  <a:pt x="1055554" y="2376599"/>
                </a:lnTo>
                <a:lnTo>
                  <a:pt x="1009330" y="2376599"/>
                </a:lnTo>
                <a:lnTo>
                  <a:pt x="8963" y="2376599"/>
                </a:lnTo>
                <a:lnTo>
                  <a:pt x="0" y="2376599"/>
                </a:lnTo>
                <a:lnTo>
                  <a:pt x="0" y="328724"/>
                </a:lnTo>
                <a:lnTo>
                  <a:pt x="8963" y="328724"/>
                </a:lnTo>
                <a:lnTo>
                  <a:pt x="1009330" y="328724"/>
                </a:lnTo>
                <a:lnTo>
                  <a:pt x="1055554" y="328724"/>
                </a:lnTo>
                <a:lnTo>
                  <a:pt x="1084968" y="328724"/>
                </a:lnTo>
                <a:lnTo>
                  <a:pt x="1131192" y="328724"/>
                </a:lnTo>
                <a:lnTo>
                  <a:pt x="1466001" y="328724"/>
                </a:lnTo>
                <a:lnTo>
                  <a:pt x="1541639" y="328724"/>
                </a:lnTo>
                <a:lnTo>
                  <a:pt x="1594465" y="328724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182880" tIns="1645920" rIns="182880" anchor="t" anchorCtr="0">
            <a:noAutofit/>
          </a:bodyPr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34CCE44D-7B36-4BE3-BAE2-A8DBE8EC69C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727200" y="1320800"/>
            <a:ext cx="889000" cy="889000"/>
          </a:xfrm>
        </p:spPr>
        <p:txBody>
          <a:bodyPr anchor="ctr" anchorCtr="0"/>
          <a:lstStyle>
            <a:lvl1pPr algn="ctr">
              <a:defRPr sz="4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63" name="Text Placeholder 61">
            <a:extLst>
              <a:ext uri="{FF2B5EF4-FFF2-40B4-BE49-F238E27FC236}">
                <a16:creationId xmlns:a16="http://schemas.microsoft.com/office/drawing/2014/main" id="{A537218A-1367-4433-B4CC-3472E5EFC7E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715000" y="1320800"/>
            <a:ext cx="889000" cy="889000"/>
          </a:xfrm>
        </p:spPr>
        <p:txBody>
          <a:bodyPr anchor="ctr" anchorCtr="0"/>
          <a:lstStyle>
            <a:lvl1pPr algn="ctr">
              <a:defRPr sz="4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64" name="Text Placeholder 61">
            <a:extLst>
              <a:ext uri="{FF2B5EF4-FFF2-40B4-BE49-F238E27FC236}">
                <a16:creationId xmlns:a16="http://schemas.microsoft.com/office/drawing/2014/main" id="{D7C1FEE4-51EC-4B6F-8D2B-CD1B3352825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512300" y="1320800"/>
            <a:ext cx="889000" cy="889000"/>
          </a:xfrm>
        </p:spPr>
        <p:txBody>
          <a:bodyPr anchor="ctr" anchorCtr="0"/>
          <a:lstStyle>
            <a:lvl1pPr algn="ctr">
              <a:defRPr sz="4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65" name="Text Placeholder 61">
            <a:extLst>
              <a:ext uri="{FF2B5EF4-FFF2-40B4-BE49-F238E27FC236}">
                <a16:creationId xmlns:a16="http://schemas.microsoft.com/office/drawing/2014/main" id="{52E30198-A3D9-48F1-9CE2-10C68B3108F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727200" y="3695700"/>
            <a:ext cx="889000" cy="889000"/>
          </a:xfrm>
        </p:spPr>
        <p:txBody>
          <a:bodyPr anchor="ctr" anchorCtr="0"/>
          <a:lstStyle>
            <a:lvl1pPr algn="ctr">
              <a:defRPr sz="4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66" name="Text Placeholder 61">
            <a:extLst>
              <a:ext uri="{FF2B5EF4-FFF2-40B4-BE49-F238E27FC236}">
                <a16:creationId xmlns:a16="http://schemas.microsoft.com/office/drawing/2014/main" id="{E0D7C9EC-CAE0-4E59-883B-6D8A4A8205D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715000" y="3695700"/>
            <a:ext cx="889000" cy="889000"/>
          </a:xfrm>
        </p:spPr>
        <p:txBody>
          <a:bodyPr anchor="ctr" anchorCtr="0"/>
          <a:lstStyle>
            <a:lvl1pPr algn="ctr">
              <a:defRPr sz="4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67" name="Text Placeholder 61">
            <a:extLst>
              <a:ext uri="{FF2B5EF4-FFF2-40B4-BE49-F238E27FC236}">
                <a16:creationId xmlns:a16="http://schemas.microsoft.com/office/drawing/2014/main" id="{22CB31DC-9282-45F0-B5D0-F0B309A9C08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512300" y="3695700"/>
            <a:ext cx="889000" cy="889000"/>
          </a:xfrm>
        </p:spPr>
        <p:txBody>
          <a:bodyPr anchor="ctr" anchorCtr="0"/>
          <a:lstStyle>
            <a:lvl1pPr algn="ctr">
              <a:defRPr sz="4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3735446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D3C78C0F-29C2-4089-9977-ABE3ED285F6E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944428"/>
            <a:ext cx="683895" cy="0"/>
          </a:xfrm>
          <a:prstGeom prst="line">
            <a:avLst/>
          </a:prstGeom>
          <a:ln>
            <a:solidFill>
              <a:srgbClr val="7E88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4012DC3E-E1A2-48D5-A8B8-A0771958104B}"/>
              </a:ext>
            </a:extLst>
          </p:cNvPr>
          <p:cNvCxnSpPr>
            <a:cxnSpLocks/>
          </p:cNvCxnSpPr>
          <p:nvPr userDrawn="1"/>
        </p:nvCxnSpPr>
        <p:spPr>
          <a:xfrm flipH="1">
            <a:off x="3245644" y="2998787"/>
            <a:ext cx="735806" cy="0"/>
          </a:xfrm>
          <a:prstGeom prst="line">
            <a:avLst/>
          </a:prstGeom>
          <a:ln>
            <a:solidFill>
              <a:srgbClr val="7E8897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E82E53E6-4A95-477B-B9C4-5DB2FC5BDC57}"/>
              </a:ext>
            </a:extLst>
          </p:cNvPr>
          <p:cNvCxnSpPr>
            <a:cxnSpLocks/>
          </p:cNvCxnSpPr>
          <p:nvPr userDrawn="1"/>
        </p:nvCxnSpPr>
        <p:spPr>
          <a:xfrm>
            <a:off x="5026818" y="1481138"/>
            <a:ext cx="0" cy="116681"/>
          </a:xfrm>
          <a:prstGeom prst="line">
            <a:avLst/>
          </a:prstGeom>
          <a:ln>
            <a:solidFill>
              <a:srgbClr val="7E88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6BA18552-F4BD-4913-80C2-9673DA140D22}"/>
              </a:ext>
            </a:extLst>
          </p:cNvPr>
          <p:cNvCxnSpPr>
            <a:cxnSpLocks/>
          </p:cNvCxnSpPr>
          <p:nvPr userDrawn="1"/>
        </p:nvCxnSpPr>
        <p:spPr>
          <a:xfrm>
            <a:off x="7391400" y="1481138"/>
            <a:ext cx="0" cy="271462"/>
          </a:xfrm>
          <a:prstGeom prst="line">
            <a:avLst/>
          </a:prstGeom>
          <a:ln>
            <a:solidFill>
              <a:srgbClr val="7E88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670C8BD9-2945-4E9C-B86C-04FABCB003BF}"/>
              </a:ext>
            </a:extLst>
          </p:cNvPr>
          <p:cNvCxnSpPr>
            <a:cxnSpLocks/>
          </p:cNvCxnSpPr>
          <p:nvPr userDrawn="1"/>
        </p:nvCxnSpPr>
        <p:spPr>
          <a:xfrm>
            <a:off x="7315200" y="5259387"/>
            <a:ext cx="1066800" cy="0"/>
          </a:xfrm>
          <a:prstGeom prst="line">
            <a:avLst/>
          </a:prstGeom>
          <a:ln>
            <a:solidFill>
              <a:srgbClr val="7E8897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803DE1BB-E1FC-4F4A-BB7E-9188F089CB51}"/>
              </a:ext>
            </a:extLst>
          </p:cNvPr>
          <p:cNvCxnSpPr>
            <a:cxnSpLocks/>
          </p:cNvCxnSpPr>
          <p:nvPr userDrawn="1"/>
        </p:nvCxnSpPr>
        <p:spPr>
          <a:xfrm flipH="1">
            <a:off x="8234363" y="3655220"/>
            <a:ext cx="369094" cy="0"/>
          </a:xfrm>
          <a:prstGeom prst="line">
            <a:avLst/>
          </a:prstGeom>
          <a:ln>
            <a:solidFill>
              <a:srgbClr val="7E8897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4C4CF-E0FF-4631-9D1F-8D38774406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4796" y="5768975"/>
            <a:ext cx="1158240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239088-AEF9-4CE7-8CBC-72DC8127C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3422CF03-787F-449D-8CF9-40217C29392D}"/>
              </a:ext>
            </a:extLst>
          </p:cNvPr>
          <p:cNvGrpSpPr/>
          <p:nvPr userDrawn="1"/>
        </p:nvGrpSpPr>
        <p:grpSpPr>
          <a:xfrm rot="1763966">
            <a:off x="3740677" y="1077517"/>
            <a:ext cx="4711290" cy="4803046"/>
            <a:chOff x="3721627" y="1077517"/>
            <a:chExt cx="4711290" cy="4803046"/>
          </a:xfrm>
        </p:grpSpPr>
        <p:sp>
          <p:nvSpPr>
            <p:cNvPr id="6" name="Graphic 3">
              <a:extLst>
                <a:ext uri="{FF2B5EF4-FFF2-40B4-BE49-F238E27FC236}">
                  <a16:creationId xmlns:a16="http://schemas.microsoft.com/office/drawing/2014/main" id="{3755501E-189E-43DF-B28B-5D9A531F1BBE}"/>
                </a:ext>
              </a:extLst>
            </p:cNvPr>
            <p:cNvSpPr/>
            <p:nvPr/>
          </p:nvSpPr>
          <p:spPr>
            <a:xfrm rot="1841094">
              <a:off x="6549691" y="2680964"/>
              <a:ext cx="5470" cy="5470"/>
            </a:xfrm>
            <a:custGeom>
              <a:avLst/>
              <a:gdLst>
                <a:gd name="connsiteX0" fmla="*/ 0 w 5470"/>
                <a:gd name="connsiteY0" fmla="*/ 0 h 5470"/>
                <a:gd name="connsiteX1" fmla="*/ 0 w 5470"/>
                <a:gd name="connsiteY1" fmla="*/ 0 h 5470"/>
                <a:gd name="connsiteX2" fmla="*/ 0 w 5470"/>
                <a:gd name="connsiteY2" fmla="*/ 0 h 5470"/>
                <a:gd name="connsiteX3" fmla="*/ 0 w 5470"/>
                <a:gd name="connsiteY3" fmla="*/ 0 h 5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0" h="547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05235"/>
            </a:solidFill>
            <a:ln w="54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Graphic 3">
              <a:extLst>
                <a:ext uri="{FF2B5EF4-FFF2-40B4-BE49-F238E27FC236}">
                  <a16:creationId xmlns:a16="http://schemas.microsoft.com/office/drawing/2014/main" id="{3755501E-189E-43DF-B28B-5D9A531F1BBE}"/>
                </a:ext>
              </a:extLst>
            </p:cNvPr>
            <p:cNvSpPr/>
            <p:nvPr/>
          </p:nvSpPr>
          <p:spPr>
            <a:xfrm rot="1841094">
              <a:off x="5601633" y="4277891"/>
              <a:ext cx="54" cy="5470"/>
            </a:xfrm>
            <a:custGeom>
              <a:avLst/>
              <a:gdLst>
                <a:gd name="connsiteX0" fmla="*/ 55 w 54"/>
                <a:gd name="connsiteY0" fmla="*/ 0 h 5470"/>
                <a:gd name="connsiteX1" fmla="*/ 55 w 54"/>
                <a:gd name="connsiteY1" fmla="*/ 0 h 5470"/>
                <a:gd name="connsiteX2" fmla="*/ 0 w 54"/>
                <a:gd name="connsiteY2" fmla="*/ 0 h 5470"/>
                <a:gd name="connsiteX3" fmla="*/ 55 w 54"/>
                <a:gd name="connsiteY3" fmla="*/ 0 h 5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" h="5470">
                  <a:moveTo>
                    <a:pt x="55" y="0"/>
                  </a:moveTo>
                  <a:lnTo>
                    <a:pt x="55" y="0"/>
                  </a:lnTo>
                  <a:lnTo>
                    <a:pt x="0" y="0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8CC63F"/>
            </a:solidFill>
            <a:ln w="54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D0984940-4EAE-42C4-9758-5DCB22EE60A5}"/>
                </a:ext>
              </a:extLst>
            </p:cNvPr>
            <p:cNvGrpSpPr/>
            <p:nvPr userDrawn="1"/>
          </p:nvGrpSpPr>
          <p:grpSpPr>
            <a:xfrm rot="1841094">
              <a:off x="6908552" y="4028233"/>
              <a:ext cx="250975" cy="37197"/>
              <a:chOff x="6588085" y="3460489"/>
              <a:chExt cx="250975" cy="37197"/>
            </a:xfrm>
          </p:grpSpPr>
          <p:sp>
            <p:nvSpPr>
              <p:cNvPr id="8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6606683" y="3473071"/>
                <a:ext cx="232377" cy="12089"/>
              </a:xfrm>
              <a:custGeom>
                <a:avLst/>
                <a:gdLst>
                  <a:gd name="connsiteX0" fmla="*/ 0 w 232377"/>
                  <a:gd name="connsiteY0" fmla="*/ 0 h 12089"/>
                  <a:gd name="connsiteX1" fmla="*/ 232377 w 232377"/>
                  <a:gd name="connsiteY1" fmla="*/ 0 h 12089"/>
                  <a:gd name="connsiteX2" fmla="*/ 232377 w 232377"/>
                  <a:gd name="connsiteY2" fmla="*/ 12089 h 12089"/>
                  <a:gd name="connsiteX3" fmla="*/ 0 w 232377"/>
                  <a:gd name="connsiteY3" fmla="*/ 12089 h 120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2377" h="12089">
                    <a:moveTo>
                      <a:pt x="0" y="0"/>
                    </a:moveTo>
                    <a:lnTo>
                      <a:pt x="232377" y="0"/>
                    </a:lnTo>
                    <a:lnTo>
                      <a:pt x="232377" y="12089"/>
                    </a:lnTo>
                    <a:lnTo>
                      <a:pt x="0" y="12089"/>
                    </a:lnTo>
                    <a:close/>
                  </a:path>
                </a:pathLst>
              </a:custGeom>
              <a:solidFill>
                <a:srgbClr val="727D8D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6588085" y="3460489"/>
                <a:ext cx="37197" cy="37197"/>
              </a:xfrm>
              <a:custGeom>
                <a:avLst/>
                <a:gdLst>
                  <a:gd name="connsiteX0" fmla="*/ 18496 w 37197"/>
                  <a:gd name="connsiteY0" fmla="*/ 37095 h 37197"/>
                  <a:gd name="connsiteX1" fmla="*/ -103 w 37197"/>
                  <a:gd name="connsiteY1" fmla="*/ 18496 h 37197"/>
                  <a:gd name="connsiteX2" fmla="*/ 18496 w 37197"/>
                  <a:gd name="connsiteY2" fmla="*/ -103 h 37197"/>
                  <a:gd name="connsiteX3" fmla="*/ 37095 w 37197"/>
                  <a:gd name="connsiteY3" fmla="*/ 18496 h 37197"/>
                  <a:gd name="connsiteX4" fmla="*/ 18496 w 37197"/>
                  <a:gd name="connsiteY4" fmla="*/ 37095 h 37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197" h="37197">
                    <a:moveTo>
                      <a:pt x="18496" y="37095"/>
                    </a:moveTo>
                    <a:cubicBezTo>
                      <a:pt x="8223" y="37095"/>
                      <a:pt x="-103" y="28769"/>
                      <a:pt x="-103" y="18496"/>
                    </a:cubicBezTo>
                    <a:cubicBezTo>
                      <a:pt x="-103" y="8223"/>
                      <a:pt x="8223" y="-103"/>
                      <a:pt x="18496" y="-103"/>
                    </a:cubicBezTo>
                    <a:cubicBezTo>
                      <a:pt x="28769" y="-103"/>
                      <a:pt x="37095" y="8223"/>
                      <a:pt x="37095" y="18496"/>
                    </a:cubicBezTo>
                    <a:cubicBezTo>
                      <a:pt x="37095" y="28769"/>
                      <a:pt x="28769" y="37095"/>
                      <a:pt x="18496" y="37095"/>
                    </a:cubicBezTo>
                    <a:close/>
                  </a:path>
                </a:pathLst>
              </a:custGeom>
              <a:solidFill>
                <a:srgbClr val="727D8D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CA258EDC-2B25-47DF-ADCC-E6E7826EFCF8}"/>
                </a:ext>
              </a:extLst>
            </p:cNvPr>
            <p:cNvGrpSpPr/>
            <p:nvPr userDrawn="1"/>
          </p:nvGrpSpPr>
          <p:grpSpPr>
            <a:xfrm rot="1841094">
              <a:off x="6983009" y="2795203"/>
              <a:ext cx="82608" cy="235585"/>
              <a:chOff x="6085289" y="2391175"/>
              <a:chExt cx="82608" cy="235585"/>
            </a:xfrm>
          </p:grpSpPr>
          <p:sp>
            <p:nvSpPr>
              <p:cNvPr id="10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 rot="-3599999">
                <a:off x="6045664" y="2501319"/>
                <a:ext cx="232377" cy="12089"/>
              </a:xfrm>
              <a:custGeom>
                <a:avLst/>
                <a:gdLst>
                  <a:gd name="connsiteX0" fmla="*/ -103 w 232377"/>
                  <a:gd name="connsiteY0" fmla="*/ -103 h 12089"/>
                  <a:gd name="connsiteX1" fmla="*/ 232274 w 232377"/>
                  <a:gd name="connsiteY1" fmla="*/ -103 h 12089"/>
                  <a:gd name="connsiteX2" fmla="*/ 232274 w 232377"/>
                  <a:gd name="connsiteY2" fmla="*/ 11986 h 12089"/>
                  <a:gd name="connsiteX3" fmla="*/ -103 w 232377"/>
                  <a:gd name="connsiteY3" fmla="*/ 11986 h 120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2377" h="12089">
                    <a:moveTo>
                      <a:pt x="-103" y="-103"/>
                    </a:moveTo>
                    <a:lnTo>
                      <a:pt x="232274" y="-103"/>
                    </a:lnTo>
                    <a:lnTo>
                      <a:pt x="232274" y="11986"/>
                    </a:lnTo>
                    <a:lnTo>
                      <a:pt x="-103" y="11986"/>
                    </a:lnTo>
                    <a:close/>
                  </a:path>
                </a:pathLst>
              </a:custGeom>
              <a:solidFill>
                <a:srgbClr val="727D8D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6085289" y="2589555"/>
                <a:ext cx="37204" cy="37205"/>
              </a:xfrm>
              <a:custGeom>
                <a:avLst/>
                <a:gdLst>
                  <a:gd name="connsiteX0" fmla="*/ 34601 w 37204"/>
                  <a:gd name="connsiteY0" fmla="*/ 27807 h 37205"/>
                  <a:gd name="connsiteX1" fmla="*/ 9192 w 37204"/>
                  <a:gd name="connsiteY1" fmla="*/ 34601 h 37205"/>
                  <a:gd name="connsiteX2" fmla="*/ 2398 w 37204"/>
                  <a:gd name="connsiteY2" fmla="*/ 9186 h 37205"/>
                  <a:gd name="connsiteX3" fmla="*/ 27764 w 37204"/>
                  <a:gd name="connsiteY3" fmla="*/ 2370 h 37205"/>
                  <a:gd name="connsiteX4" fmla="*/ 34629 w 37204"/>
                  <a:gd name="connsiteY4" fmla="*/ 27763 h 37205"/>
                  <a:gd name="connsiteX5" fmla="*/ 34601 w 37204"/>
                  <a:gd name="connsiteY5" fmla="*/ 27807 h 372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7204" h="37205">
                    <a:moveTo>
                      <a:pt x="34601" y="27807"/>
                    </a:moveTo>
                    <a:cubicBezTo>
                      <a:pt x="29459" y="36702"/>
                      <a:pt x="18081" y="39743"/>
                      <a:pt x="9192" y="34601"/>
                    </a:cubicBezTo>
                    <a:cubicBezTo>
                      <a:pt x="297" y="29459"/>
                      <a:pt x="-2744" y="18081"/>
                      <a:pt x="2398" y="9186"/>
                    </a:cubicBezTo>
                    <a:cubicBezTo>
                      <a:pt x="7529" y="313"/>
                      <a:pt x="18874" y="-2733"/>
                      <a:pt x="27764" y="2370"/>
                    </a:cubicBezTo>
                    <a:cubicBezTo>
                      <a:pt x="36669" y="7485"/>
                      <a:pt x="39743" y="18852"/>
                      <a:pt x="34629" y="27763"/>
                    </a:cubicBezTo>
                    <a:cubicBezTo>
                      <a:pt x="34618" y="27774"/>
                      <a:pt x="34612" y="27791"/>
                      <a:pt x="34601" y="27807"/>
                    </a:cubicBezTo>
                    <a:close/>
                  </a:path>
                </a:pathLst>
              </a:custGeom>
              <a:solidFill>
                <a:srgbClr val="727D8D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412C6E62-84F2-4C70-890A-4B03BBC079E5}"/>
                </a:ext>
              </a:extLst>
            </p:cNvPr>
            <p:cNvGrpSpPr/>
            <p:nvPr userDrawn="1"/>
          </p:nvGrpSpPr>
          <p:grpSpPr>
            <a:xfrm rot="1841094">
              <a:off x="6078921" y="2258908"/>
              <a:ext cx="82602" cy="235402"/>
              <a:chOff x="5034059" y="2391353"/>
              <a:chExt cx="82602" cy="235402"/>
            </a:xfrm>
          </p:grpSpPr>
          <p:sp>
            <p:nvSpPr>
              <p:cNvPr id="12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 rot="-1800001">
                <a:off x="5034059" y="2391353"/>
                <a:ext cx="12089" cy="232377"/>
              </a:xfrm>
              <a:custGeom>
                <a:avLst/>
                <a:gdLst>
                  <a:gd name="connsiteX0" fmla="*/ -103 w 12089"/>
                  <a:gd name="connsiteY0" fmla="*/ -103 h 232377"/>
                  <a:gd name="connsiteX1" fmla="*/ 11986 w 12089"/>
                  <a:gd name="connsiteY1" fmla="*/ -103 h 232377"/>
                  <a:gd name="connsiteX2" fmla="*/ 11986 w 12089"/>
                  <a:gd name="connsiteY2" fmla="*/ 232274 h 232377"/>
                  <a:gd name="connsiteX3" fmla="*/ -103 w 12089"/>
                  <a:gd name="connsiteY3" fmla="*/ 232274 h 232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089" h="232377">
                    <a:moveTo>
                      <a:pt x="-103" y="-103"/>
                    </a:moveTo>
                    <a:lnTo>
                      <a:pt x="11986" y="-103"/>
                    </a:lnTo>
                    <a:lnTo>
                      <a:pt x="11986" y="232274"/>
                    </a:lnTo>
                    <a:lnTo>
                      <a:pt x="-103" y="232274"/>
                    </a:lnTo>
                    <a:close/>
                  </a:path>
                </a:pathLst>
              </a:custGeom>
              <a:solidFill>
                <a:srgbClr val="727D8D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5079457" y="2589531"/>
                <a:ext cx="37204" cy="37224"/>
              </a:xfrm>
              <a:custGeom>
                <a:avLst/>
                <a:gdLst>
                  <a:gd name="connsiteX0" fmla="*/ 34613 w 37204"/>
                  <a:gd name="connsiteY0" fmla="*/ 9232 h 37224"/>
                  <a:gd name="connsiteX1" fmla="*/ 27786 w 37204"/>
                  <a:gd name="connsiteY1" fmla="*/ 34636 h 37224"/>
                  <a:gd name="connsiteX2" fmla="*/ 2382 w 37204"/>
                  <a:gd name="connsiteY2" fmla="*/ 27809 h 37224"/>
                  <a:gd name="connsiteX3" fmla="*/ 9209 w 37204"/>
                  <a:gd name="connsiteY3" fmla="*/ 2405 h 37224"/>
                  <a:gd name="connsiteX4" fmla="*/ 9231 w 37204"/>
                  <a:gd name="connsiteY4" fmla="*/ 2394 h 37224"/>
                  <a:gd name="connsiteX5" fmla="*/ 34569 w 37204"/>
                  <a:gd name="connsiteY5" fmla="*/ 9155 h 37224"/>
                  <a:gd name="connsiteX6" fmla="*/ 34613 w 37204"/>
                  <a:gd name="connsiteY6" fmla="*/ 9232 h 37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204" h="37224">
                    <a:moveTo>
                      <a:pt x="34613" y="9232"/>
                    </a:moveTo>
                    <a:cubicBezTo>
                      <a:pt x="39744" y="18132"/>
                      <a:pt x="36686" y="29505"/>
                      <a:pt x="27786" y="34636"/>
                    </a:cubicBezTo>
                    <a:cubicBezTo>
                      <a:pt x="18886" y="39761"/>
                      <a:pt x="7513" y="36704"/>
                      <a:pt x="2382" y="27809"/>
                    </a:cubicBezTo>
                    <a:cubicBezTo>
                      <a:pt x="-2743" y="18909"/>
                      <a:pt x="315" y="7536"/>
                      <a:pt x="9209" y="2405"/>
                    </a:cubicBezTo>
                    <a:cubicBezTo>
                      <a:pt x="9220" y="2399"/>
                      <a:pt x="9226" y="2399"/>
                      <a:pt x="9231" y="2394"/>
                    </a:cubicBezTo>
                    <a:cubicBezTo>
                      <a:pt x="18093" y="-2737"/>
                      <a:pt x="29438" y="293"/>
                      <a:pt x="34569" y="9155"/>
                    </a:cubicBezTo>
                    <a:cubicBezTo>
                      <a:pt x="34586" y="9183"/>
                      <a:pt x="34597" y="9204"/>
                      <a:pt x="34613" y="9232"/>
                    </a:cubicBezTo>
                    <a:close/>
                  </a:path>
                </a:pathLst>
              </a:custGeom>
              <a:solidFill>
                <a:srgbClr val="727D8D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0CFBD98C-5FAF-44AF-BCC9-937B9FC2C6C8}"/>
                </a:ext>
              </a:extLst>
            </p:cNvPr>
            <p:cNvGrpSpPr/>
            <p:nvPr userDrawn="1"/>
          </p:nvGrpSpPr>
          <p:grpSpPr>
            <a:xfrm rot="1841094">
              <a:off x="4995004" y="2892733"/>
              <a:ext cx="250975" cy="37197"/>
              <a:chOff x="4362995" y="3460489"/>
              <a:chExt cx="250975" cy="37197"/>
            </a:xfrm>
          </p:grpSpPr>
          <p:sp>
            <p:nvSpPr>
              <p:cNvPr id="14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4362995" y="3473071"/>
                <a:ext cx="232377" cy="12089"/>
              </a:xfrm>
              <a:custGeom>
                <a:avLst/>
                <a:gdLst>
                  <a:gd name="connsiteX0" fmla="*/ 0 w 232377"/>
                  <a:gd name="connsiteY0" fmla="*/ 0 h 12089"/>
                  <a:gd name="connsiteX1" fmla="*/ 232377 w 232377"/>
                  <a:gd name="connsiteY1" fmla="*/ 0 h 12089"/>
                  <a:gd name="connsiteX2" fmla="*/ 232377 w 232377"/>
                  <a:gd name="connsiteY2" fmla="*/ 12089 h 12089"/>
                  <a:gd name="connsiteX3" fmla="*/ 0 w 232377"/>
                  <a:gd name="connsiteY3" fmla="*/ 12089 h 120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2377" h="12089">
                    <a:moveTo>
                      <a:pt x="0" y="0"/>
                    </a:moveTo>
                    <a:lnTo>
                      <a:pt x="232377" y="0"/>
                    </a:lnTo>
                    <a:lnTo>
                      <a:pt x="232377" y="12089"/>
                    </a:lnTo>
                    <a:lnTo>
                      <a:pt x="0" y="12089"/>
                    </a:lnTo>
                    <a:close/>
                  </a:path>
                </a:pathLst>
              </a:custGeom>
              <a:solidFill>
                <a:srgbClr val="727D8D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4576773" y="3460489"/>
                <a:ext cx="37197" cy="37197"/>
              </a:xfrm>
              <a:custGeom>
                <a:avLst/>
                <a:gdLst>
                  <a:gd name="connsiteX0" fmla="*/ 18496 w 37197"/>
                  <a:gd name="connsiteY0" fmla="*/ -103 h 37197"/>
                  <a:gd name="connsiteX1" fmla="*/ 37095 w 37197"/>
                  <a:gd name="connsiteY1" fmla="*/ 18496 h 37197"/>
                  <a:gd name="connsiteX2" fmla="*/ 18496 w 37197"/>
                  <a:gd name="connsiteY2" fmla="*/ 37095 h 37197"/>
                  <a:gd name="connsiteX3" fmla="*/ -103 w 37197"/>
                  <a:gd name="connsiteY3" fmla="*/ 18496 h 37197"/>
                  <a:gd name="connsiteX4" fmla="*/ 18496 w 37197"/>
                  <a:gd name="connsiteY4" fmla="*/ -103 h 37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197" h="37197">
                    <a:moveTo>
                      <a:pt x="18496" y="-103"/>
                    </a:moveTo>
                    <a:cubicBezTo>
                      <a:pt x="28769" y="-103"/>
                      <a:pt x="37095" y="8223"/>
                      <a:pt x="37095" y="18496"/>
                    </a:cubicBezTo>
                    <a:cubicBezTo>
                      <a:pt x="37095" y="28769"/>
                      <a:pt x="28769" y="37095"/>
                      <a:pt x="18496" y="37095"/>
                    </a:cubicBezTo>
                    <a:cubicBezTo>
                      <a:pt x="8223" y="37095"/>
                      <a:pt x="-103" y="28769"/>
                      <a:pt x="-103" y="18496"/>
                    </a:cubicBezTo>
                    <a:cubicBezTo>
                      <a:pt x="-103" y="8223"/>
                      <a:pt x="8223" y="-103"/>
                      <a:pt x="18496" y="-103"/>
                    </a:cubicBezTo>
                    <a:close/>
                  </a:path>
                </a:pathLst>
              </a:custGeom>
              <a:solidFill>
                <a:srgbClr val="727D8D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024026C8-7316-4BDA-9C27-585695D8D7CE}"/>
                </a:ext>
              </a:extLst>
            </p:cNvPr>
            <p:cNvGrpSpPr/>
            <p:nvPr userDrawn="1"/>
          </p:nvGrpSpPr>
          <p:grpSpPr>
            <a:xfrm rot="1841094">
              <a:off x="5088798" y="3927345"/>
              <a:ext cx="82684" cy="235759"/>
              <a:chOff x="5034082" y="4331417"/>
              <a:chExt cx="82684" cy="235759"/>
            </a:xfrm>
          </p:grpSpPr>
          <p:sp>
            <p:nvSpPr>
              <p:cNvPr id="16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 rot="-3599400">
                <a:off x="4923938" y="4444943"/>
                <a:ext cx="232377" cy="12089"/>
              </a:xfrm>
              <a:custGeom>
                <a:avLst/>
                <a:gdLst>
                  <a:gd name="connsiteX0" fmla="*/ -103 w 232377"/>
                  <a:gd name="connsiteY0" fmla="*/ -103 h 12089"/>
                  <a:gd name="connsiteX1" fmla="*/ 232274 w 232377"/>
                  <a:gd name="connsiteY1" fmla="*/ -103 h 12089"/>
                  <a:gd name="connsiteX2" fmla="*/ 232274 w 232377"/>
                  <a:gd name="connsiteY2" fmla="*/ 11986 h 12089"/>
                  <a:gd name="connsiteX3" fmla="*/ -103 w 232377"/>
                  <a:gd name="connsiteY3" fmla="*/ 11986 h 120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2377" h="12089">
                    <a:moveTo>
                      <a:pt x="-103" y="-103"/>
                    </a:moveTo>
                    <a:lnTo>
                      <a:pt x="232274" y="-103"/>
                    </a:lnTo>
                    <a:lnTo>
                      <a:pt x="232274" y="11986"/>
                    </a:lnTo>
                    <a:lnTo>
                      <a:pt x="-103" y="11986"/>
                    </a:lnTo>
                    <a:close/>
                  </a:path>
                </a:pathLst>
              </a:custGeom>
              <a:solidFill>
                <a:srgbClr val="727D8D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5079562" y="4331417"/>
                <a:ext cx="37204" cy="37205"/>
              </a:xfrm>
              <a:custGeom>
                <a:avLst/>
                <a:gdLst>
                  <a:gd name="connsiteX0" fmla="*/ 2397 w 37204"/>
                  <a:gd name="connsiteY0" fmla="*/ 9192 h 37205"/>
                  <a:gd name="connsiteX1" fmla="*/ 27807 w 37204"/>
                  <a:gd name="connsiteY1" fmla="*/ 2398 h 37205"/>
                  <a:gd name="connsiteX2" fmla="*/ 34601 w 37204"/>
                  <a:gd name="connsiteY2" fmla="*/ 27813 h 37205"/>
                  <a:gd name="connsiteX3" fmla="*/ 9235 w 37204"/>
                  <a:gd name="connsiteY3" fmla="*/ 34628 h 37205"/>
                  <a:gd name="connsiteX4" fmla="*/ 2370 w 37204"/>
                  <a:gd name="connsiteY4" fmla="*/ 9236 h 37205"/>
                  <a:gd name="connsiteX5" fmla="*/ 2397 w 37204"/>
                  <a:gd name="connsiteY5" fmla="*/ 9192 h 372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7204" h="37205">
                    <a:moveTo>
                      <a:pt x="2397" y="9192"/>
                    </a:moveTo>
                    <a:cubicBezTo>
                      <a:pt x="7540" y="297"/>
                      <a:pt x="18918" y="-2744"/>
                      <a:pt x="27807" y="2398"/>
                    </a:cubicBezTo>
                    <a:cubicBezTo>
                      <a:pt x="36702" y="7540"/>
                      <a:pt x="39743" y="18918"/>
                      <a:pt x="34601" y="27813"/>
                    </a:cubicBezTo>
                    <a:cubicBezTo>
                      <a:pt x="29470" y="36685"/>
                      <a:pt x="18125" y="39732"/>
                      <a:pt x="9235" y="34628"/>
                    </a:cubicBezTo>
                    <a:cubicBezTo>
                      <a:pt x="330" y="29514"/>
                      <a:pt x="-2745" y="18146"/>
                      <a:pt x="2370" y="9236"/>
                    </a:cubicBezTo>
                    <a:cubicBezTo>
                      <a:pt x="2381" y="9225"/>
                      <a:pt x="2386" y="9208"/>
                      <a:pt x="2397" y="9192"/>
                    </a:cubicBezTo>
                    <a:close/>
                  </a:path>
                </a:pathLst>
              </a:custGeom>
              <a:solidFill>
                <a:srgbClr val="727D8D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974BD19C-54AF-4EFB-B0C9-3D83FBC79782}"/>
                </a:ext>
              </a:extLst>
            </p:cNvPr>
            <p:cNvGrpSpPr/>
            <p:nvPr userDrawn="1"/>
          </p:nvGrpSpPr>
          <p:grpSpPr>
            <a:xfrm rot="1841094">
              <a:off x="5993016" y="4463868"/>
              <a:ext cx="82650" cy="235356"/>
              <a:chOff x="6085394" y="4331420"/>
              <a:chExt cx="82650" cy="235356"/>
            </a:xfrm>
          </p:grpSpPr>
          <p:sp>
            <p:nvSpPr>
              <p:cNvPr id="18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 rot="-1800001">
                <a:off x="6155955" y="4334399"/>
                <a:ext cx="12089" cy="232377"/>
              </a:xfrm>
              <a:custGeom>
                <a:avLst/>
                <a:gdLst>
                  <a:gd name="connsiteX0" fmla="*/ -103 w 12089"/>
                  <a:gd name="connsiteY0" fmla="*/ -103 h 232377"/>
                  <a:gd name="connsiteX1" fmla="*/ 11987 w 12089"/>
                  <a:gd name="connsiteY1" fmla="*/ -103 h 232377"/>
                  <a:gd name="connsiteX2" fmla="*/ 11987 w 12089"/>
                  <a:gd name="connsiteY2" fmla="*/ 232274 h 232377"/>
                  <a:gd name="connsiteX3" fmla="*/ -103 w 12089"/>
                  <a:gd name="connsiteY3" fmla="*/ 232274 h 232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089" h="232377">
                    <a:moveTo>
                      <a:pt x="-103" y="-103"/>
                    </a:moveTo>
                    <a:lnTo>
                      <a:pt x="11987" y="-103"/>
                    </a:lnTo>
                    <a:lnTo>
                      <a:pt x="11987" y="232274"/>
                    </a:lnTo>
                    <a:lnTo>
                      <a:pt x="-103" y="232274"/>
                    </a:lnTo>
                    <a:close/>
                  </a:path>
                </a:pathLst>
              </a:custGeom>
              <a:solidFill>
                <a:srgbClr val="727D8D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6085394" y="4331420"/>
                <a:ext cx="37203" cy="37225"/>
              </a:xfrm>
              <a:custGeom>
                <a:avLst/>
                <a:gdLst>
                  <a:gd name="connsiteX0" fmla="*/ 2386 w 37203"/>
                  <a:gd name="connsiteY0" fmla="*/ 27787 h 37225"/>
                  <a:gd name="connsiteX1" fmla="*/ 9213 w 37203"/>
                  <a:gd name="connsiteY1" fmla="*/ 2383 h 37225"/>
                  <a:gd name="connsiteX2" fmla="*/ 34611 w 37203"/>
                  <a:gd name="connsiteY2" fmla="*/ 9210 h 37225"/>
                  <a:gd name="connsiteX3" fmla="*/ 27790 w 37203"/>
                  <a:gd name="connsiteY3" fmla="*/ 34614 h 37225"/>
                  <a:gd name="connsiteX4" fmla="*/ 27768 w 37203"/>
                  <a:gd name="connsiteY4" fmla="*/ 34625 h 37225"/>
                  <a:gd name="connsiteX5" fmla="*/ 2430 w 37203"/>
                  <a:gd name="connsiteY5" fmla="*/ 27864 h 37225"/>
                  <a:gd name="connsiteX6" fmla="*/ 2386 w 37203"/>
                  <a:gd name="connsiteY6" fmla="*/ 27787 h 37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203" h="37225">
                    <a:moveTo>
                      <a:pt x="2386" y="27787"/>
                    </a:moveTo>
                    <a:cubicBezTo>
                      <a:pt x="-2745" y="18887"/>
                      <a:pt x="313" y="7514"/>
                      <a:pt x="9213" y="2383"/>
                    </a:cubicBezTo>
                    <a:cubicBezTo>
                      <a:pt x="18113" y="-2742"/>
                      <a:pt x="29486" y="310"/>
                      <a:pt x="34611" y="9210"/>
                    </a:cubicBezTo>
                    <a:cubicBezTo>
                      <a:pt x="39742" y="18110"/>
                      <a:pt x="36685" y="29483"/>
                      <a:pt x="27790" y="34614"/>
                    </a:cubicBezTo>
                    <a:cubicBezTo>
                      <a:pt x="27779" y="34620"/>
                      <a:pt x="27773" y="34620"/>
                      <a:pt x="27768" y="34625"/>
                    </a:cubicBezTo>
                    <a:cubicBezTo>
                      <a:pt x="18906" y="39756"/>
                      <a:pt x="7561" y="36726"/>
                      <a:pt x="2430" y="27864"/>
                    </a:cubicBezTo>
                    <a:cubicBezTo>
                      <a:pt x="2413" y="27837"/>
                      <a:pt x="2402" y="27815"/>
                      <a:pt x="2386" y="27787"/>
                    </a:cubicBezTo>
                    <a:close/>
                  </a:path>
                </a:pathLst>
              </a:custGeom>
              <a:solidFill>
                <a:srgbClr val="727D8D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0" name="Graphic 3">
              <a:extLst>
                <a:ext uri="{FF2B5EF4-FFF2-40B4-BE49-F238E27FC236}">
                  <a16:creationId xmlns:a16="http://schemas.microsoft.com/office/drawing/2014/main" id="{3755501E-189E-43DF-B28B-5D9A531F1BBE}"/>
                </a:ext>
              </a:extLst>
            </p:cNvPr>
            <p:cNvSpPr/>
            <p:nvPr/>
          </p:nvSpPr>
          <p:spPr>
            <a:xfrm rot="1841094">
              <a:off x="5065592" y="2467409"/>
              <a:ext cx="2023346" cy="2023346"/>
            </a:xfrm>
            <a:custGeom>
              <a:avLst/>
              <a:gdLst>
                <a:gd name="connsiteX0" fmla="*/ 1011570 w 2023346"/>
                <a:gd name="connsiteY0" fmla="*/ 2023243 h 2023346"/>
                <a:gd name="connsiteX1" fmla="*/ -103 w 2023346"/>
                <a:gd name="connsiteY1" fmla="*/ 1011570 h 2023346"/>
                <a:gd name="connsiteX2" fmla="*/ 1011570 w 2023346"/>
                <a:gd name="connsiteY2" fmla="*/ -103 h 2023346"/>
                <a:gd name="connsiteX3" fmla="*/ 2023243 w 2023346"/>
                <a:gd name="connsiteY3" fmla="*/ 1011570 h 2023346"/>
                <a:gd name="connsiteX4" fmla="*/ 1011570 w 2023346"/>
                <a:gd name="connsiteY4" fmla="*/ 2023243 h 2023346"/>
                <a:gd name="connsiteX5" fmla="*/ 1011570 w 2023346"/>
                <a:gd name="connsiteY5" fmla="*/ 11932 h 2023346"/>
                <a:gd name="connsiteX6" fmla="*/ 11932 w 2023346"/>
                <a:gd name="connsiteY6" fmla="*/ 1011570 h 2023346"/>
                <a:gd name="connsiteX7" fmla="*/ 1011570 w 2023346"/>
                <a:gd name="connsiteY7" fmla="*/ 2011208 h 2023346"/>
                <a:gd name="connsiteX8" fmla="*/ 2011209 w 2023346"/>
                <a:gd name="connsiteY8" fmla="*/ 1011570 h 2023346"/>
                <a:gd name="connsiteX9" fmla="*/ 1011570 w 2023346"/>
                <a:gd name="connsiteY9" fmla="*/ 11932 h 2023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23346" h="2023346">
                  <a:moveTo>
                    <a:pt x="1011570" y="2023243"/>
                  </a:moveTo>
                  <a:cubicBezTo>
                    <a:pt x="453602" y="2023243"/>
                    <a:pt x="-103" y="1569210"/>
                    <a:pt x="-103" y="1011570"/>
                  </a:cubicBezTo>
                  <a:cubicBezTo>
                    <a:pt x="-103" y="453930"/>
                    <a:pt x="453602" y="-103"/>
                    <a:pt x="1011570" y="-103"/>
                  </a:cubicBezTo>
                  <a:cubicBezTo>
                    <a:pt x="1569538" y="-103"/>
                    <a:pt x="2023243" y="453602"/>
                    <a:pt x="2023243" y="1011570"/>
                  </a:cubicBezTo>
                  <a:cubicBezTo>
                    <a:pt x="2023243" y="1569538"/>
                    <a:pt x="1569538" y="2023243"/>
                    <a:pt x="1011570" y="2023243"/>
                  </a:cubicBezTo>
                  <a:close/>
                  <a:moveTo>
                    <a:pt x="1011570" y="11932"/>
                  </a:moveTo>
                  <a:cubicBezTo>
                    <a:pt x="460385" y="11932"/>
                    <a:pt x="11932" y="460494"/>
                    <a:pt x="11932" y="1011570"/>
                  </a:cubicBezTo>
                  <a:cubicBezTo>
                    <a:pt x="11932" y="1562646"/>
                    <a:pt x="460494" y="2011208"/>
                    <a:pt x="1011570" y="2011208"/>
                  </a:cubicBezTo>
                  <a:cubicBezTo>
                    <a:pt x="1562646" y="2011208"/>
                    <a:pt x="2011209" y="1562646"/>
                    <a:pt x="2011209" y="1011570"/>
                  </a:cubicBezTo>
                  <a:cubicBezTo>
                    <a:pt x="2011209" y="460494"/>
                    <a:pt x="1562755" y="11932"/>
                    <a:pt x="1011570" y="11932"/>
                  </a:cubicBezTo>
                  <a:close/>
                </a:path>
              </a:pathLst>
            </a:custGeom>
            <a:solidFill>
              <a:srgbClr val="727D8D"/>
            </a:solidFill>
            <a:ln w="54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2E80B125-3D30-4CA3-8ECA-0171DC57A9E7}"/>
                </a:ext>
              </a:extLst>
            </p:cNvPr>
            <p:cNvGrpSpPr/>
            <p:nvPr userDrawn="1"/>
          </p:nvGrpSpPr>
          <p:grpSpPr>
            <a:xfrm rot="1841094">
              <a:off x="6542214" y="3174162"/>
              <a:ext cx="1510278" cy="2050587"/>
              <a:chOff x="6262767" y="2450676"/>
              <a:chExt cx="1510278" cy="2050587"/>
            </a:xfrm>
            <a:solidFill>
              <a:schemeClr val="accent3"/>
            </a:solidFill>
          </p:grpSpPr>
          <p:sp>
            <p:nvSpPr>
              <p:cNvPr id="25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6572385" y="2450676"/>
                <a:ext cx="1200660" cy="2050587"/>
              </a:xfrm>
              <a:custGeom>
                <a:avLst/>
                <a:gdLst>
                  <a:gd name="connsiteX0" fmla="*/ 942043 w 1200660"/>
                  <a:gd name="connsiteY0" fmla="*/ -103 h 2050587"/>
                  <a:gd name="connsiteX1" fmla="*/ 639591 w 1200660"/>
                  <a:gd name="connsiteY1" fmla="*/ 560655 h 2050587"/>
                  <a:gd name="connsiteX2" fmla="*/ -103 w 1200660"/>
                  <a:gd name="connsiteY2" fmla="*/ 542165 h 2050587"/>
                  <a:gd name="connsiteX3" fmla="*/ 14229 w 1200660"/>
                  <a:gd name="connsiteY3" fmla="*/ 1484694 h 2050587"/>
                  <a:gd name="connsiteX4" fmla="*/ 319525 w 1200660"/>
                  <a:gd name="connsiteY4" fmla="*/ 2050485 h 2050587"/>
                  <a:gd name="connsiteX5" fmla="*/ 955226 w 1200660"/>
                  <a:gd name="connsiteY5" fmla="*/ 2032160 h 2050587"/>
                  <a:gd name="connsiteX6" fmla="*/ 942043 w 1200660"/>
                  <a:gd name="connsiteY6" fmla="*/ -103 h 20505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00660" h="2050587">
                    <a:moveTo>
                      <a:pt x="942043" y="-103"/>
                    </a:moveTo>
                    <a:lnTo>
                      <a:pt x="639591" y="560655"/>
                    </a:lnTo>
                    <a:lnTo>
                      <a:pt x="-103" y="542165"/>
                    </a:lnTo>
                    <a:cubicBezTo>
                      <a:pt x="147507" y="837878"/>
                      <a:pt x="152780" y="1184633"/>
                      <a:pt x="14229" y="1484694"/>
                    </a:cubicBezTo>
                    <a:lnTo>
                      <a:pt x="319525" y="2050485"/>
                    </a:lnTo>
                    <a:lnTo>
                      <a:pt x="955226" y="2032160"/>
                    </a:lnTo>
                    <a:cubicBezTo>
                      <a:pt x="1286938" y="1394183"/>
                      <a:pt x="1282004" y="633514"/>
                      <a:pt x="942043" y="-103"/>
                    </a:cubicBezTo>
                    <a:close/>
                  </a:path>
                </a:pathLst>
              </a:custGeom>
              <a:grpFill/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6262767" y="3014498"/>
                <a:ext cx="267389" cy="929235"/>
              </a:xfrm>
              <a:custGeom>
                <a:avLst/>
                <a:gdLst>
                  <a:gd name="connsiteX0" fmla="*/ 262635 w 267389"/>
                  <a:gd name="connsiteY0" fmla="*/ 369141 h 929235"/>
                  <a:gd name="connsiteX1" fmla="*/ 259134 w 267389"/>
                  <a:gd name="connsiteY1" fmla="*/ 339492 h 929235"/>
                  <a:gd name="connsiteX2" fmla="*/ 143109 w 267389"/>
                  <a:gd name="connsiteY2" fmla="*/ -103 h 929235"/>
                  <a:gd name="connsiteX3" fmla="*/ -103 w 267389"/>
                  <a:gd name="connsiteY3" fmla="*/ 82553 h 929235"/>
                  <a:gd name="connsiteX4" fmla="*/ -103 w 267389"/>
                  <a:gd name="connsiteY4" fmla="*/ 846422 h 929235"/>
                  <a:gd name="connsiteX5" fmla="*/ 143109 w 267389"/>
                  <a:gd name="connsiteY5" fmla="*/ 929133 h 929235"/>
                  <a:gd name="connsiteX6" fmla="*/ 254593 w 267389"/>
                  <a:gd name="connsiteY6" fmla="*/ 619624 h 929235"/>
                  <a:gd name="connsiteX7" fmla="*/ 259134 w 267389"/>
                  <a:gd name="connsiteY7" fmla="*/ 589483 h 929235"/>
                  <a:gd name="connsiteX8" fmla="*/ 267284 w 267389"/>
                  <a:gd name="connsiteY8" fmla="*/ 464487 h 929235"/>
                  <a:gd name="connsiteX9" fmla="*/ 262635 w 267389"/>
                  <a:gd name="connsiteY9" fmla="*/ 369141 h 9292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67389" h="929235">
                    <a:moveTo>
                      <a:pt x="262635" y="369141"/>
                    </a:moveTo>
                    <a:cubicBezTo>
                      <a:pt x="261595" y="359185"/>
                      <a:pt x="260446" y="349338"/>
                      <a:pt x="259134" y="339492"/>
                    </a:cubicBezTo>
                    <a:cubicBezTo>
                      <a:pt x="243057" y="219791"/>
                      <a:pt x="203638" y="104412"/>
                      <a:pt x="143109" y="-103"/>
                    </a:cubicBezTo>
                    <a:lnTo>
                      <a:pt x="-103" y="82553"/>
                    </a:lnTo>
                    <a:cubicBezTo>
                      <a:pt x="136217" y="318929"/>
                      <a:pt x="136217" y="610046"/>
                      <a:pt x="-103" y="846422"/>
                    </a:cubicBezTo>
                    <a:lnTo>
                      <a:pt x="143109" y="929133"/>
                    </a:lnTo>
                    <a:cubicBezTo>
                      <a:pt x="198496" y="833469"/>
                      <a:pt x="236257" y="728636"/>
                      <a:pt x="254593" y="619624"/>
                    </a:cubicBezTo>
                    <a:cubicBezTo>
                      <a:pt x="256289" y="609614"/>
                      <a:pt x="257766" y="599549"/>
                      <a:pt x="259134" y="589483"/>
                    </a:cubicBezTo>
                    <a:cubicBezTo>
                      <a:pt x="264648" y="548046"/>
                      <a:pt x="267372" y="506286"/>
                      <a:pt x="267284" y="464487"/>
                    </a:cubicBezTo>
                    <a:cubicBezTo>
                      <a:pt x="267339" y="432645"/>
                      <a:pt x="265785" y="400824"/>
                      <a:pt x="262635" y="369141"/>
                    </a:cubicBezTo>
                    <a:close/>
                  </a:path>
                </a:pathLst>
              </a:custGeom>
              <a:grpFill/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35919706-1824-4A6E-99C5-4FECBD09BEDD}"/>
                </a:ext>
              </a:extLst>
            </p:cNvPr>
            <p:cNvGrpSpPr/>
            <p:nvPr userDrawn="1"/>
          </p:nvGrpSpPr>
          <p:grpSpPr>
            <a:xfrm rot="1841094">
              <a:off x="6600375" y="1954402"/>
              <a:ext cx="1832542" cy="1789054"/>
              <a:chOff x="5601028" y="1308099"/>
              <a:chExt cx="1832542" cy="1789054"/>
            </a:xfrm>
            <a:solidFill>
              <a:schemeClr val="accent2"/>
            </a:solidFill>
          </p:grpSpPr>
          <p:sp>
            <p:nvSpPr>
              <p:cNvPr id="26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5665577" y="1308099"/>
                <a:ext cx="1767993" cy="1564171"/>
              </a:xfrm>
              <a:custGeom>
                <a:avLst/>
                <a:gdLst>
                  <a:gd name="connsiteX0" fmla="*/ 1702 w 1767993"/>
                  <a:gd name="connsiteY0" fmla="*/ -103 h 1564171"/>
                  <a:gd name="connsiteX1" fmla="*/ 335881 w 1767993"/>
                  <a:gd name="connsiteY1" fmla="*/ 541892 h 1564171"/>
                  <a:gd name="connsiteX2" fmla="*/ -103 w 1767993"/>
                  <a:gd name="connsiteY2" fmla="*/ 1086786 h 1564171"/>
                  <a:gd name="connsiteX3" fmla="*/ 823283 w 1767993"/>
                  <a:gd name="connsiteY3" fmla="*/ 1545469 h 1564171"/>
                  <a:gd name="connsiteX4" fmla="*/ 1466041 w 1767993"/>
                  <a:gd name="connsiteY4" fmla="*/ 1564068 h 1564171"/>
                  <a:gd name="connsiteX5" fmla="*/ 1767891 w 1767993"/>
                  <a:gd name="connsiteY5" fmla="*/ 1004459 h 1564171"/>
                  <a:gd name="connsiteX6" fmla="*/ 1702 w 1767993"/>
                  <a:gd name="connsiteY6" fmla="*/ -103 h 15641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67993" h="1564171">
                    <a:moveTo>
                      <a:pt x="1702" y="-103"/>
                    </a:moveTo>
                    <a:lnTo>
                      <a:pt x="335881" y="541892"/>
                    </a:lnTo>
                    <a:lnTo>
                      <a:pt x="-103" y="1086786"/>
                    </a:lnTo>
                    <a:cubicBezTo>
                      <a:pt x="329924" y="1106195"/>
                      <a:pt x="633076" y="1275073"/>
                      <a:pt x="823283" y="1545469"/>
                    </a:cubicBezTo>
                    <a:lnTo>
                      <a:pt x="1466041" y="1564068"/>
                    </a:lnTo>
                    <a:lnTo>
                      <a:pt x="1767891" y="1004459"/>
                    </a:lnTo>
                    <a:cubicBezTo>
                      <a:pt x="1393395" y="417279"/>
                      <a:pt x="744456" y="22052"/>
                      <a:pt x="1702" y="-10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5601028" y="2549797"/>
                <a:ext cx="804787" cy="547356"/>
              </a:xfrm>
              <a:custGeom>
                <a:avLst/>
                <a:gdLst>
                  <a:gd name="connsiteX0" fmla="*/ 661472 w 804787"/>
                  <a:gd name="connsiteY0" fmla="*/ 547254 h 547356"/>
                  <a:gd name="connsiteX1" fmla="*/ 804684 w 804787"/>
                  <a:gd name="connsiteY1" fmla="*/ 464598 h 547356"/>
                  <a:gd name="connsiteX2" fmla="*/ 804684 w 804787"/>
                  <a:gd name="connsiteY2" fmla="*/ 464598 h 547356"/>
                  <a:gd name="connsiteX3" fmla="*/ 568806 w 804787"/>
                  <a:gd name="connsiteY3" fmla="*/ 194257 h 547356"/>
                  <a:gd name="connsiteX4" fmla="*/ 556771 w 804787"/>
                  <a:gd name="connsiteY4" fmla="*/ 185231 h 547356"/>
                  <a:gd name="connsiteX5" fmla="*/ 352074 w 804787"/>
                  <a:gd name="connsiteY5" fmla="*/ 69206 h 547356"/>
                  <a:gd name="connsiteX6" fmla="*/ 337851 w 804787"/>
                  <a:gd name="connsiteY6" fmla="*/ 63462 h 547356"/>
                  <a:gd name="connsiteX7" fmla="*/ -103 w 804787"/>
                  <a:gd name="connsiteY7" fmla="*/ -102 h 547356"/>
                  <a:gd name="connsiteX8" fmla="*/ -103 w 804787"/>
                  <a:gd name="connsiteY8" fmla="*/ 165374 h 547356"/>
                  <a:gd name="connsiteX9" fmla="*/ 661472 w 804787"/>
                  <a:gd name="connsiteY9" fmla="*/ 547254 h 547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04787" h="547356">
                    <a:moveTo>
                      <a:pt x="661472" y="547254"/>
                    </a:moveTo>
                    <a:lnTo>
                      <a:pt x="804684" y="464598"/>
                    </a:lnTo>
                    <a:lnTo>
                      <a:pt x="804684" y="464598"/>
                    </a:lnTo>
                    <a:cubicBezTo>
                      <a:pt x="744517" y="359908"/>
                      <a:pt x="664371" y="268056"/>
                      <a:pt x="568806" y="194257"/>
                    </a:cubicBezTo>
                    <a:lnTo>
                      <a:pt x="556771" y="185231"/>
                    </a:lnTo>
                    <a:cubicBezTo>
                      <a:pt x="493672" y="138132"/>
                      <a:pt x="424899" y="99151"/>
                      <a:pt x="352074" y="69206"/>
                    </a:cubicBezTo>
                    <a:cubicBezTo>
                      <a:pt x="347369" y="67237"/>
                      <a:pt x="342610" y="65377"/>
                      <a:pt x="337851" y="63462"/>
                    </a:cubicBezTo>
                    <a:cubicBezTo>
                      <a:pt x="230174" y="21292"/>
                      <a:pt x="115533" y="-272"/>
                      <a:pt x="-103" y="-102"/>
                    </a:cubicBezTo>
                    <a:lnTo>
                      <a:pt x="-103" y="165374"/>
                    </a:lnTo>
                    <a:cubicBezTo>
                      <a:pt x="272826" y="165270"/>
                      <a:pt x="525055" y="310861"/>
                      <a:pt x="661472" y="54725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ED534D6A-04F2-49CC-B105-34D5FB67D012}"/>
                </a:ext>
              </a:extLst>
            </p:cNvPr>
            <p:cNvGrpSpPr/>
            <p:nvPr userDrawn="1"/>
          </p:nvGrpSpPr>
          <p:grpSpPr>
            <a:xfrm rot="1841094">
              <a:off x="4993609" y="1077517"/>
              <a:ext cx="2087238" cy="1788069"/>
              <a:chOff x="3753660" y="1309029"/>
              <a:chExt cx="2087238" cy="1788069"/>
            </a:xfrm>
            <a:solidFill>
              <a:schemeClr val="accent1"/>
            </a:solidFill>
          </p:grpSpPr>
          <p:sp>
            <p:nvSpPr>
              <p:cNvPr id="22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3753660" y="1309029"/>
                <a:ext cx="2087238" cy="1572157"/>
              </a:xfrm>
              <a:custGeom>
                <a:avLst/>
                <a:gdLst>
                  <a:gd name="connsiteX0" fmla="*/ 1753504 w 2087238"/>
                  <a:gd name="connsiteY0" fmla="*/ -103 h 1572157"/>
                  <a:gd name="connsiteX1" fmla="*/ -103 w 2087238"/>
                  <a:gd name="connsiteY1" fmla="*/ 1027051 h 1572157"/>
                  <a:gd name="connsiteX2" fmla="*/ 636801 w 2087238"/>
                  <a:gd name="connsiteY2" fmla="*/ 1008616 h 1572157"/>
                  <a:gd name="connsiteX3" fmla="*/ 940566 w 2087238"/>
                  <a:gd name="connsiteY3" fmla="*/ 1572055 h 1572157"/>
                  <a:gd name="connsiteX4" fmla="*/ 1749675 w 2087238"/>
                  <a:gd name="connsiteY4" fmla="*/ 1088263 h 1572157"/>
                  <a:gd name="connsiteX5" fmla="*/ 2087136 w 2087238"/>
                  <a:gd name="connsiteY5" fmla="*/ 541235 h 15721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87238" h="1572157">
                    <a:moveTo>
                      <a:pt x="1753504" y="-103"/>
                    </a:moveTo>
                    <a:cubicBezTo>
                      <a:pt x="1012445" y="31351"/>
                      <a:pt x="367445" y="434237"/>
                      <a:pt x="-103" y="1027051"/>
                    </a:cubicBezTo>
                    <a:lnTo>
                      <a:pt x="636801" y="1008616"/>
                    </a:lnTo>
                    <a:lnTo>
                      <a:pt x="940566" y="1572055"/>
                    </a:lnTo>
                    <a:cubicBezTo>
                      <a:pt x="1122562" y="1296030"/>
                      <a:pt x="1420386" y="1117951"/>
                      <a:pt x="1749675" y="1088263"/>
                    </a:cubicBezTo>
                    <a:lnTo>
                      <a:pt x="2087136" y="541235"/>
                    </a:lnTo>
                    <a:close/>
                  </a:path>
                </a:pathLst>
              </a:custGeom>
              <a:solidFill>
                <a:schemeClr val="accent2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4796405" y="2549797"/>
                <a:ext cx="804623" cy="547301"/>
              </a:xfrm>
              <a:custGeom>
                <a:avLst/>
                <a:gdLst>
                  <a:gd name="connsiteX0" fmla="*/ 142945 w 804623"/>
                  <a:gd name="connsiteY0" fmla="*/ 547199 h 547301"/>
                  <a:gd name="connsiteX1" fmla="*/ 804520 w 804623"/>
                  <a:gd name="connsiteY1" fmla="*/ 165373 h 547301"/>
                  <a:gd name="connsiteX2" fmla="*/ 804520 w 804623"/>
                  <a:gd name="connsiteY2" fmla="*/ 165373 h 547301"/>
                  <a:gd name="connsiteX3" fmla="*/ 804520 w 804623"/>
                  <a:gd name="connsiteY3" fmla="*/ -103 h 547301"/>
                  <a:gd name="connsiteX4" fmla="*/ 804520 w 804623"/>
                  <a:gd name="connsiteY4" fmla="*/ -103 h 547301"/>
                  <a:gd name="connsiteX5" fmla="*/ 452344 w 804623"/>
                  <a:gd name="connsiteY5" fmla="*/ 69261 h 547301"/>
                  <a:gd name="connsiteX6" fmla="*/ 401525 w 804623"/>
                  <a:gd name="connsiteY6" fmla="*/ 91962 h 547301"/>
                  <a:gd name="connsiteX7" fmla="*/ 339984 w 804623"/>
                  <a:gd name="connsiteY7" fmla="*/ 124510 h 547301"/>
                  <a:gd name="connsiteX8" fmla="*/ 236049 w 804623"/>
                  <a:gd name="connsiteY8" fmla="*/ 194256 h 547301"/>
                  <a:gd name="connsiteX9" fmla="*/ 192287 w 804623"/>
                  <a:gd name="connsiteY9" fmla="*/ 230196 h 547301"/>
                  <a:gd name="connsiteX10" fmla="*/ -103 w 804623"/>
                  <a:gd name="connsiteY10" fmla="*/ 464543 h 547301"/>
                  <a:gd name="connsiteX11" fmla="*/ -103 w 804623"/>
                  <a:gd name="connsiteY11" fmla="*/ 464543 h 5473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04623" h="547301">
                    <a:moveTo>
                      <a:pt x="142945" y="547199"/>
                    </a:moveTo>
                    <a:cubicBezTo>
                      <a:pt x="279368" y="310817"/>
                      <a:pt x="531597" y="165242"/>
                      <a:pt x="804520" y="165373"/>
                    </a:cubicBezTo>
                    <a:lnTo>
                      <a:pt x="804520" y="165373"/>
                    </a:lnTo>
                    <a:lnTo>
                      <a:pt x="804520" y="-103"/>
                    </a:lnTo>
                    <a:lnTo>
                      <a:pt x="804520" y="-103"/>
                    </a:lnTo>
                    <a:cubicBezTo>
                      <a:pt x="683720" y="-239"/>
                      <a:pt x="564069" y="23327"/>
                      <a:pt x="452344" y="69261"/>
                    </a:cubicBezTo>
                    <a:cubicBezTo>
                      <a:pt x="435276" y="76262"/>
                      <a:pt x="418335" y="83828"/>
                      <a:pt x="401525" y="91962"/>
                    </a:cubicBezTo>
                    <a:cubicBezTo>
                      <a:pt x="380776" y="101956"/>
                      <a:pt x="360262" y="112804"/>
                      <a:pt x="339984" y="124510"/>
                    </a:cubicBezTo>
                    <a:cubicBezTo>
                      <a:pt x="303826" y="145423"/>
                      <a:pt x="269106" y="168721"/>
                      <a:pt x="236049" y="194256"/>
                    </a:cubicBezTo>
                    <a:cubicBezTo>
                      <a:pt x="221060" y="205815"/>
                      <a:pt x="206471" y="217795"/>
                      <a:pt x="192287" y="230196"/>
                    </a:cubicBezTo>
                    <a:cubicBezTo>
                      <a:pt x="115665" y="297158"/>
                      <a:pt x="50650" y="376346"/>
                      <a:pt x="-103" y="464543"/>
                    </a:cubicBezTo>
                    <a:lnTo>
                      <a:pt x="-103" y="464543"/>
                    </a:lnTo>
                    <a:close/>
                  </a:path>
                </a:pathLst>
              </a:custGeom>
              <a:solidFill>
                <a:schemeClr val="accent2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93778278-F193-42EF-ADF8-BB552B8E326C}"/>
                </a:ext>
              </a:extLst>
            </p:cNvPr>
            <p:cNvGrpSpPr/>
            <p:nvPr userDrawn="1"/>
          </p:nvGrpSpPr>
          <p:grpSpPr>
            <a:xfrm rot="1841094">
              <a:off x="4102032" y="1733456"/>
              <a:ext cx="1510436" cy="2050587"/>
              <a:chOff x="3429016" y="2456912"/>
              <a:chExt cx="1510436" cy="2050587"/>
            </a:xfrm>
            <a:solidFill>
              <a:schemeClr val="accent6"/>
            </a:solidFill>
          </p:grpSpPr>
          <p:sp>
            <p:nvSpPr>
              <p:cNvPr id="23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3429016" y="2456912"/>
                <a:ext cx="1200708" cy="2050587"/>
              </a:xfrm>
              <a:custGeom>
                <a:avLst/>
                <a:gdLst>
                  <a:gd name="connsiteX0" fmla="*/ 1085894 w 1200708"/>
                  <a:gd name="connsiteY0" fmla="*/ 1022073 h 2050587"/>
                  <a:gd name="connsiteX1" fmla="*/ 1186164 w 1200708"/>
                  <a:gd name="connsiteY1" fmla="*/ 565742 h 2050587"/>
                  <a:gd name="connsiteX2" fmla="*/ 880923 w 1200708"/>
                  <a:gd name="connsiteY2" fmla="*/ -103 h 2050587"/>
                  <a:gd name="connsiteX3" fmla="*/ 245277 w 1200708"/>
                  <a:gd name="connsiteY3" fmla="*/ 18222 h 2050587"/>
                  <a:gd name="connsiteX4" fmla="*/ 258405 w 1200708"/>
                  <a:gd name="connsiteY4" fmla="*/ 2050485 h 2050587"/>
                  <a:gd name="connsiteX5" fmla="*/ 560912 w 1200708"/>
                  <a:gd name="connsiteY5" fmla="*/ 1489672 h 2050587"/>
                  <a:gd name="connsiteX6" fmla="*/ 1200606 w 1200708"/>
                  <a:gd name="connsiteY6" fmla="*/ 1508216 h 2050587"/>
                  <a:gd name="connsiteX7" fmla="*/ 1085894 w 1200708"/>
                  <a:gd name="connsiteY7" fmla="*/ 1022073 h 20505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00708" h="2050587">
                    <a:moveTo>
                      <a:pt x="1085894" y="1022073"/>
                    </a:moveTo>
                    <a:cubicBezTo>
                      <a:pt x="1085632" y="864469"/>
                      <a:pt x="1119859" y="708719"/>
                      <a:pt x="1186164" y="565742"/>
                    </a:cubicBezTo>
                    <a:lnTo>
                      <a:pt x="880923" y="-103"/>
                    </a:lnTo>
                    <a:lnTo>
                      <a:pt x="245277" y="18222"/>
                    </a:lnTo>
                    <a:cubicBezTo>
                      <a:pt x="-86481" y="656182"/>
                      <a:pt x="-81567" y="1416863"/>
                      <a:pt x="258405" y="2050485"/>
                    </a:cubicBezTo>
                    <a:lnTo>
                      <a:pt x="560912" y="1489672"/>
                    </a:lnTo>
                    <a:lnTo>
                      <a:pt x="1200606" y="1508216"/>
                    </a:lnTo>
                    <a:cubicBezTo>
                      <a:pt x="1124914" y="1357357"/>
                      <a:pt x="1085626" y="1190858"/>
                      <a:pt x="1085894" y="1022073"/>
                    </a:cubicBezTo>
                    <a:close/>
                  </a:path>
                </a:pathLst>
              </a:custGeom>
              <a:solidFill>
                <a:schemeClr val="accent5">
                  <a:lumMod val="90000"/>
                </a:schemeClr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4671682" y="3014443"/>
                <a:ext cx="267770" cy="929290"/>
              </a:xfrm>
              <a:custGeom>
                <a:avLst/>
                <a:gdLst>
                  <a:gd name="connsiteX0" fmla="*/ 165428 w 267770"/>
                  <a:gd name="connsiteY0" fmla="*/ 464542 h 929290"/>
                  <a:gd name="connsiteX1" fmla="*/ 267667 w 267770"/>
                  <a:gd name="connsiteY1" fmla="*/ 82553 h 929290"/>
                  <a:gd name="connsiteX2" fmla="*/ 124456 w 267770"/>
                  <a:gd name="connsiteY2" fmla="*/ -103 h 929290"/>
                  <a:gd name="connsiteX3" fmla="*/ 124456 w 267770"/>
                  <a:gd name="connsiteY3" fmla="*/ -103 h 929290"/>
                  <a:gd name="connsiteX4" fmla="*/ 8431 w 267770"/>
                  <a:gd name="connsiteY4" fmla="*/ 339546 h 929290"/>
                  <a:gd name="connsiteX5" fmla="*/ 2961 w 267770"/>
                  <a:gd name="connsiteY5" fmla="*/ 387958 h 929290"/>
                  <a:gd name="connsiteX6" fmla="*/ -103 w 267770"/>
                  <a:gd name="connsiteY6" fmla="*/ 464542 h 929290"/>
                  <a:gd name="connsiteX7" fmla="*/ 8212 w 267770"/>
                  <a:gd name="connsiteY7" fmla="*/ 589538 h 929290"/>
                  <a:gd name="connsiteX8" fmla="*/ 12588 w 267770"/>
                  <a:gd name="connsiteY8" fmla="*/ 618585 h 929290"/>
                  <a:gd name="connsiteX9" fmla="*/ 124237 w 267770"/>
                  <a:gd name="connsiteY9" fmla="*/ 929188 h 929290"/>
                  <a:gd name="connsiteX10" fmla="*/ 267449 w 267770"/>
                  <a:gd name="connsiteY10" fmla="*/ 846477 h 929290"/>
                  <a:gd name="connsiteX11" fmla="*/ 165428 w 267770"/>
                  <a:gd name="connsiteY11" fmla="*/ 464542 h 929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67770" h="929290">
                    <a:moveTo>
                      <a:pt x="165428" y="464542"/>
                    </a:moveTo>
                    <a:cubicBezTo>
                      <a:pt x="165209" y="330422"/>
                      <a:pt x="200482" y="198632"/>
                      <a:pt x="267667" y="82553"/>
                    </a:cubicBezTo>
                    <a:lnTo>
                      <a:pt x="124456" y="-103"/>
                    </a:lnTo>
                    <a:lnTo>
                      <a:pt x="124456" y="-103"/>
                    </a:lnTo>
                    <a:cubicBezTo>
                      <a:pt x="63933" y="104434"/>
                      <a:pt x="24514" y="219829"/>
                      <a:pt x="8431" y="339546"/>
                    </a:cubicBezTo>
                    <a:cubicBezTo>
                      <a:pt x="6243" y="355574"/>
                      <a:pt x="4547" y="371712"/>
                      <a:pt x="2961" y="387958"/>
                    </a:cubicBezTo>
                    <a:cubicBezTo>
                      <a:pt x="920" y="413231"/>
                      <a:pt x="-103" y="438761"/>
                      <a:pt x="-103" y="464542"/>
                    </a:cubicBezTo>
                    <a:cubicBezTo>
                      <a:pt x="-135" y="506346"/>
                      <a:pt x="2644" y="548106"/>
                      <a:pt x="8212" y="589538"/>
                    </a:cubicBezTo>
                    <a:cubicBezTo>
                      <a:pt x="9525" y="599220"/>
                      <a:pt x="10947" y="608958"/>
                      <a:pt x="12588" y="618585"/>
                    </a:cubicBezTo>
                    <a:cubicBezTo>
                      <a:pt x="30826" y="727991"/>
                      <a:pt x="68648" y="833206"/>
                      <a:pt x="124237" y="929188"/>
                    </a:cubicBezTo>
                    <a:lnTo>
                      <a:pt x="267449" y="846477"/>
                    </a:lnTo>
                    <a:cubicBezTo>
                      <a:pt x="200339" y="730398"/>
                      <a:pt x="165138" y="598624"/>
                      <a:pt x="165428" y="464542"/>
                    </a:cubicBezTo>
                    <a:close/>
                  </a:path>
                </a:pathLst>
              </a:custGeom>
              <a:solidFill>
                <a:schemeClr val="accent5">
                  <a:lumMod val="90000"/>
                </a:schemeClr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8D82059D-35E6-479B-A6F6-C2497BDA29EE}"/>
                </a:ext>
              </a:extLst>
            </p:cNvPr>
            <p:cNvGrpSpPr/>
            <p:nvPr userDrawn="1"/>
          </p:nvGrpSpPr>
          <p:grpSpPr>
            <a:xfrm rot="1841094">
              <a:off x="3721627" y="3214711"/>
              <a:ext cx="1832543" cy="1788999"/>
              <a:chOff x="3768485" y="3861023"/>
              <a:chExt cx="1832543" cy="1788999"/>
            </a:xfrm>
            <a:solidFill>
              <a:schemeClr val="accent5"/>
            </a:solidFill>
          </p:grpSpPr>
          <p:sp>
            <p:nvSpPr>
              <p:cNvPr id="24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3768485" y="4085906"/>
                <a:ext cx="1768102" cy="1564116"/>
              </a:xfrm>
              <a:custGeom>
                <a:avLst/>
                <a:gdLst>
                  <a:gd name="connsiteX0" fmla="*/ 1768000 w 1768102"/>
                  <a:gd name="connsiteY0" fmla="*/ 477124 h 1564116"/>
                  <a:gd name="connsiteX1" fmla="*/ 944559 w 1768102"/>
                  <a:gd name="connsiteY1" fmla="*/ 18496 h 1564116"/>
                  <a:gd name="connsiteX2" fmla="*/ 301802 w 1768102"/>
                  <a:gd name="connsiteY2" fmla="*/ -103 h 1564116"/>
                  <a:gd name="connsiteX3" fmla="*/ -103 w 1768102"/>
                  <a:gd name="connsiteY3" fmla="*/ 559506 h 1564116"/>
                  <a:gd name="connsiteX4" fmla="*/ 1766140 w 1768102"/>
                  <a:gd name="connsiteY4" fmla="*/ 1564013 h 1564116"/>
                  <a:gd name="connsiteX5" fmla="*/ 1431961 w 1768102"/>
                  <a:gd name="connsiteY5" fmla="*/ 1022128 h 1564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8102" h="1564116">
                    <a:moveTo>
                      <a:pt x="1768000" y="477124"/>
                    </a:moveTo>
                    <a:cubicBezTo>
                      <a:pt x="1437962" y="457759"/>
                      <a:pt x="1134777" y="288903"/>
                      <a:pt x="944559" y="18496"/>
                    </a:cubicBezTo>
                    <a:lnTo>
                      <a:pt x="301802" y="-103"/>
                    </a:lnTo>
                    <a:lnTo>
                      <a:pt x="-103" y="559506"/>
                    </a:lnTo>
                    <a:cubicBezTo>
                      <a:pt x="374447" y="1146686"/>
                      <a:pt x="1023441" y="1541804"/>
                      <a:pt x="1766140" y="1564013"/>
                    </a:cubicBezTo>
                    <a:lnTo>
                      <a:pt x="1431961" y="1022128"/>
                    </a:lnTo>
                    <a:close/>
                  </a:path>
                </a:pathLst>
              </a:custGeom>
              <a:solidFill>
                <a:schemeClr val="accent4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4796241" y="3861023"/>
                <a:ext cx="804787" cy="547356"/>
              </a:xfrm>
              <a:custGeom>
                <a:avLst/>
                <a:gdLst>
                  <a:gd name="connsiteX0" fmla="*/ 143109 w 804787"/>
                  <a:gd name="connsiteY0" fmla="*/ -103 h 547356"/>
                  <a:gd name="connsiteX1" fmla="*/ -103 w 804787"/>
                  <a:gd name="connsiteY1" fmla="*/ 82607 h 547356"/>
                  <a:gd name="connsiteX2" fmla="*/ -103 w 804787"/>
                  <a:gd name="connsiteY2" fmla="*/ 82607 h 547356"/>
                  <a:gd name="connsiteX3" fmla="*/ 236049 w 804787"/>
                  <a:gd name="connsiteY3" fmla="*/ 352894 h 547356"/>
                  <a:gd name="connsiteX4" fmla="*/ 237854 w 804787"/>
                  <a:gd name="connsiteY4" fmla="*/ 354261 h 547356"/>
                  <a:gd name="connsiteX5" fmla="*/ 424555 w 804787"/>
                  <a:gd name="connsiteY5" fmla="*/ 465855 h 547356"/>
                  <a:gd name="connsiteX6" fmla="*/ 452453 w 804787"/>
                  <a:gd name="connsiteY6" fmla="*/ 477890 h 547356"/>
                  <a:gd name="connsiteX7" fmla="*/ 804684 w 804787"/>
                  <a:gd name="connsiteY7" fmla="*/ 547253 h 547356"/>
                  <a:gd name="connsiteX8" fmla="*/ 804684 w 804787"/>
                  <a:gd name="connsiteY8" fmla="*/ 381777 h 547356"/>
                  <a:gd name="connsiteX9" fmla="*/ 143109 w 804787"/>
                  <a:gd name="connsiteY9" fmla="*/ -103 h 547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04787" h="547356">
                    <a:moveTo>
                      <a:pt x="143109" y="-103"/>
                    </a:moveTo>
                    <a:lnTo>
                      <a:pt x="-103" y="82607"/>
                    </a:lnTo>
                    <a:lnTo>
                      <a:pt x="-103" y="82607"/>
                    </a:lnTo>
                    <a:cubicBezTo>
                      <a:pt x="60152" y="187303"/>
                      <a:pt x="140390" y="279138"/>
                      <a:pt x="236049" y="352894"/>
                    </a:cubicBezTo>
                    <a:cubicBezTo>
                      <a:pt x="236623" y="353386"/>
                      <a:pt x="237225" y="353840"/>
                      <a:pt x="237854" y="354261"/>
                    </a:cubicBezTo>
                    <a:cubicBezTo>
                      <a:pt x="295538" y="398592"/>
                      <a:pt x="358195" y="436042"/>
                      <a:pt x="424555" y="465855"/>
                    </a:cubicBezTo>
                    <a:cubicBezTo>
                      <a:pt x="433854" y="470051"/>
                      <a:pt x="443154" y="474060"/>
                      <a:pt x="452453" y="477890"/>
                    </a:cubicBezTo>
                    <a:cubicBezTo>
                      <a:pt x="564194" y="523829"/>
                      <a:pt x="683868" y="547395"/>
                      <a:pt x="804684" y="547253"/>
                    </a:cubicBezTo>
                    <a:lnTo>
                      <a:pt x="804684" y="381777"/>
                    </a:lnTo>
                    <a:cubicBezTo>
                      <a:pt x="531756" y="381881"/>
                      <a:pt x="279527" y="236289"/>
                      <a:pt x="143109" y="-10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C2FD8F69-B0A3-47A8-A106-2F65FCB097BE}"/>
                </a:ext>
              </a:extLst>
            </p:cNvPr>
            <p:cNvGrpSpPr/>
            <p:nvPr userDrawn="1"/>
          </p:nvGrpSpPr>
          <p:grpSpPr>
            <a:xfrm rot="1841094">
              <a:off x="5073775" y="4092548"/>
              <a:ext cx="2087184" cy="1788015"/>
              <a:chOff x="5361211" y="3861023"/>
              <a:chExt cx="2087184" cy="1788015"/>
            </a:xfrm>
            <a:solidFill>
              <a:schemeClr val="accent4">
                <a:lumMod val="75000"/>
              </a:schemeClr>
            </a:solidFill>
          </p:grpSpPr>
          <p:sp>
            <p:nvSpPr>
              <p:cNvPr id="21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5361211" y="4076990"/>
                <a:ext cx="2087184" cy="1572048"/>
              </a:xfrm>
              <a:custGeom>
                <a:avLst/>
                <a:gdLst>
                  <a:gd name="connsiteX0" fmla="*/ 1450232 w 2087184"/>
                  <a:gd name="connsiteY0" fmla="*/ 563335 h 1572048"/>
                  <a:gd name="connsiteX1" fmla="*/ 1146412 w 2087184"/>
                  <a:gd name="connsiteY1" fmla="*/ -103 h 1572048"/>
                  <a:gd name="connsiteX2" fmla="*/ 337413 w 2087184"/>
                  <a:gd name="connsiteY2" fmla="*/ 483579 h 1572048"/>
                  <a:gd name="connsiteX3" fmla="*/ -103 w 2087184"/>
                  <a:gd name="connsiteY3" fmla="*/ 1031044 h 1572048"/>
                  <a:gd name="connsiteX4" fmla="*/ 333584 w 2087184"/>
                  <a:gd name="connsiteY4" fmla="*/ 1571945 h 1572048"/>
                  <a:gd name="connsiteX5" fmla="*/ 2087081 w 2087184"/>
                  <a:gd name="connsiteY5" fmla="*/ 544901 h 15720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87184" h="1572048">
                    <a:moveTo>
                      <a:pt x="1450232" y="563335"/>
                    </a:moveTo>
                    <a:lnTo>
                      <a:pt x="1146412" y="-103"/>
                    </a:lnTo>
                    <a:cubicBezTo>
                      <a:pt x="964395" y="275829"/>
                      <a:pt x="666631" y="453853"/>
                      <a:pt x="337413" y="483579"/>
                    </a:cubicBezTo>
                    <a:lnTo>
                      <a:pt x="-103" y="1031044"/>
                    </a:lnTo>
                    <a:lnTo>
                      <a:pt x="333584" y="1571945"/>
                    </a:lnTo>
                    <a:cubicBezTo>
                      <a:pt x="1074642" y="1540491"/>
                      <a:pt x="1719588" y="1137715"/>
                      <a:pt x="2087081" y="544901"/>
                    </a:cubicBez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" name="Graphic 3">
                <a:extLst>
                  <a:ext uri="{FF2B5EF4-FFF2-40B4-BE49-F238E27FC236}">
                    <a16:creationId xmlns:a16="http://schemas.microsoft.com/office/drawing/2014/main" id="{3755501E-189E-43DF-B28B-5D9A531F1BBE}"/>
                  </a:ext>
                </a:extLst>
              </p:cNvPr>
              <p:cNvSpPr/>
              <p:nvPr/>
            </p:nvSpPr>
            <p:spPr>
              <a:xfrm>
                <a:off x="5601028" y="3861023"/>
                <a:ext cx="804896" cy="547356"/>
              </a:xfrm>
              <a:custGeom>
                <a:avLst/>
                <a:gdLst>
                  <a:gd name="connsiteX0" fmla="*/ -103 w 804896"/>
                  <a:gd name="connsiteY0" fmla="*/ 381777 h 547356"/>
                  <a:gd name="connsiteX1" fmla="*/ -103 w 804896"/>
                  <a:gd name="connsiteY1" fmla="*/ 381777 h 547356"/>
                  <a:gd name="connsiteX2" fmla="*/ -103 w 804896"/>
                  <a:gd name="connsiteY2" fmla="*/ 547253 h 547356"/>
                  <a:gd name="connsiteX3" fmla="*/ -103 w 804896"/>
                  <a:gd name="connsiteY3" fmla="*/ 547253 h 547356"/>
                  <a:gd name="connsiteX4" fmla="*/ 302951 w 804896"/>
                  <a:gd name="connsiteY4" fmla="*/ 496488 h 547356"/>
                  <a:gd name="connsiteX5" fmla="*/ 352183 w 804896"/>
                  <a:gd name="connsiteY5" fmla="*/ 477890 h 547356"/>
                  <a:gd name="connsiteX6" fmla="*/ 464597 w 804896"/>
                  <a:gd name="connsiteY6" fmla="*/ 422640 h 547356"/>
                  <a:gd name="connsiteX7" fmla="*/ 522527 w 804896"/>
                  <a:gd name="connsiteY7" fmla="*/ 386263 h 547356"/>
                  <a:gd name="connsiteX8" fmla="*/ 568642 w 804896"/>
                  <a:gd name="connsiteY8" fmla="*/ 352894 h 547356"/>
                  <a:gd name="connsiteX9" fmla="*/ 804794 w 804896"/>
                  <a:gd name="connsiteY9" fmla="*/ 82607 h 547356"/>
                  <a:gd name="connsiteX10" fmla="*/ 804794 w 804896"/>
                  <a:gd name="connsiteY10" fmla="*/ 82607 h 547356"/>
                  <a:gd name="connsiteX11" fmla="*/ 661582 w 804896"/>
                  <a:gd name="connsiteY11" fmla="*/ -103 h 547356"/>
                  <a:gd name="connsiteX12" fmla="*/ -103 w 804896"/>
                  <a:gd name="connsiteY12" fmla="*/ 381777 h 547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04896" h="547356">
                    <a:moveTo>
                      <a:pt x="-103" y="381777"/>
                    </a:moveTo>
                    <a:lnTo>
                      <a:pt x="-103" y="381777"/>
                    </a:lnTo>
                    <a:lnTo>
                      <a:pt x="-103" y="547253"/>
                    </a:lnTo>
                    <a:lnTo>
                      <a:pt x="-103" y="547253"/>
                    </a:lnTo>
                    <a:cubicBezTo>
                      <a:pt x="103039" y="547384"/>
                      <a:pt x="205481" y="530224"/>
                      <a:pt x="302951" y="496488"/>
                    </a:cubicBezTo>
                    <a:cubicBezTo>
                      <a:pt x="319399" y="490799"/>
                      <a:pt x="335810" y="484602"/>
                      <a:pt x="352183" y="477890"/>
                    </a:cubicBezTo>
                    <a:cubicBezTo>
                      <a:pt x="390836" y="461977"/>
                      <a:pt x="428389" y="443520"/>
                      <a:pt x="464597" y="422640"/>
                    </a:cubicBezTo>
                    <a:cubicBezTo>
                      <a:pt x="484509" y="411152"/>
                      <a:pt x="503819" y="399025"/>
                      <a:pt x="522527" y="386263"/>
                    </a:cubicBezTo>
                    <a:cubicBezTo>
                      <a:pt x="538353" y="375579"/>
                      <a:pt x="553724" y="364453"/>
                      <a:pt x="568642" y="352894"/>
                    </a:cubicBezTo>
                    <a:cubicBezTo>
                      <a:pt x="664300" y="279138"/>
                      <a:pt x="744539" y="187303"/>
                      <a:pt x="804794" y="82607"/>
                    </a:cubicBezTo>
                    <a:lnTo>
                      <a:pt x="804794" y="82607"/>
                    </a:lnTo>
                    <a:lnTo>
                      <a:pt x="661582" y="-103"/>
                    </a:lnTo>
                    <a:cubicBezTo>
                      <a:pt x="525148" y="236322"/>
                      <a:pt x="272864" y="381924"/>
                      <a:pt x="-103" y="381777"/>
                    </a:cubicBez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547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1D09EE3D-80B6-4083-9A36-C3CA016E836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19900" y="1885950"/>
            <a:ext cx="495300" cy="495300"/>
          </a:xfrm>
        </p:spPr>
        <p:txBody>
          <a:bodyPr anchor="ctr" anchorCtr="0"/>
          <a:lstStyle>
            <a:lvl1pPr algn="ctr"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56" name="Text Placeholder 49">
            <a:extLst>
              <a:ext uri="{FF2B5EF4-FFF2-40B4-BE49-F238E27FC236}">
                <a16:creationId xmlns:a16="http://schemas.microsoft.com/office/drawing/2014/main" id="{C9E09DCA-E9EE-4273-987D-093DFE028EB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86650" y="3400425"/>
            <a:ext cx="495300" cy="495300"/>
          </a:xfrm>
        </p:spPr>
        <p:txBody>
          <a:bodyPr anchor="ctr" anchorCtr="0"/>
          <a:lstStyle>
            <a:lvl1pPr algn="ctr"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57" name="Text Placeholder 49">
            <a:extLst>
              <a:ext uri="{FF2B5EF4-FFF2-40B4-BE49-F238E27FC236}">
                <a16:creationId xmlns:a16="http://schemas.microsoft.com/office/drawing/2014/main" id="{128895CC-A17E-430D-8844-53858EBC07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67475" y="4714875"/>
            <a:ext cx="495300" cy="495300"/>
          </a:xfrm>
        </p:spPr>
        <p:txBody>
          <a:bodyPr anchor="ctr" anchorCtr="0"/>
          <a:lstStyle>
            <a:lvl1pPr algn="ctr"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58" name="Text Placeholder 49">
            <a:extLst>
              <a:ext uri="{FF2B5EF4-FFF2-40B4-BE49-F238E27FC236}">
                <a16:creationId xmlns:a16="http://schemas.microsoft.com/office/drawing/2014/main" id="{D5A4293D-484B-4CEE-823A-ECFDD49C0CA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48225" y="4581525"/>
            <a:ext cx="495300" cy="495300"/>
          </a:xfrm>
        </p:spPr>
        <p:txBody>
          <a:bodyPr anchor="ctr" anchorCtr="0"/>
          <a:lstStyle>
            <a:lvl1pPr algn="ctr"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61" name="Text Placeholder 49">
            <a:extLst>
              <a:ext uri="{FF2B5EF4-FFF2-40B4-BE49-F238E27FC236}">
                <a16:creationId xmlns:a16="http://schemas.microsoft.com/office/drawing/2014/main" id="{77110DBF-73D2-4412-A28B-F1BD15EAC88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29100" y="3067050"/>
            <a:ext cx="495300" cy="495300"/>
          </a:xfrm>
        </p:spPr>
        <p:txBody>
          <a:bodyPr anchor="ctr" anchorCtr="0"/>
          <a:lstStyle>
            <a:lvl1pPr algn="ctr"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62" name="Text Placeholder 49">
            <a:extLst>
              <a:ext uri="{FF2B5EF4-FFF2-40B4-BE49-F238E27FC236}">
                <a16:creationId xmlns:a16="http://schemas.microsoft.com/office/drawing/2014/main" id="{D6C6C425-1FB9-4ABD-B6CF-FD80FC6C912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33975" y="1790700"/>
            <a:ext cx="495300" cy="495300"/>
          </a:xfrm>
        </p:spPr>
        <p:txBody>
          <a:bodyPr anchor="ctr" anchorCtr="0"/>
          <a:lstStyle>
            <a:lvl1pPr algn="ctr"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D9A8B0F-FF45-4EFC-AACC-5D20A6F76C0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077325" y="1219200"/>
            <a:ext cx="2809875" cy="409575"/>
          </a:xfrm>
        </p:spPr>
        <p:txBody>
          <a:bodyPr anchor="b" anchorCtr="0"/>
          <a:lstStyle>
            <a:lvl1pPr>
              <a:defRPr sz="1800" b="1"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486674DC-31D0-4387-B04E-F9C32308FD6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067800" y="1695450"/>
            <a:ext cx="2819400" cy="828675"/>
          </a:xfrm>
        </p:spPr>
        <p:txBody>
          <a:bodyPr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4" name="Text Placeholder 65">
            <a:extLst>
              <a:ext uri="{FF2B5EF4-FFF2-40B4-BE49-F238E27FC236}">
                <a16:creationId xmlns:a16="http://schemas.microsoft.com/office/drawing/2014/main" id="{98023C2E-2190-4987-B3BB-50CF3CAFAE2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77325" y="2816225"/>
            <a:ext cx="2809875" cy="409575"/>
          </a:xfrm>
        </p:spPr>
        <p:txBody>
          <a:bodyPr anchor="b" anchorCtr="0"/>
          <a:lstStyle>
            <a:lvl1pPr>
              <a:defRPr sz="1800" b="1"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85" name="Text Placeholder 70">
            <a:extLst>
              <a:ext uri="{FF2B5EF4-FFF2-40B4-BE49-F238E27FC236}">
                <a16:creationId xmlns:a16="http://schemas.microsoft.com/office/drawing/2014/main" id="{C929D9BB-D43A-4C8F-BF59-D86BE7B5F6A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067800" y="3292475"/>
            <a:ext cx="2819400" cy="828675"/>
          </a:xfrm>
        </p:spPr>
        <p:txBody>
          <a:bodyPr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9" name="Text Placeholder 65">
            <a:extLst>
              <a:ext uri="{FF2B5EF4-FFF2-40B4-BE49-F238E27FC236}">
                <a16:creationId xmlns:a16="http://schemas.microsoft.com/office/drawing/2014/main" id="{0205BB28-D93E-4CCC-AF4C-6214A761C16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077325" y="4349750"/>
            <a:ext cx="2809875" cy="409575"/>
          </a:xfrm>
        </p:spPr>
        <p:txBody>
          <a:bodyPr anchor="b" anchorCtr="0"/>
          <a:lstStyle>
            <a:lvl1pPr>
              <a:defRPr sz="1800" b="1"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90" name="Text Placeholder 70">
            <a:extLst>
              <a:ext uri="{FF2B5EF4-FFF2-40B4-BE49-F238E27FC236}">
                <a16:creationId xmlns:a16="http://schemas.microsoft.com/office/drawing/2014/main" id="{2C5B028E-9F22-4B15-925D-148DB4973EA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67800" y="4826000"/>
            <a:ext cx="2819400" cy="828675"/>
          </a:xfrm>
        </p:spPr>
        <p:txBody>
          <a:bodyPr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301C7E87-7139-4953-8493-B191C0BCAB63}"/>
              </a:ext>
            </a:extLst>
          </p:cNvPr>
          <p:cNvCxnSpPr>
            <a:cxnSpLocks/>
          </p:cNvCxnSpPr>
          <p:nvPr userDrawn="1"/>
        </p:nvCxnSpPr>
        <p:spPr>
          <a:xfrm>
            <a:off x="7389019" y="1481137"/>
            <a:ext cx="1524000" cy="0"/>
          </a:xfrm>
          <a:prstGeom prst="line">
            <a:avLst/>
          </a:prstGeom>
          <a:ln>
            <a:solidFill>
              <a:srgbClr val="7E8897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8505BA29-1C1E-4CF5-9150-971FC3B60A70}"/>
              </a:ext>
            </a:extLst>
          </p:cNvPr>
          <p:cNvCxnSpPr>
            <a:cxnSpLocks/>
          </p:cNvCxnSpPr>
          <p:nvPr userDrawn="1"/>
        </p:nvCxnSpPr>
        <p:spPr>
          <a:xfrm>
            <a:off x="8603456" y="3078162"/>
            <a:ext cx="309563" cy="0"/>
          </a:xfrm>
          <a:prstGeom prst="line">
            <a:avLst/>
          </a:prstGeom>
          <a:ln>
            <a:solidFill>
              <a:srgbClr val="7E8897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7B6FF016-21D8-4E1E-8D02-9086095BE58C}"/>
              </a:ext>
            </a:extLst>
          </p:cNvPr>
          <p:cNvCxnSpPr>
            <a:cxnSpLocks/>
          </p:cNvCxnSpPr>
          <p:nvPr userDrawn="1"/>
        </p:nvCxnSpPr>
        <p:spPr>
          <a:xfrm>
            <a:off x="8379619" y="4611687"/>
            <a:ext cx="533400" cy="0"/>
          </a:xfrm>
          <a:prstGeom prst="line">
            <a:avLst/>
          </a:prstGeom>
          <a:ln>
            <a:solidFill>
              <a:srgbClr val="7E8897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E522B8D2-A1C2-48D3-BECD-C846B6C09962}"/>
              </a:ext>
            </a:extLst>
          </p:cNvPr>
          <p:cNvCxnSpPr>
            <a:cxnSpLocks/>
          </p:cNvCxnSpPr>
          <p:nvPr userDrawn="1"/>
        </p:nvCxnSpPr>
        <p:spPr>
          <a:xfrm>
            <a:off x="8382000" y="4611686"/>
            <a:ext cx="0" cy="650877"/>
          </a:xfrm>
          <a:prstGeom prst="line">
            <a:avLst/>
          </a:prstGeom>
          <a:ln>
            <a:solidFill>
              <a:srgbClr val="7E8897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96F747E8-30C2-40B4-8A4C-03BF8817FC38}"/>
              </a:ext>
            </a:extLst>
          </p:cNvPr>
          <p:cNvCxnSpPr>
            <a:cxnSpLocks/>
          </p:cNvCxnSpPr>
          <p:nvPr userDrawn="1"/>
        </p:nvCxnSpPr>
        <p:spPr>
          <a:xfrm>
            <a:off x="8601075" y="3076575"/>
            <a:ext cx="0" cy="581025"/>
          </a:xfrm>
          <a:prstGeom prst="line">
            <a:avLst/>
          </a:prstGeom>
          <a:ln>
            <a:solidFill>
              <a:srgbClr val="7E8897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 Placeholder 65">
            <a:extLst>
              <a:ext uri="{FF2B5EF4-FFF2-40B4-BE49-F238E27FC236}">
                <a16:creationId xmlns:a16="http://schemas.microsoft.com/office/drawing/2014/main" id="{CC0DE69F-A49B-4437-BF8E-F414FB6236D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4325" y="1219200"/>
            <a:ext cx="2809875" cy="409575"/>
          </a:xfrm>
        </p:spPr>
        <p:txBody>
          <a:bodyPr anchor="b" anchorCtr="0"/>
          <a:lstStyle>
            <a:lvl1pPr>
              <a:defRPr sz="1800" b="1"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114" name="Text Placeholder 70">
            <a:extLst>
              <a:ext uri="{FF2B5EF4-FFF2-40B4-BE49-F238E27FC236}">
                <a16:creationId xmlns:a16="http://schemas.microsoft.com/office/drawing/2014/main" id="{7C46370A-E436-4E38-A709-53CE2DA9968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04800" y="1695450"/>
            <a:ext cx="2819400" cy="828675"/>
          </a:xfrm>
        </p:spPr>
        <p:txBody>
          <a:bodyPr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5" name="Text Placeholder 65">
            <a:extLst>
              <a:ext uri="{FF2B5EF4-FFF2-40B4-BE49-F238E27FC236}">
                <a16:creationId xmlns:a16="http://schemas.microsoft.com/office/drawing/2014/main" id="{ED225DF6-BDA6-408C-83A3-54CBC987799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14325" y="2816225"/>
            <a:ext cx="2809875" cy="409575"/>
          </a:xfrm>
        </p:spPr>
        <p:txBody>
          <a:bodyPr anchor="b" anchorCtr="0"/>
          <a:lstStyle>
            <a:lvl1pPr>
              <a:defRPr sz="1800" b="1"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116" name="Text Placeholder 70">
            <a:extLst>
              <a:ext uri="{FF2B5EF4-FFF2-40B4-BE49-F238E27FC236}">
                <a16:creationId xmlns:a16="http://schemas.microsoft.com/office/drawing/2014/main" id="{CD5832AE-B8DC-46C8-BE71-F64CB53CFAA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04800" y="3292475"/>
            <a:ext cx="2819400" cy="828675"/>
          </a:xfrm>
        </p:spPr>
        <p:txBody>
          <a:bodyPr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7" name="Text Placeholder 65">
            <a:extLst>
              <a:ext uri="{FF2B5EF4-FFF2-40B4-BE49-F238E27FC236}">
                <a16:creationId xmlns:a16="http://schemas.microsoft.com/office/drawing/2014/main" id="{F1000511-D575-442D-B67B-A7155506F65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14325" y="4349750"/>
            <a:ext cx="2809875" cy="409575"/>
          </a:xfrm>
        </p:spPr>
        <p:txBody>
          <a:bodyPr anchor="b" anchorCtr="0"/>
          <a:lstStyle>
            <a:lvl1pPr>
              <a:defRPr sz="1800" b="1"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118" name="Text Placeholder 70">
            <a:extLst>
              <a:ext uri="{FF2B5EF4-FFF2-40B4-BE49-F238E27FC236}">
                <a16:creationId xmlns:a16="http://schemas.microsoft.com/office/drawing/2014/main" id="{1FE42E8C-15AF-47F7-9ECA-281F9607ED9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04800" y="4826000"/>
            <a:ext cx="2819400" cy="828675"/>
          </a:xfrm>
        </p:spPr>
        <p:txBody>
          <a:bodyPr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5781F7C-DFDC-4621-94EB-521165A07C8D}"/>
              </a:ext>
            </a:extLst>
          </p:cNvPr>
          <p:cNvCxnSpPr>
            <a:cxnSpLocks/>
          </p:cNvCxnSpPr>
          <p:nvPr userDrawn="1"/>
        </p:nvCxnSpPr>
        <p:spPr>
          <a:xfrm flipH="1">
            <a:off x="3245644" y="1481137"/>
            <a:ext cx="1783556" cy="0"/>
          </a:xfrm>
          <a:prstGeom prst="line">
            <a:avLst/>
          </a:prstGeom>
          <a:ln>
            <a:solidFill>
              <a:srgbClr val="7E8897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11CBB17B-F9E6-42CE-93D3-7AF7E6DB7385}"/>
              </a:ext>
            </a:extLst>
          </p:cNvPr>
          <p:cNvCxnSpPr>
            <a:cxnSpLocks/>
          </p:cNvCxnSpPr>
          <p:nvPr userDrawn="1"/>
        </p:nvCxnSpPr>
        <p:spPr>
          <a:xfrm flipH="1">
            <a:off x="3245644" y="4591367"/>
            <a:ext cx="564356" cy="0"/>
          </a:xfrm>
          <a:prstGeom prst="line">
            <a:avLst/>
          </a:prstGeom>
          <a:ln>
            <a:solidFill>
              <a:srgbClr val="7E8897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299131FD-6F25-4BE9-A3B4-FE6E4E65D305}"/>
              </a:ext>
            </a:extLst>
          </p:cNvPr>
          <p:cNvCxnSpPr>
            <a:cxnSpLocks/>
          </p:cNvCxnSpPr>
          <p:nvPr userDrawn="1"/>
        </p:nvCxnSpPr>
        <p:spPr>
          <a:xfrm>
            <a:off x="3808095" y="4592003"/>
            <a:ext cx="0" cy="356235"/>
          </a:xfrm>
          <a:prstGeom prst="line">
            <a:avLst/>
          </a:prstGeom>
          <a:ln>
            <a:solidFill>
              <a:srgbClr val="7E88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98943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84BA1-9DD6-4F8C-804E-C64E44230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4A29A9-581A-429A-ADCE-F36FD23BA1A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4796" y="5768975"/>
            <a:ext cx="1158240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6" name="Chart Placeholder 4">
            <a:extLst>
              <a:ext uri="{FF2B5EF4-FFF2-40B4-BE49-F238E27FC236}">
                <a16:creationId xmlns:a16="http://schemas.microsoft.com/office/drawing/2014/main" id="{5190F4DC-73D3-4836-8ADB-A2B7325B7AA2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04797" y="1219200"/>
            <a:ext cx="11582404" cy="4224338"/>
          </a:xfrm>
        </p:spPr>
        <p:txBody>
          <a:bodyPr tIns="274320"/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217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84BA1-9DD6-4F8C-804E-C64E44230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4A29A9-581A-429A-ADCE-F36FD23BA1A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4796" y="5768975"/>
            <a:ext cx="1158240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AD1FCAA7-8248-482C-BA7A-A22192AA9105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304799" y="1219200"/>
            <a:ext cx="3614057" cy="4224338"/>
          </a:xfrm>
        </p:spPr>
        <p:txBody>
          <a:bodyPr tIns="27432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Chart Placeholder 4">
            <a:extLst>
              <a:ext uri="{FF2B5EF4-FFF2-40B4-BE49-F238E27FC236}">
                <a16:creationId xmlns:a16="http://schemas.microsoft.com/office/drawing/2014/main" id="{5190F4DC-73D3-4836-8ADB-A2B7325B7AA2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4288970" y="1219200"/>
            <a:ext cx="3614057" cy="4224338"/>
          </a:xfrm>
        </p:spPr>
        <p:txBody>
          <a:bodyPr tIns="27432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7" name="Chart Placeholder 4">
            <a:extLst>
              <a:ext uri="{FF2B5EF4-FFF2-40B4-BE49-F238E27FC236}">
                <a16:creationId xmlns:a16="http://schemas.microsoft.com/office/drawing/2014/main" id="{2E13E871-A244-4A23-984F-208071ACCF4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273143" y="1219200"/>
            <a:ext cx="3614057" cy="4224338"/>
          </a:xfrm>
        </p:spPr>
        <p:txBody>
          <a:bodyPr tIns="274320"/>
          <a:lstStyle>
            <a:lvl1pPr algn="ctr">
              <a:defRPr/>
            </a:lvl1pPr>
          </a:lstStyle>
          <a:p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877C3EA-ABB1-4FF8-A9D8-57476D1AF63F}"/>
              </a:ext>
            </a:extLst>
          </p:cNvPr>
          <p:cNvCxnSpPr/>
          <p:nvPr userDrawn="1"/>
        </p:nvCxnSpPr>
        <p:spPr>
          <a:xfrm>
            <a:off x="4103913" y="1219200"/>
            <a:ext cx="0" cy="41910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67AD99C-DA66-4BCF-A4B4-5AE487E9AB7F}"/>
              </a:ext>
            </a:extLst>
          </p:cNvPr>
          <p:cNvCxnSpPr/>
          <p:nvPr userDrawn="1"/>
        </p:nvCxnSpPr>
        <p:spPr>
          <a:xfrm>
            <a:off x="8088084" y="1219200"/>
            <a:ext cx="0" cy="41910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3606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nn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F2634-8CF6-4685-B160-40A138CB7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4EBFEE-C0F9-48D2-A228-00837A9FFE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4796" y="5768975"/>
            <a:ext cx="1158240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959987B-1F78-4D9E-B408-B84EA7B6A1A0}"/>
              </a:ext>
            </a:extLst>
          </p:cNvPr>
          <p:cNvGrpSpPr/>
          <p:nvPr userDrawn="1"/>
        </p:nvGrpSpPr>
        <p:grpSpPr>
          <a:xfrm>
            <a:off x="2900363" y="1527190"/>
            <a:ext cx="6391274" cy="3994822"/>
            <a:chOff x="2565400" y="1320800"/>
            <a:chExt cx="7051675" cy="4407601"/>
          </a:xfrm>
        </p:grpSpPr>
        <p:sp>
          <p:nvSpPr>
            <p:cNvPr id="9" name="Graphic 6">
              <a:extLst>
                <a:ext uri="{FF2B5EF4-FFF2-40B4-BE49-F238E27FC236}">
                  <a16:creationId xmlns:a16="http://schemas.microsoft.com/office/drawing/2014/main" id="{037DA65E-FD08-475A-AD15-03DEE0B40931}"/>
                </a:ext>
              </a:extLst>
            </p:cNvPr>
            <p:cNvSpPr/>
            <p:nvPr/>
          </p:nvSpPr>
          <p:spPr>
            <a:xfrm>
              <a:off x="5173498" y="1734378"/>
              <a:ext cx="1835481" cy="3580446"/>
            </a:xfrm>
            <a:custGeom>
              <a:avLst/>
              <a:gdLst>
                <a:gd name="connsiteX0" fmla="*/ 695325 w 1390649"/>
                <a:gd name="connsiteY0" fmla="*/ 2712720 h 2712719"/>
                <a:gd name="connsiteX1" fmla="*/ 0 w 1390649"/>
                <a:gd name="connsiteY1" fmla="*/ 1356360 h 2712719"/>
                <a:gd name="connsiteX2" fmla="*/ 695325 w 1390649"/>
                <a:gd name="connsiteY2" fmla="*/ 0 h 2712719"/>
                <a:gd name="connsiteX3" fmla="*/ 1390650 w 1390649"/>
                <a:gd name="connsiteY3" fmla="*/ 1356360 h 2712719"/>
                <a:gd name="connsiteX4" fmla="*/ 695325 w 1390649"/>
                <a:gd name="connsiteY4" fmla="*/ 2712720 h 2712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0649" h="2712719">
                  <a:moveTo>
                    <a:pt x="695325" y="2712720"/>
                  </a:moveTo>
                  <a:cubicBezTo>
                    <a:pt x="274320" y="2409825"/>
                    <a:pt x="0" y="1915478"/>
                    <a:pt x="0" y="1356360"/>
                  </a:cubicBezTo>
                  <a:cubicBezTo>
                    <a:pt x="0" y="797243"/>
                    <a:pt x="274320" y="302895"/>
                    <a:pt x="695325" y="0"/>
                  </a:cubicBezTo>
                  <a:cubicBezTo>
                    <a:pt x="1116330" y="302895"/>
                    <a:pt x="1390650" y="797243"/>
                    <a:pt x="1390650" y="1356360"/>
                  </a:cubicBezTo>
                  <a:cubicBezTo>
                    <a:pt x="1390650" y="1915478"/>
                    <a:pt x="1116330" y="2409825"/>
                    <a:pt x="695325" y="2712720"/>
                  </a:cubicBezTo>
                  <a:close/>
                </a:path>
              </a:pathLst>
            </a:custGeom>
            <a:solidFill>
              <a:srgbClr val="D9D9D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3A5F482-8F99-41CC-AE8B-3D01B8F3F1AA}"/>
                </a:ext>
              </a:extLst>
            </p:cNvPr>
            <p:cNvSpPr/>
            <p:nvPr/>
          </p:nvSpPr>
          <p:spPr>
            <a:xfrm>
              <a:off x="2565400" y="1320800"/>
              <a:ext cx="3419476" cy="4407601"/>
            </a:xfrm>
            <a:custGeom>
              <a:avLst/>
              <a:gdLst>
                <a:gd name="connsiteX0" fmla="*/ 1887855 w 2590800"/>
                <a:gd name="connsiteY0" fmla="*/ 1669733 h 3339464"/>
                <a:gd name="connsiteX1" fmla="*/ 2394585 w 2590800"/>
                <a:gd name="connsiteY1" fmla="*/ 446723 h 3339464"/>
                <a:gd name="connsiteX2" fmla="*/ 2590800 w 2590800"/>
                <a:gd name="connsiteY2" fmla="*/ 277178 h 3339464"/>
                <a:gd name="connsiteX3" fmla="*/ 1669733 w 2590800"/>
                <a:gd name="connsiteY3" fmla="*/ 0 h 3339464"/>
                <a:gd name="connsiteX4" fmla="*/ 0 w 2590800"/>
                <a:gd name="connsiteY4" fmla="*/ 1669733 h 3339464"/>
                <a:gd name="connsiteX5" fmla="*/ 1669733 w 2590800"/>
                <a:gd name="connsiteY5" fmla="*/ 3339465 h 3339464"/>
                <a:gd name="connsiteX6" fmla="*/ 2590800 w 2590800"/>
                <a:gd name="connsiteY6" fmla="*/ 3062288 h 3339464"/>
                <a:gd name="connsiteX7" fmla="*/ 2394585 w 2590800"/>
                <a:gd name="connsiteY7" fmla="*/ 2892743 h 3339464"/>
                <a:gd name="connsiteX8" fmla="*/ 1887855 w 2590800"/>
                <a:gd name="connsiteY8" fmla="*/ 1669733 h 3339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90800" h="3339464">
                  <a:moveTo>
                    <a:pt x="1887855" y="1669733"/>
                  </a:moveTo>
                  <a:cubicBezTo>
                    <a:pt x="1887855" y="1207770"/>
                    <a:pt x="2067878" y="773430"/>
                    <a:pt x="2394585" y="446723"/>
                  </a:cubicBezTo>
                  <a:cubicBezTo>
                    <a:pt x="2456498" y="384810"/>
                    <a:pt x="2522220" y="328613"/>
                    <a:pt x="2590800" y="277178"/>
                  </a:cubicBezTo>
                  <a:cubicBezTo>
                    <a:pt x="2326958" y="101918"/>
                    <a:pt x="2010728" y="0"/>
                    <a:pt x="1669733" y="0"/>
                  </a:cubicBezTo>
                  <a:cubicBezTo>
                    <a:pt x="747713" y="0"/>
                    <a:pt x="0" y="747713"/>
                    <a:pt x="0" y="1669733"/>
                  </a:cubicBezTo>
                  <a:cubicBezTo>
                    <a:pt x="0" y="2591753"/>
                    <a:pt x="747713" y="3339465"/>
                    <a:pt x="1669733" y="3339465"/>
                  </a:cubicBezTo>
                  <a:cubicBezTo>
                    <a:pt x="2009775" y="3339465"/>
                    <a:pt x="2326958" y="3237548"/>
                    <a:pt x="2590800" y="3062288"/>
                  </a:cubicBezTo>
                  <a:cubicBezTo>
                    <a:pt x="2522220" y="3010853"/>
                    <a:pt x="2456498" y="2954655"/>
                    <a:pt x="2394585" y="2892743"/>
                  </a:cubicBezTo>
                  <a:cubicBezTo>
                    <a:pt x="2067878" y="2566035"/>
                    <a:pt x="1887855" y="2131695"/>
                    <a:pt x="1887855" y="1669733"/>
                  </a:cubicBezTo>
                  <a:close/>
                </a:path>
              </a:pathLst>
            </a:custGeom>
            <a:solidFill>
              <a:srgbClr val="C2202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F1F303C-9F58-4377-B2AB-B41A57BDF339}"/>
                </a:ext>
              </a:extLst>
            </p:cNvPr>
            <p:cNvSpPr/>
            <p:nvPr userDrawn="1"/>
          </p:nvSpPr>
          <p:spPr>
            <a:xfrm flipH="1">
              <a:off x="6197599" y="1320800"/>
              <a:ext cx="3419476" cy="4407601"/>
            </a:xfrm>
            <a:custGeom>
              <a:avLst/>
              <a:gdLst>
                <a:gd name="connsiteX0" fmla="*/ 1887855 w 2590800"/>
                <a:gd name="connsiteY0" fmla="*/ 1669733 h 3339464"/>
                <a:gd name="connsiteX1" fmla="*/ 2394585 w 2590800"/>
                <a:gd name="connsiteY1" fmla="*/ 446723 h 3339464"/>
                <a:gd name="connsiteX2" fmla="*/ 2590800 w 2590800"/>
                <a:gd name="connsiteY2" fmla="*/ 277178 h 3339464"/>
                <a:gd name="connsiteX3" fmla="*/ 1669733 w 2590800"/>
                <a:gd name="connsiteY3" fmla="*/ 0 h 3339464"/>
                <a:gd name="connsiteX4" fmla="*/ 0 w 2590800"/>
                <a:gd name="connsiteY4" fmla="*/ 1669733 h 3339464"/>
                <a:gd name="connsiteX5" fmla="*/ 1669733 w 2590800"/>
                <a:gd name="connsiteY5" fmla="*/ 3339465 h 3339464"/>
                <a:gd name="connsiteX6" fmla="*/ 2590800 w 2590800"/>
                <a:gd name="connsiteY6" fmla="*/ 3062288 h 3339464"/>
                <a:gd name="connsiteX7" fmla="*/ 2394585 w 2590800"/>
                <a:gd name="connsiteY7" fmla="*/ 2892743 h 3339464"/>
                <a:gd name="connsiteX8" fmla="*/ 1887855 w 2590800"/>
                <a:gd name="connsiteY8" fmla="*/ 1669733 h 3339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90800" h="3339464">
                  <a:moveTo>
                    <a:pt x="1887855" y="1669733"/>
                  </a:moveTo>
                  <a:cubicBezTo>
                    <a:pt x="1887855" y="1207770"/>
                    <a:pt x="2067878" y="773430"/>
                    <a:pt x="2394585" y="446723"/>
                  </a:cubicBezTo>
                  <a:cubicBezTo>
                    <a:pt x="2456498" y="384810"/>
                    <a:pt x="2522220" y="328613"/>
                    <a:pt x="2590800" y="277178"/>
                  </a:cubicBezTo>
                  <a:cubicBezTo>
                    <a:pt x="2326958" y="101918"/>
                    <a:pt x="2010728" y="0"/>
                    <a:pt x="1669733" y="0"/>
                  </a:cubicBezTo>
                  <a:cubicBezTo>
                    <a:pt x="747713" y="0"/>
                    <a:pt x="0" y="747713"/>
                    <a:pt x="0" y="1669733"/>
                  </a:cubicBezTo>
                  <a:cubicBezTo>
                    <a:pt x="0" y="2591753"/>
                    <a:pt x="747713" y="3339465"/>
                    <a:pt x="1669733" y="3339465"/>
                  </a:cubicBezTo>
                  <a:cubicBezTo>
                    <a:pt x="2009775" y="3339465"/>
                    <a:pt x="2326958" y="3237548"/>
                    <a:pt x="2590800" y="3062288"/>
                  </a:cubicBezTo>
                  <a:cubicBezTo>
                    <a:pt x="2522220" y="3010853"/>
                    <a:pt x="2456498" y="2954655"/>
                    <a:pt x="2394585" y="2892743"/>
                  </a:cubicBezTo>
                  <a:cubicBezTo>
                    <a:pt x="2067878" y="2566035"/>
                    <a:pt x="1887855" y="2131695"/>
                    <a:pt x="1887855" y="1669733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8" name="Text Placeholder 36">
            <a:extLst>
              <a:ext uri="{FF2B5EF4-FFF2-40B4-BE49-F238E27FC236}">
                <a16:creationId xmlns:a16="http://schemas.microsoft.com/office/drawing/2014/main" id="{953D297C-7C43-4A11-8400-81FB30C245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04800" y="2667000"/>
            <a:ext cx="2209800" cy="520700"/>
          </a:xfrm>
        </p:spPr>
        <p:txBody>
          <a:bodyPr anchor="b" anchorCtr="0"/>
          <a:lstStyle>
            <a:lvl1pPr algn="l"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19" name="Text Placeholder 43">
            <a:extLst>
              <a:ext uri="{FF2B5EF4-FFF2-40B4-BE49-F238E27FC236}">
                <a16:creationId xmlns:a16="http://schemas.microsoft.com/office/drawing/2014/main" id="{34818C90-759E-4C53-9A8D-AFDC5CE4192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04800" y="3416300"/>
            <a:ext cx="2209800" cy="1104900"/>
          </a:xfrm>
        </p:spPr>
        <p:txBody>
          <a:bodyPr/>
          <a:lstStyle>
            <a:lvl1pPr>
              <a:defRPr sz="1200"/>
            </a:lvl1pPr>
            <a:lvl2pPr>
              <a:defRPr sz="1100"/>
            </a:lvl2pPr>
            <a:lvl3pPr>
              <a:defRPr sz="1200"/>
            </a:lvl3pPr>
            <a:lvl4pPr>
              <a:defRPr sz="110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0" name="Picture Placeholder 45">
            <a:extLst>
              <a:ext uri="{FF2B5EF4-FFF2-40B4-BE49-F238E27FC236}">
                <a16:creationId xmlns:a16="http://schemas.microsoft.com/office/drawing/2014/main" id="{4D5C75B4-D4A3-4A95-A923-7F4DD046E6C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454400" y="2965801"/>
            <a:ext cx="1117600" cy="1117600"/>
          </a:xfrm>
        </p:spPr>
        <p:txBody>
          <a:bodyPr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ECC2CB9-72DA-4E59-9C04-7C52B64F4D97}"/>
              </a:ext>
            </a:extLst>
          </p:cNvPr>
          <p:cNvCxnSpPr>
            <a:cxnSpLocks/>
          </p:cNvCxnSpPr>
          <p:nvPr userDrawn="1"/>
        </p:nvCxnSpPr>
        <p:spPr>
          <a:xfrm>
            <a:off x="304800" y="3302000"/>
            <a:ext cx="22098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icture Placeholder 45">
            <a:extLst>
              <a:ext uri="{FF2B5EF4-FFF2-40B4-BE49-F238E27FC236}">
                <a16:creationId xmlns:a16="http://schemas.microsoft.com/office/drawing/2014/main" id="{6493D62C-7519-4F5C-983C-D15D95180CA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467600" y="2965801"/>
            <a:ext cx="1117600" cy="1117600"/>
          </a:xfrm>
        </p:spPr>
        <p:txBody>
          <a:bodyPr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7" name="Text Placeholder 36">
            <a:extLst>
              <a:ext uri="{FF2B5EF4-FFF2-40B4-BE49-F238E27FC236}">
                <a16:creationId xmlns:a16="http://schemas.microsoft.com/office/drawing/2014/main" id="{C680012F-E6C0-43AF-909F-B4DAA5359F7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677400" y="2667000"/>
            <a:ext cx="2209800" cy="520700"/>
          </a:xfrm>
        </p:spPr>
        <p:txBody>
          <a:bodyPr anchor="b" anchorCtr="0"/>
          <a:lstStyle>
            <a:lvl1pPr algn="l">
              <a:defRPr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28" name="Text Placeholder 43">
            <a:extLst>
              <a:ext uri="{FF2B5EF4-FFF2-40B4-BE49-F238E27FC236}">
                <a16:creationId xmlns:a16="http://schemas.microsoft.com/office/drawing/2014/main" id="{FF643891-90E3-4225-A087-367AD476F17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677400" y="3416300"/>
            <a:ext cx="2209800" cy="1104900"/>
          </a:xfrm>
        </p:spPr>
        <p:txBody>
          <a:bodyPr/>
          <a:lstStyle>
            <a:lvl1pPr>
              <a:defRPr sz="1200"/>
            </a:lvl1pPr>
            <a:lvl2pPr>
              <a:buClr>
                <a:schemeClr val="tx1"/>
              </a:buClr>
              <a:defRPr sz="1100"/>
            </a:lvl2pPr>
            <a:lvl3pPr>
              <a:defRPr sz="1200"/>
            </a:lvl3pPr>
            <a:lvl4pPr>
              <a:defRPr sz="110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86B4E86-DE4D-4735-B9B5-5B8077AD34F1}"/>
              </a:ext>
            </a:extLst>
          </p:cNvPr>
          <p:cNvCxnSpPr>
            <a:cxnSpLocks/>
          </p:cNvCxnSpPr>
          <p:nvPr userDrawn="1"/>
        </p:nvCxnSpPr>
        <p:spPr>
          <a:xfrm>
            <a:off x="9677400" y="3302000"/>
            <a:ext cx="22098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icture Placeholder 45">
            <a:extLst>
              <a:ext uri="{FF2B5EF4-FFF2-40B4-BE49-F238E27FC236}">
                <a16:creationId xmlns:a16="http://schemas.microsoft.com/office/drawing/2014/main" id="{8E680204-07E6-4C45-A1F7-ECA22AEDF28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499100" y="2965801"/>
            <a:ext cx="1117600" cy="1117600"/>
          </a:xfrm>
        </p:spPr>
        <p:txBody>
          <a:bodyPr/>
          <a:lstStyle>
            <a:lvl1pPr algn="ctr">
              <a:defRPr sz="16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25120394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nn Diagram - 3 Circ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F2634-8CF6-4685-B160-40A138CB7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4EBFEE-C0F9-48D2-A228-00837A9FFE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4796" y="5768975"/>
            <a:ext cx="1158240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78829A9-87FE-4D42-9DB2-6B875F185474}"/>
              </a:ext>
            </a:extLst>
          </p:cNvPr>
          <p:cNvGrpSpPr/>
          <p:nvPr userDrawn="1"/>
        </p:nvGrpSpPr>
        <p:grpSpPr>
          <a:xfrm>
            <a:off x="3872326" y="1219200"/>
            <a:ext cx="4447349" cy="4448175"/>
            <a:chOff x="3767080" y="1219200"/>
            <a:chExt cx="4447349" cy="4448175"/>
          </a:xfrm>
        </p:grpSpPr>
        <p:sp>
          <p:nvSpPr>
            <p:cNvPr id="22" name="Graphic 20">
              <a:extLst>
                <a:ext uri="{FF2B5EF4-FFF2-40B4-BE49-F238E27FC236}">
                  <a16:creationId xmlns:a16="http://schemas.microsoft.com/office/drawing/2014/main" id="{FD8DC085-9B10-48CE-AA17-B95A943949C4}"/>
                </a:ext>
              </a:extLst>
            </p:cNvPr>
            <p:cNvSpPr/>
            <p:nvPr/>
          </p:nvSpPr>
          <p:spPr>
            <a:xfrm>
              <a:off x="4586867" y="1219200"/>
              <a:ext cx="2807776" cy="2677596"/>
            </a:xfrm>
            <a:custGeom>
              <a:avLst/>
              <a:gdLst>
                <a:gd name="connsiteX0" fmla="*/ 1920846 w 1923789"/>
                <a:gd name="connsiteY0" fmla="*/ 962871 h 1834594"/>
                <a:gd name="connsiteX1" fmla="*/ 1895470 w 1923789"/>
                <a:gd name="connsiteY1" fmla="*/ 1183141 h 1834594"/>
                <a:gd name="connsiteX2" fmla="*/ 1868884 w 1923789"/>
                <a:gd name="connsiteY2" fmla="*/ 1275256 h 1834594"/>
                <a:gd name="connsiteX3" fmla="*/ 1865602 w 1923789"/>
                <a:gd name="connsiteY3" fmla="*/ 1284678 h 1834594"/>
                <a:gd name="connsiteX4" fmla="*/ 1858582 w 1923789"/>
                <a:gd name="connsiteY4" fmla="*/ 1303867 h 1834594"/>
                <a:gd name="connsiteX5" fmla="*/ 1853526 w 1923789"/>
                <a:gd name="connsiteY5" fmla="*/ 1316885 h 1834594"/>
                <a:gd name="connsiteX6" fmla="*/ 1849694 w 1923789"/>
                <a:gd name="connsiteY6" fmla="*/ 1326307 h 1834594"/>
                <a:gd name="connsiteX7" fmla="*/ 1844449 w 1923789"/>
                <a:gd name="connsiteY7" fmla="*/ 1338870 h 1834594"/>
                <a:gd name="connsiteX8" fmla="*/ 1841733 w 1923789"/>
                <a:gd name="connsiteY8" fmla="*/ 1345324 h 1834594"/>
                <a:gd name="connsiteX9" fmla="*/ 1837242 w 1923789"/>
                <a:gd name="connsiteY9" fmla="*/ 1355437 h 1834594"/>
                <a:gd name="connsiteX10" fmla="*/ 1831431 w 1923789"/>
                <a:gd name="connsiteY10" fmla="*/ 1367999 h 1834594"/>
                <a:gd name="connsiteX11" fmla="*/ 1827694 w 1923789"/>
                <a:gd name="connsiteY11" fmla="*/ 1375961 h 1834594"/>
                <a:gd name="connsiteX12" fmla="*/ 1822355 w 1923789"/>
                <a:gd name="connsiteY12" fmla="*/ 1386953 h 1834594"/>
                <a:gd name="connsiteX13" fmla="*/ 1808976 w 1923789"/>
                <a:gd name="connsiteY13" fmla="*/ 1413162 h 1834594"/>
                <a:gd name="connsiteX14" fmla="*/ 1802977 w 1923789"/>
                <a:gd name="connsiteY14" fmla="*/ 1424154 h 1834594"/>
                <a:gd name="connsiteX15" fmla="*/ 1797261 w 1923789"/>
                <a:gd name="connsiteY15" fmla="*/ 1434456 h 1834594"/>
                <a:gd name="connsiteX16" fmla="*/ 1768335 w 1923789"/>
                <a:gd name="connsiteY16" fmla="*/ 1482303 h 1834594"/>
                <a:gd name="connsiteX17" fmla="*/ 1760939 w 1923789"/>
                <a:gd name="connsiteY17" fmla="*/ 1493610 h 1834594"/>
                <a:gd name="connsiteX18" fmla="*/ 1752146 w 1923789"/>
                <a:gd name="connsiteY18" fmla="*/ 1506722 h 1834594"/>
                <a:gd name="connsiteX19" fmla="*/ 1745691 w 1923789"/>
                <a:gd name="connsiteY19" fmla="*/ 1515908 h 1834594"/>
                <a:gd name="connsiteX20" fmla="*/ 1729862 w 1923789"/>
                <a:gd name="connsiteY20" fmla="*/ 1537814 h 1834594"/>
                <a:gd name="connsiteX21" fmla="*/ 1721618 w 1923789"/>
                <a:gd name="connsiteY21" fmla="*/ 1548571 h 1834594"/>
                <a:gd name="connsiteX22" fmla="*/ 1713296 w 1923789"/>
                <a:gd name="connsiteY22" fmla="*/ 1559234 h 1834594"/>
                <a:gd name="connsiteX23" fmla="*/ 1704863 w 1923789"/>
                <a:gd name="connsiteY23" fmla="*/ 1569818 h 1834594"/>
                <a:gd name="connsiteX24" fmla="*/ 1692693 w 1923789"/>
                <a:gd name="connsiteY24" fmla="*/ 1584343 h 1834594"/>
                <a:gd name="connsiteX25" fmla="*/ 1683899 w 1923789"/>
                <a:gd name="connsiteY25" fmla="*/ 1594629 h 1834594"/>
                <a:gd name="connsiteX26" fmla="*/ 1673221 w 1923789"/>
                <a:gd name="connsiteY26" fmla="*/ 1606705 h 1834594"/>
                <a:gd name="connsiteX27" fmla="*/ 1666579 w 1923789"/>
                <a:gd name="connsiteY27" fmla="*/ 1613928 h 1834594"/>
                <a:gd name="connsiteX28" fmla="*/ 1656372 w 1923789"/>
                <a:gd name="connsiteY28" fmla="*/ 1624920 h 1834594"/>
                <a:gd name="connsiteX29" fmla="*/ 1645379 w 1923789"/>
                <a:gd name="connsiteY29" fmla="*/ 1636337 h 1834594"/>
                <a:gd name="connsiteX30" fmla="*/ 1637889 w 1923789"/>
                <a:gd name="connsiteY30" fmla="*/ 1643827 h 1834594"/>
                <a:gd name="connsiteX31" fmla="*/ 1627776 w 1923789"/>
                <a:gd name="connsiteY31" fmla="*/ 1653846 h 1834594"/>
                <a:gd name="connsiteX32" fmla="*/ 1615041 w 1923789"/>
                <a:gd name="connsiteY32" fmla="*/ 1666016 h 1834594"/>
                <a:gd name="connsiteX33" fmla="*/ 1609152 w 1923789"/>
                <a:gd name="connsiteY33" fmla="*/ 1671433 h 1834594"/>
                <a:gd name="connsiteX34" fmla="*/ 1597264 w 1923789"/>
                <a:gd name="connsiteY34" fmla="*/ 1682206 h 1834594"/>
                <a:gd name="connsiteX35" fmla="*/ 1585738 w 1923789"/>
                <a:gd name="connsiteY35" fmla="*/ 1692224 h 1834594"/>
                <a:gd name="connsiteX36" fmla="*/ 1576474 w 1923789"/>
                <a:gd name="connsiteY36" fmla="*/ 1700186 h 1834594"/>
                <a:gd name="connsiteX37" fmla="*/ 1564304 w 1923789"/>
                <a:gd name="connsiteY37" fmla="*/ 1710205 h 1834594"/>
                <a:gd name="connsiteX38" fmla="*/ 1556625 w 1923789"/>
                <a:gd name="connsiteY38" fmla="*/ 1716486 h 1834594"/>
                <a:gd name="connsiteX39" fmla="*/ 1542680 w 1923789"/>
                <a:gd name="connsiteY39" fmla="*/ 1727258 h 1834594"/>
                <a:gd name="connsiteX40" fmla="*/ 1534075 w 1923789"/>
                <a:gd name="connsiteY40" fmla="*/ 1733901 h 1834594"/>
                <a:gd name="connsiteX41" fmla="*/ 1520680 w 1923789"/>
                <a:gd name="connsiteY41" fmla="*/ 1743731 h 1834594"/>
                <a:gd name="connsiteX42" fmla="*/ 1511886 w 1923789"/>
                <a:gd name="connsiteY42" fmla="*/ 1750012 h 1834594"/>
                <a:gd name="connsiteX43" fmla="*/ 1493341 w 1923789"/>
                <a:gd name="connsiteY43" fmla="*/ 1762732 h 1834594"/>
                <a:gd name="connsiteX44" fmla="*/ 1491566 w 1923789"/>
                <a:gd name="connsiteY44" fmla="*/ 1763957 h 1834594"/>
                <a:gd name="connsiteX45" fmla="*/ 1474434 w 1923789"/>
                <a:gd name="connsiteY45" fmla="*/ 1775090 h 1834594"/>
                <a:gd name="connsiteX46" fmla="*/ 1465169 w 1923789"/>
                <a:gd name="connsiteY46" fmla="*/ 1780995 h 1834594"/>
                <a:gd name="connsiteX47" fmla="*/ 1452057 w 1923789"/>
                <a:gd name="connsiteY47" fmla="*/ 1788956 h 1834594"/>
                <a:gd name="connsiteX48" fmla="*/ 1441489 w 1923789"/>
                <a:gd name="connsiteY48" fmla="*/ 1795238 h 1834594"/>
                <a:gd name="connsiteX49" fmla="*/ 1429962 w 1923789"/>
                <a:gd name="connsiteY49" fmla="*/ 1801786 h 1834594"/>
                <a:gd name="connsiteX50" fmla="*/ 1415829 w 1923789"/>
                <a:gd name="connsiteY50" fmla="*/ 1809559 h 1834594"/>
                <a:gd name="connsiteX51" fmla="*/ 1408245 w 1923789"/>
                <a:gd name="connsiteY51" fmla="*/ 1813579 h 1834594"/>
                <a:gd name="connsiteX52" fmla="*/ 1391207 w 1923789"/>
                <a:gd name="connsiteY52" fmla="*/ 1822483 h 1834594"/>
                <a:gd name="connsiteX53" fmla="*/ 1383811 w 1923789"/>
                <a:gd name="connsiteY53" fmla="*/ 1826126 h 1834594"/>
                <a:gd name="connsiteX54" fmla="*/ 1366772 w 1923789"/>
                <a:gd name="connsiteY54" fmla="*/ 1834370 h 1834594"/>
                <a:gd name="connsiteX55" fmla="*/ 1365752 w 1923789"/>
                <a:gd name="connsiteY55" fmla="*/ 1834841 h 1834594"/>
                <a:gd name="connsiteX56" fmla="*/ 1364810 w 1923789"/>
                <a:gd name="connsiteY56" fmla="*/ 1835202 h 1834594"/>
                <a:gd name="connsiteX57" fmla="*/ 1331110 w 1923789"/>
                <a:gd name="connsiteY57" fmla="*/ 1729708 h 1834594"/>
                <a:gd name="connsiteX58" fmla="*/ 1325489 w 1923789"/>
                <a:gd name="connsiteY58" fmla="*/ 1715183 h 1834594"/>
                <a:gd name="connsiteX59" fmla="*/ 1304902 w 1923789"/>
                <a:gd name="connsiteY59" fmla="*/ 1667272 h 1834594"/>
                <a:gd name="connsiteX60" fmla="*/ 1299091 w 1923789"/>
                <a:gd name="connsiteY60" fmla="*/ 1654992 h 1834594"/>
                <a:gd name="connsiteX61" fmla="*/ 1285241 w 1923789"/>
                <a:gd name="connsiteY61" fmla="*/ 1627087 h 1834594"/>
                <a:gd name="connsiteX62" fmla="*/ 1279242 w 1923789"/>
                <a:gd name="connsiteY62" fmla="*/ 1615687 h 1834594"/>
                <a:gd name="connsiteX63" fmla="*/ 1263539 w 1923789"/>
                <a:gd name="connsiteY63" fmla="*/ 1587311 h 1834594"/>
                <a:gd name="connsiteX64" fmla="*/ 1256048 w 1923789"/>
                <a:gd name="connsiteY64" fmla="*/ 1574591 h 1834594"/>
                <a:gd name="connsiteX65" fmla="*/ 1253238 w 1923789"/>
                <a:gd name="connsiteY65" fmla="*/ 1569880 h 1834594"/>
                <a:gd name="connsiteX66" fmla="*/ 1244256 w 1923789"/>
                <a:gd name="connsiteY66" fmla="*/ 1555182 h 1834594"/>
                <a:gd name="connsiteX67" fmla="*/ 1241350 w 1923789"/>
                <a:gd name="connsiteY67" fmla="*/ 1550471 h 1834594"/>
                <a:gd name="connsiteX68" fmla="*/ 1234049 w 1923789"/>
                <a:gd name="connsiteY68" fmla="*/ 1539165 h 1834594"/>
                <a:gd name="connsiteX69" fmla="*/ 1227217 w 1923789"/>
                <a:gd name="connsiteY69" fmla="*/ 1528848 h 1834594"/>
                <a:gd name="connsiteX70" fmla="*/ 1216225 w 1923789"/>
                <a:gd name="connsiteY70" fmla="*/ 1512846 h 1834594"/>
                <a:gd name="connsiteX71" fmla="*/ 1207322 w 1923789"/>
                <a:gd name="connsiteY71" fmla="*/ 1500284 h 1834594"/>
                <a:gd name="connsiteX72" fmla="*/ 1204181 w 1923789"/>
                <a:gd name="connsiteY72" fmla="*/ 1495965 h 1834594"/>
                <a:gd name="connsiteX73" fmla="*/ 1193801 w 1923789"/>
                <a:gd name="connsiteY73" fmla="*/ 1482021 h 1834594"/>
                <a:gd name="connsiteX74" fmla="*/ 1190896 w 1923789"/>
                <a:gd name="connsiteY74" fmla="*/ 1478205 h 1834594"/>
                <a:gd name="connsiteX75" fmla="*/ 1181254 w 1923789"/>
                <a:gd name="connsiteY75" fmla="*/ 1465846 h 1834594"/>
                <a:gd name="connsiteX76" fmla="*/ 1176763 w 1923789"/>
                <a:gd name="connsiteY76" fmla="*/ 1460209 h 1834594"/>
                <a:gd name="connsiteX77" fmla="*/ 1165771 w 1923789"/>
                <a:gd name="connsiteY77" fmla="*/ 1446830 h 1834594"/>
                <a:gd name="connsiteX78" fmla="*/ 1154449 w 1923789"/>
                <a:gd name="connsiteY78" fmla="*/ 1433435 h 1834594"/>
                <a:gd name="connsiteX79" fmla="*/ 1146958 w 1923789"/>
                <a:gd name="connsiteY79" fmla="*/ 1425018 h 1834594"/>
                <a:gd name="connsiteX80" fmla="*/ 1136280 w 1923789"/>
                <a:gd name="connsiteY80" fmla="*/ 1413036 h 1834594"/>
                <a:gd name="connsiteX81" fmla="*/ 1121299 w 1923789"/>
                <a:gd name="connsiteY81" fmla="*/ 1396925 h 1834594"/>
                <a:gd name="connsiteX82" fmla="*/ 1121017 w 1923789"/>
                <a:gd name="connsiteY82" fmla="*/ 1396658 h 1834594"/>
                <a:gd name="connsiteX83" fmla="*/ 1105769 w 1923789"/>
                <a:gd name="connsiteY83" fmla="*/ 1380955 h 1834594"/>
                <a:gd name="connsiteX84" fmla="*/ 1090066 w 1923789"/>
                <a:gd name="connsiteY84" fmla="*/ 1365503 h 1834594"/>
                <a:gd name="connsiteX85" fmla="*/ 1074252 w 1923789"/>
                <a:gd name="connsiteY85" fmla="*/ 1350632 h 1834594"/>
                <a:gd name="connsiteX86" fmla="*/ 1073310 w 1923789"/>
                <a:gd name="connsiteY86" fmla="*/ 1349689 h 1834594"/>
                <a:gd name="connsiteX87" fmla="*/ 991402 w 1923789"/>
                <a:gd name="connsiteY87" fmla="*/ 1282087 h 1834594"/>
                <a:gd name="connsiteX88" fmla="*/ 991684 w 1923789"/>
                <a:gd name="connsiteY88" fmla="*/ 1281914 h 1834594"/>
                <a:gd name="connsiteX89" fmla="*/ 974411 w 1923789"/>
                <a:gd name="connsiteY89" fmla="*/ 1269933 h 1834594"/>
                <a:gd name="connsiteX90" fmla="*/ 969700 w 1923789"/>
                <a:gd name="connsiteY90" fmla="*/ 1266557 h 1834594"/>
                <a:gd name="connsiteX91" fmla="*/ 958928 w 1923789"/>
                <a:gd name="connsiteY91" fmla="*/ 1259082 h 1834594"/>
                <a:gd name="connsiteX92" fmla="*/ 958833 w 1923789"/>
                <a:gd name="connsiteY92" fmla="*/ 1259160 h 1834594"/>
                <a:gd name="connsiteX93" fmla="*/ 397238 w 1923789"/>
                <a:gd name="connsiteY93" fmla="*/ 1086425 h 1834594"/>
                <a:gd name="connsiteX94" fmla="*/ 371218 w 1923789"/>
                <a:gd name="connsiteY94" fmla="*/ 1086801 h 1834594"/>
                <a:gd name="connsiteX95" fmla="*/ 348008 w 1923789"/>
                <a:gd name="connsiteY95" fmla="*/ 1087649 h 1834594"/>
                <a:gd name="connsiteX96" fmla="*/ 336482 w 1923789"/>
                <a:gd name="connsiteY96" fmla="*/ 1088309 h 1834594"/>
                <a:gd name="connsiteX97" fmla="*/ 319350 w 1923789"/>
                <a:gd name="connsiteY97" fmla="*/ 1089424 h 1834594"/>
                <a:gd name="connsiteX98" fmla="*/ 296046 w 1923789"/>
                <a:gd name="connsiteY98" fmla="*/ 1091481 h 1834594"/>
                <a:gd name="connsiteX99" fmla="*/ 280233 w 1923789"/>
                <a:gd name="connsiteY99" fmla="*/ 1093255 h 1834594"/>
                <a:gd name="connsiteX100" fmla="*/ 273575 w 1923789"/>
                <a:gd name="connsiteY100" fmla="*/ 1094009 h 1834594"/>
                <a:gd name="connsiteX101" fmla="*/ 260290 w 1923789"/>
                <a:gd name="connsiteY101" fmla="*/ 1095784 h 1834594"/>
                <a:gd name="connsiteX102" fmla="*/ 244932 w 1923789"/>
                <a:gd name="connsiteY102" fmla="*/ 1097935 h 1834594"/>
                <a:gd name="connsiteX103" fmla="*/ 236594 w 1923789"/>
                <a:gd name="connsiteY103" fmla="*/ 1099348 h 1834594"/>
                <a:gd name="connsiteX104" fmla="*/ 223497 w 1923789"/>
                <a:gd name="connsiteY104" fmla="*/ 1101515 h 1834594"/>
                <a:gd name="connsiteX105" fmla="*/ 208705 w 1923789"/>
                <a:gd name="connsiteY105" fmla="*/ 1104216 h 1834594"/>
                <a:gd name="connsiteX106" fmla="*/ 197556 w 1923789"/>
                <a:gd name="connsiteY106" fmla="*/ 1106462 h 1834594"/>
                <a:gd name="connsiteX107" fmla="*/ 186234 w 1923789"/>
                <a:gd name="connsiteY107" fmla="*/ 1108802 h 1834594"/>
                <a:gd name="connsiteX108" fmla="*/ 173592 w 1923789"/>
                <a:gd name="connsiteY108" fmla="*/ 1111613 h 1834594"/>
                <a:gd name="connsiteX109" fmla="*/ 162365 w 1923789"/>
                <a:gd name="connsiteY109" fmla="*/ 1114235 h 1834594"/>
                <a:gd name="connsiteX110" fmla="*/ 145515 w 1923789"/>
                <a:gd name="connsiteY110" fmla="*/ 1118443 h 1834594"/>
                <a:gd name="connsiteX111" fmla="*/ 139516 w 1923789"/>
                <a:gd name="connsiteY111" fmla="*/ 1120014 h 1834594"/>
                <a:gd name="connsiteX112" fmla="*/ 124724 w 1923789"/>
                <a:gd name="connsiteY112" fmla="*/ 1124144 h 1834594"/>
                <a:gd name="connsiteX113" fmla="*/ 111910 w 1923789"/>
                <a:gd name="connsiteY113" fmla="*/ 1127787 h 1834594"/>
                <a:gd name="connsiteX114" fmla="*/ 90475 w 1923789"/>
                <a:gd name="connsiteY114" fmla="*/ 1134445 h 1834594"/>
                <a:gd name="connsiteX115" fmla="*/ 73531 w 1923789"/>
                <a:gd name="connsiteY115" fmla="*/ 1140145 h 1834594"/>
                <a:gd name="connsiteX116" fmla="*/ 66685 w 1923789"/>
                <a:gd name="connsiteY116" fmla="*/ 1142485 h 1834594"/>
                <a:gd name="connsiteX117" fmla="*/ 55834 w 1923789"/>
                <a:gd name="connsiteY117" fmla="*/ 1146411 h 1834594"/>
                <a:gd name="connsiteX118" fmla="*/ 40131 w 1923789"/>
                <a:gd name="connsiteY118" fmla="*/ 1152237 h 1834594"/>
                <a:gd name="connsiteX119" fmla="*/ 18036 w 1923789"/>
                <a:gd name="connsiteY119" fmla="*/ 1160936 h 1834594"/>
                <a:gd name="connsiteX120" fmla="*/ 17487 w 1923789"/>
                <a:gd name="connsiteY120" fmla="*/ 1161203 h 1834594"/>
                <a:gd name="connsiteX121" fmla="*/ -2943 w 1923789"/>
                <a:gd name="connsiteY121" fmla="*/ 962871 h 1834594"/>
                <a:gd name="connsiteX122" fmla="*/ 958943 w 1923789"/>
                <a:gd name="connsiteY122" fmla="*/ 608 h 1834594"/>
                <a:gd name="connsiteX123" fmla="*/ 1920846 w 1923789"/>
                <a:gd name="connsiteY123" fmla="*/ 962871 h 1834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</a:cxnLst>
              <a:rect l="l" t="t" r="r" b="b"/>
              <a:pathLst>
                <a:path w="1923789" h="1834594">
                  <a:moveTo>
                    <a:pt x="1920846" y="962871"/>
                  </a:moveTo>
                  <a:cubicBezTo>
                    <a:pt x="1920893" y="1037027"/>
                    <a:pt x="1912381" y="1110940"/>
                    <a:pt x="1895470" y="1183141"/>
                  </a:cubicBezTo>
                  <a:cubicBezTo>
                    <a:pt x="1888198" y="1214282"/>
                    <a:pt x="1879326" y="1245027"/>
                    <a:pt x="1868884" y="1275256"/>
                  </a:cubicBezTo>
                  <a:cubicBezTo>
                    <a:pt x="1867847" y="1278397"/>
                    <a:pt x="1866732" y="1281537"/>
                    <a:pt x="1865602" y="1284678"/>
                  </a:cubicBezTo>
                  <a:cubicBezTo>
                    <a:pt x="1863356" y="1291148"/>
                    <a:pt x="1861016" y="1297508"/>
                    <a:pt x="1858582" y="1303867"/>
                  </a:cubicBezTo>
                  <a:cubicBezTo>
                    <a:pt x="1856902" y="1308264"/>
                    <a:pt x="1855206" y="1312567"/>
                    <a:pt x="1853526" y="1316885"/>
                  </a:cubicBezTo>
                  <a:cubicBezTo>
                    <a:pt x="1852316" y="1320026"/>
                    <a:pt x="1850998" y="1323167"/>
                    <a:pt x="1849694" y="1326307"/>
                  </a:cubicBezTo>
                  <a:cubicBezTo>
                    <a:pt x="1847998" y="1330516"/>
                    <a:pt x="1846224" y="1334724"/>
                    <a:pt x="1844449" y="1338870"/>
                  </a:cubicBezTo>
                  <a:cubicBezTo>
                    <a:pt x="1843601" y="1341006"/>
                    <a:pt x="1842675" y="1343157"/>
                    <a:pt x="1841733" y="1345324"/>
                  </a:cubicBezTo>
                  <a:cubicBezTo>
                    <a:pt x="1840162" y="1348684"/>
                    <a:pt x="1838733" y="1352061"/>
                    <a:pt x="1837242" y="1355437"/>
                  </a:cubicBezTo>
                  <a:cubicBezTo>
                    <a:pt x="1835373" y="1359645"/>
                    <a:pt x="1833394" y="1363869"/>
                    <a:pt x="1831431" y="1367999"/>
                  </a:cubicBezTo>
                  <a:cubicBezTo>
                    <a:pt x="1830222" y="1370732"/>
                    <a:pt x="1828998" y="1373339"/>
                    <a:pt x="1827694" y="1375961"/>
                  </a:cubicBezTo>
                  <a:cubicBezTo>
                    <a:pt x="1825998" y="1379620"/>
                    <a:pt x="1824224" y="1383357"/>
                    <a:pt x="1822355" y="1386953"/>
                  </a:cubicBezTo>
                  <a:cubicBezTo>
                    <a:pt x="1818052" y="1395747"/>
                    <a:pt x="1813561" y="1404462"/>
                    <a:pt x="1808976" y="1413162"/>
                  </a:cubicBezTo>
                  <a:cubicBezTo>
                    <a:pt x="1806997" y="1416821"/>
                    <a:pt x="1805034" y="1420558"/>
                    <a:pt x="1802977" y="1424154"/>
                  </a:cubicBezTo>
                  <a:cubicBezTo>
                    <a:pt x="1800920" y="1427750"/>
                    <a:pt x="1799240" y="1430985"/>
                    <a:pt x="1797261" y="1434456"/>
                  </a:cubicBezTo>
                  <a:cubicBezTo>
                    <a:pt x="1788090" y="1450646"/>
                    <a:pt x="1778418" y="1466663"/>
                    <a:pt x="1768335" y="1482303"/>
                  </a:cubicBezTo>
                  <a:cubicBezTo>
                    <a:pt x="1765902" y="1486135"/>
                    <a:pt x="1763468" y="1489888"/>
                    <a:pt x="1760939" y="1493610"/>
                  </a:cubicBezTo>
                  <a:cubicBezTo>
                    <a:pt x="1758128" y="1498022"/>
                    <a:pt x="1755145" y="1502325"/>
                    <a:pt x="1752146" y="1506722"/>
                  </a:cubicBezTo>
                  <a:cubicBezTo>
                    <a:pt x="1749995" y="1509863"/>
                    <a:pt x="1747937" y="1512909"/>
                    <a:pt x="1745691" y="1515908"/>
                  </a:cubicBezTo>
                  <a:cubicBezTo>
                    <a:pt x="1740541" y="1523289"/>
                    <a:pt x="1735297" y="1530512"/>
                    <a:pt x="1729862" y="1537814"/>
                  </a:cubicBezTo>
                  <a:cubicBezTo>
                    <a:pt x="1727146" y="1541379"/>
                    <a:pt x="1724429" y="1545006"/>
                    <a:pt x="1721618" y="1548571"/>
                  </a:cubicBezTo>
                  <a:cubicBezTo>
                    <a:pt x="1718808" y="1552136"/>
                    <a:pt x="1716201" y="1555685"/>
                    <a:pt x="1713296" y="1559234"/>
                  </a:cubicBezTo>
                  <a:cubicBezTo>
                    <a:pt x="1710391" y="1562783"/>
                    <a:pt x="1707768" y="1566253"/>
                    <a:pt x="1704863" y="1569818"/>
                  </a:cubicBezTo>
                  <a:cubicBezTo>
                    <a:pt x="1700937" y="1574686"/>
                    <a:pt x="1696917" y="1579554"/>
                    <a:pt x="1692693" y="1584343"/>
                  </a:cubicBezTo>
                  <a:cubicBezTo>
                    <a:pt x="1689882" y="1587798"/>
                    <a:pt x="1686899" y="1591253"/>
                    <a:pt x="1683899" y="1594629"/>
                  </a:cubicBezTo>
                  <a:cubicBezTo>
                    <a:pt x="1680429" y="1598743"/>
                    <a:pt x="1676864" y="1602768"/>
                    <a:pt x="1673221" y="1606705"/>
                  </a:cubicBezTo>
                  <a:cubicBezTo>
                    <a:pt x="1671070" y="1609138"/>
                    <a:pt x="1668919" y="1611588"/>
                    <a:pt x="1666579" y="1613928"/>
                  </a:cubicBezTo>
                  <a:cubicBezTo>
                    <a:pt x="1663297" y="1617650"/>
                    <a:pt x="1659936" y="1621214"/>
                    <a:pt x="1656372" y="1624920"/>
                  </a:cubicBezTo>
                  <a:cubicBezTo>
                    <a:pt x="1652807" y="1628626"/>
                    <a:pt x="1649164" y="1632583"/>
                    <a:pt x="1645379" y="1636337"/>
                  </a:cubicBezTo>
                  <a:cubicBezTo>
                    <a:pt x="1642946" y="1638865"/>
                    <a:pt x="1640417" y="1641487"/>
                    <a:pt x="1637889" y="1643827"/>
                  </a:cubicBezTo>
                  <a:cubicBezTo>
                    <a:pt x="1634513" y="1647282"/>
                    <a:pt x="1631246" y="1650674"/>
                    <a:pt x="1627776" y="1653846"/>
                  </a:cubicBezTo>
                  <a:cubicBezTo>
                    <a:pt x="1623567" y="1657960"/>
                    <a:pt x="1619359" y="1662074"/>
                    <a:pt x="1615041" y="1666016"/>
                  </a:cubicBezTo>
                  <a:cubicBezTo>
                    <a:pt x="1613078" y="1667884"/>
                    <a:pt x="1611115" y="1669753"/>
                    <a:pt x="1609152" y="1671433"/>
                  </a:cubicBezTo>
                  <a:cubicBezTo>
                    <a:pt x="1605226" y="1675092"/>
                    <a:pt x="1601301" y="1678751"/>
                    <a:pt x="1597264" y="1682206"/>
                  </a:cubicBezTo>
                  <a:cubicBezTo>
                    <a:pt x="1593229" y="1685660"/>
                    <a:pt x="1589586" y="1689052"/>
                    <a:pt x="1585738" y="1692224"/>
                  </a:cubicBezTo>
                  <a:cubicBezTo>
                    <a:pt x="1582598" y="1695020"/>
                    <a:pt x="1579567" y="1697658"/>
                    <a:pt x="1576474" y="1700186"/>
                  </a:cubicBezTo>
                  <a:cubicBezTo>
                    <a:pt x="1572454" y="1703641"/>
                    <a:pt x="1568433" y="1707017"/>
                    <a:pt x="1564304" y="1710205"/>
                  </a:cubicBezTo>
                  <a:cubicBezTo>
                    <a:pt x="1561776" y="1712356"/>
                    <a:pt x="1559247" y="1714413"/>
                    <a:pt x="1556625" y="1716486"/>
                  </a:cubicBezTo>
                  <a:cubicBezTo>
                    <a:pt x="1552039" y="1720145"/>
                    <a:pt x="1547360" y="1723788"/>
                    <a:pt x="1542680" y="1727258"/>
                  </a:cubicBezTo>
                  <a:cubicBezTo>
                    <a:pt x="1539869" y="1729598"/>
                    <a:pt x="1536980" y="1731734"/>
                    <a:pt x="1534075" y="1733901"/>
                  </a:cubicBezTo>
                  <a:cubicBezTo>
                    <a:pt x="1529662" y="1737277"/>
                    <a:pt x="1525171" y="1740543"/>
                    <a:pt x="1520680" y="1743731"/>
                  </a:cubicBezTo>
                  <a:cubicBezTo>
                    <a:pt x="1517775" y="1745898"/>
                    <a:pt x="1514791" y="1747940"/>
                    <a:pt x="1511886" y="1750012"/>
                  </a:cubicBezTo>
                  <a:cubicBezTo>
                    <a:pt x="1505793" y="1754409"/>
                    <a:pt x="1499622" y="1758618"/>
                    <a:pt x="1493341" y="1762732"/>
                  </a:cubicBezTo>
                  <a:cubicBezTo>
                    <a:pt x="1492775" y="1763170"/>
                    <a:pt x="1492178" y="1763578"/>
                    <a:pt x="1491566" y="1763957"/>
                  </a:cubicBezTo>
                  <a:cubicBezTo>
                    <a:pt x="1485945" y="1767788"/>
                    <a:pt x="1480244" y="1771526"/>
                    <a:pt x="1474434" y="1775090"/>
                  </a:cubicBezTo>
                  <a:cubicBezTo>
                    <a:pt x="1471293" y="1777163"/>
                    <a:pt x="1468262" y="1779110"/>
                    <a:pt x="1465169" y="1780995"/>
                  </a:cubicBezTo>
                  <a:cubicBezTo>
                    <a:pt x="1460866" y="1783696"/>
                    <a:pt x="1456470" y="1786318"/>
                    <a:pt x="1452057" y="1788956"/>
                  </a:cubicBezTo>
                  <a:cubicBezTo>
                    <a:pt x="1448602" y="1791108"/>
                    <a:pt x="1445037" y="1793149"/>
                    <a:pt x="1441489" y="1795238"/>
                  </a:cubicBezTo>
                  <a:cubicBezTo>
                    <a:pt x="1437641" y="1797483"/>
                    <a:pt x="1433810" y="1799619"/>
                    <a:pt x="1429962" y="1801786"/>
                  </a:cubicBezTo>
                  <a:cubicBezTo>
                    <a:pt x="1425251" y="1804503"/>
                    <a:pt x="1420540" y="1807125"/>
                    <a:pt x="1415829" y="1809559"/>
                  </a:cubicBezTo>
                  <a:cubicBezTo>
                    <a:pt x="1413301" y="1810957"/>
                    <a:pt x="1410773" y="1812370"/>
                    <a:pt x="1408245" y="1813579"/>
                  </a:cubicBezTo>
                  <a:cubicBezTo>
                    <a:pt x="1402638" y="1816720"/>
                    <a:pt x="1396922" y="1819656"/>
                    <a:pt x="1391207" y="1822483"/>
                  </a:cubicBezTo>
                  <a:cubicBezTo>
                    <a:pt x="1388772" y="1823692"/>
                    <a:pt x="1386339" y="1824917"/>
                    <a:pt x="1383811" y="1826126"/>
                  </a:cubicBezTo>
                  <a:cubicBezTo>
                    <a:pt x="1378204" y="1828937"/>
                    <a:pt x="1372489" y="1831748"/>
                    <a:pt x="1366772" y="1834370"/>
                  </a:cubicBezTo>
                  <a:cubicBezTo>
                    <a:pt x="1366506" y="1834543"/>
                    <a:pt x="1366128" y="1834637"/>
                    <a:pt x="1365752" y="1834841"/>
                  </a:cubicBezTo>
                  <a:cubicBezTo>
                    <a:pt x="1365438" y="1834978"/>
                    <a:pt x="1365123" y="1835097"/>
                    <a:pt x="1364810" y="1835202"/>
                  </a:cubicBezTo>
                  <a:cubicBezTo>
                    <a:pt x="1355592" y="1799426"/>
                    <a:pt x="1344332" y="1764203"/>
                    <a:pt x="1331110" y="1729708"/>
                  </a:cubicBezTo>
                  <a:cubicBezTo>
                    <a:pt x="1329336" y="1724840"/>
                    <a:pt x="1327467" y="1719956"/>
                    <a:pt x="1325489" y="1715183"/>
                  </a:cubicBezTo>
                  <a:cubicBezTo>
                    <a:pt x="1319035" y="1698997"/>
                    <a:pt x="1312172" y="1683027"/>
                    <a:pt x="1304902" y="1667272"/>
                  </a:cubicBezTo>
                  <a:cubicBezTo>
                    <a:pt x="1303033" y="1663158"/>
                    <a:pt x="1301054" y="1659106"/>
                    <a:pt x="1299091" y="1654992"/>
                  </a:cubicBezTo>
                  <a:cubicBezTo>
                    <a:pt x="1294695" y="1645570"/>
                    <a:pt x="1290015" y="1636274"/>
                    <a:pt x="1285241" y="1627087"/>
                  </a:cubicBezTo>
                  <a:cubicBezTo>
                    <a:pt x="1283278" y="1623256"/>
                    <a:pt x="1281315" y="1619424"/>
                    <a:pt x="1279242" y="1615687"/>
                  </a:cubicBezTo>
                  <a:cubicBezTo>
                    <a:pt x="1274186" y="1606123"/>
                    <a:pt x="1268957" y="1596576"/>
                    <a:pt x="1263539" y="1587311"/>
                  </a:cubicBezTo>
                  <a:cubicBezTo>
                    <a:pt x="1261105" y="1583008"/>
                    <a:pt x="1258672" y="1578784"/>
                    <a:pt x="1256048" y="1574591"/>
                  </a:cubicBezTo>
                  <a:cubicBezTo>
                    <a:pt x="1255200" y="1572968"/>
                    <a:pt x="1254259" y="1571396"/>
                    <a:pt x="1253238" y="1569880"/>
                  </a:cubicBezTo>
                  <a:cubicBezTo>
                    <a:pt x="1250333" y="1564934"/>
                    <a:pt x="1247333" y="1560050"/>
                    <a:pt x="1244256" y="1555182"/>
                  </a:cubicBezTo>
                  <a:cubicBezTo>
                    <a:pt x="1243219" y="1553612"/>
                    <a:pt x="1242293" y="1552042"/>
                    <a:pt x="1241350" y="1550471"/>
                  </a:cubicBezTo>
                  <a:cubicBezTo>
                    <a:pt x="1238916" y="1546734"/>
                    <a:pt x="1236483" y="1542886"/>
                    <a:pt x="1234049" y="1539165"/>
                  </a:cubicBezTo>
                  <a:cubicBezTo>
                    <a:pt x="1231803" y="1535679"/>
                    <a:pt x="1229463" y="1532224"/>
                    <a:pt x="1227217" y="1528848"/>
                  </a:cubicBezTo>
                  <a:cubicBezTo>
                    <a:pt x="1223559" y="1523414"/>
                    <a:pt x="1219916" y="1518091"/>
                    <a:pt x="1216225" y="1512846"/>
                  </a:cubicBezTo>
                  <a:cubicBezTo>
                    <a:pt x="1213320" y="1508638"/>
                    <a:pt x="1210321" y="1504414"/>
                    <a:pt x="1207322" y="1500284"/>
                  </a:cubicBezTo>
                  <a:cubicBezTo>
                    <a:pt x="1206301" y="1498792"/>
                    <a:pt x="1205170" y="1497379"/>
                    <a:pt x="1204181" y="1495965"/>
                  </a:cubicBezTo>
                  <a:cubicBezTo>
                    <a:pt x="1200820" y="1491254"/>
                    <a:pt x="1197350" y="1486543"/>
                    <a:pt x="1193801" y="1482021"/>
                  </a:cubicBezTo>
                  <a:cubicBezTo>
                    <a:pt x="1192859" y="1480717"/>
                    <a:pt x="1191822" y="1479414"/>
                    <a:pt x="1190896" y="1478205"/>
                  </a:cubicBezTo>
                  <a:cubicBezTo>
                    <a:pt x="1187755" y="1474075"/>
                    <a:pt x="1184520" y="1469961"/>
                    <a:pt x="1181254" y="1465846"/>
                  </a:cubicBezTo>
                  <a:lnTo>
                    <a:pt x="1176763" y="1460209"/>
                  </a:lnTo>
                  <a:cubicBezTo>
                    <a:pt x="1173198" y="1455733"/>
                    <a:pt x="1169461" y="1451227"/>
                    <a:pt x="1165771" y="1446830"/>
                  </a:cubicBezTo>
                  <a:cubicBezTo>
                    <a:pt x="1162080" y="1442433"/>
                    <a:pt x="1158280" y="1437848"/>
                    <a:pt x="1154449" y="1433435"/>
                  </a:cubicBezTo>
                  <a:cubicBezTo>
                    <a:pt x="1152015" y="1430640"/>
                    <a:pt x="1149581" y="1427829"/>
                    <a:pt x="1146958" y="1425018"/>
                  </a:cubicBezTo>
                  <a:cubicBezTo>
                    <a:pt x="1143488" y="1420982"/>
                    <a:pt x="1139939" y="1416962"/>
                    <a:pt x="1136280" y="1413036"/>
                  </a:cubicBezTo>
                  <a:cubicBezTo>
                    <a:pt x="1131318" y="1407603"/>
                    <a:pt x="1126356" y="1402264"/>
                    <a:pt x="1121299" y="1396925"/>
                  </a:cubicBezTo>
                  <a:lnTo>
                    <a:pt x="1121017" y="1396658"/>
                  </a:lnTo>
                  <a:cubicBezTo>
                    <a:pt x="1116070" y="1391413"/>
                    <a:pt x="1110919" y="1386184"/>
                    <a:pt x="1105769" y="1380955"/>
                  </a:cubicBezTo>
                  <a:cubicBezTo>
                    <a:pt x="1100618" y="1375725"/>
                    <a:pt x="1095373" y="1370575"/>
                    <a:pt x="1090066" y="1365503"/>
                  </a:cubicBezTo>
                  <a:cubicBezTo>
                    <a:pt x="1084758" y="1360431"/>
                    <a:pt x="1079591" y="1355484"/>
                    <a:pt x="1074252" y="1350632"/>
                  </a:cubicBezTo>
                  <a:lnTo>
                    <a:pt x="1073310" y="1349689"/>
                  </a:lnTo>
                  <a:cubicBezTo>
                    <a:pt x="1047243" y="1325696"/>
                    <a:pt x="1019903" y="1303129"/>
                    <a:pt x="991402" y="1282087"/>
                  </a:cubicBezTo>
                  <a:lnTo>
                    <a:pt x="991684" y="1281914"/>
                  </a:lnTo>
                  <a:lnTo>
                    <a:pt x="974411" y="1269933"/>
                  </a:lnTo>
                  <a:cubicBezTo>
                    <a:pt x="972841" y="1268802"/>
                    <a:pt x="971270" y="1267687"/>
                    <a:pt x="969700" y="1266557"/>
                  </a:cubicBezTo>
                  <a:lnTo>
                    <a:pt x="958928" y="1259082"/>
                  </a:lnTo>
                  <a:lnTo>
                    <a:pt x="958833" y="1259160"/>
                  </a:lnTo>
                  <a:cubicBezTo>
                    <a:pt x="792960" y="1146097"/>
                    <a:pt x="599229" y="1086425"/>
                    <a:pt x="397238" y="1086425"/>
                  </a:cubicBezTo>
                  <a:cubicBezTo>
                    <a:pt x="388539" y="1086425"/>
                    <a:pt x="379823" y="1086519"/>
                    <a:pt x="371218" y="1086801"/>
                  </a:cubicBezTo>
                  <a:cubicBezTo>
                    <a:pt x="363366" y="1086990"/>
                    <a:pt x="355671" y="1087257"/>
                    <a:pt x="348008" y="1087649"/>
                  </a:cubicBezTo>
                  <a:cubicBezTo>
                    <a:pt x="344161" y="1087838"/>
                    <a:pt x="340329" y="1088011"/>
                    <a:pt x="336482" y="1088309"/>
                  </a:cubicBezTo>
                  <a:cubicBezTo>
                    <a:pt x="330782" y="1088576"/>
                    <a:pt x="325066" y="1088968"/>
                    <a:pt x="319350" y="1089424"/>
                  </a:cubicBezTo>
                  <a:cubicBezTo>
                    <a:pt x="311577" y="1089989"/>
                    <a:pt x="303819" y="1090649"/>
                    <a:pt x="296046" y="1091481"/>
                  </a:cubicBezTo>
                  <a:cubicBezTo>
                    <a:pt x="290802" y="1091952"/>
                    <a:pt x="285462" y="1092517"/>
                    <a:pt x="280233" y="1093255"/>
                  </a:cubicBezTo>
                  <a:cubicBezTo>
                    <a:pt x="277972" y="1093444"/>
                    <a:pt x="275821" y="1093742"/>
                    <a:pt x="273575" y="1094009"/>
                  </a:cubicBezTo>
                  <a:cubicBezTo>
                    <a:pt x="269084" y="1094480"/>
                    <a:pt x="264687" y="1095030"/>
                    <a:pt x="260290" y="1095784"/>
                  </a:cubicBezTo>
                  <a:cubicBezTo>
                    <a:pt x="255139" y="1096349"/>
                    <a:pt x="250083" y="1097103"/>
                    <a:pt x="244932" y="1097935"/>
                  </a:cubicBezTo>
                  <a:cubicBezTo>
                    <a:pt x="242216" y="1098328"/>
                    <a:pt x="239405" y="1098783"/>
                    <a:pt x="236594" y="1099348"/>
                  </a:cubicBezTo>
                  <a:cubicBezTo>
                    <a:pt x="232197" y="1099914"/>
                    <a:pt x="227894" y="1100667"/>
                    <a:pt x="223497" y="1101515"/>
                  </a:cubicBezTo>
                  <a:cubicBezTo>
                    <a:pt x="218535" y="1102348"/>
                    <a:pt x="213573" y="1103196"/>
                    <a:pt x="208705" y="1104216"/>
                  </a:cubicBezTo>
                  <a:cubicBezTo>
                    <a:pt x="204952" y="1104876"/>
                    <a:pt x="201215" y="1105630"/>
                    <a:pt x="197556" y="1106462"/>
                  </a:cubicBezTo>
                  <a:cubicBezTo>
                    <a:pt x="193897" y="1107294"/>
                    <a:pt x="189987" y="1108032"/>
                    <a:pt x="186234" y="1108802"/>
                  </a:cubicBezTo>
                  <a:cubicBezTo>
                    <a:pt x="182025" y="1109650"/>
                    <a:pt x="177801" y="1110576"/>
                    <a:pt x="173592" y="1111613"/>
                  </a:cubicBezTo>
                  <a:cubicBezTo>
                    <a:pt x="169855" y="1112366"/>
                    <a:pt x="166102" y="1113309"/>
                    <a:pt x="162365" y="1114235"/>
                  </a:cubicBezTo>
                  <a:cubicBezTo>
                    <a:pt x="156743" y="1115554"/>
                    <a:pt x="151137" y="1116936"/>
                    <a:pt x="145515" y="1118443"/>
                  </a:cubicBezTo>
                  <a:cubicBezTo>
                    <a:pt x="143552" y="1118915"/>
                    <a:pt x="141479" y="1119480"/>
                    <a:pt x="139516" y="1120014"/>
                  </a:cubicBezTo>
                  <a:cubicBezTo>
                    <a:pt x="134554" y="1121239"/>
                    <a:pt x="129592" y="1122652"/>
                    <a:pt x="124724" y="1124144"/>
                  </a:cubicBezTo>
                  <a:cubicBezTo>
                    <a:pt x="120421" y="1125259"/>
                    <a:pt x="116213" y="1126484"/>
                    <a:pt x="111910" y="1127787"/>
                  </a:cubicBezTo>
                  <a:cubicBezTo>
                    <a:pt x="104796" y="1129938"/>
                    <a:pt x="97589" y="1132105"/>
                    <a:pt x="90475" y="1134445"/>
                  </a:cubicBezTo>
                  <a:cubicBezTo>
                    <a:pt x="84759" y="1136220"/>
                    <a:pt x="79138" y="1138104"/>
                    <a:pt x="73531" y="1140145"/>
                  </a:cubicBezTo>
                  <a:cubicBezTo>
                    <a:pt x="71270" y="1140899"/>
                    <a:pt x="68930" y="1141716"/>
                    <a:pt x="66685" y="1142485"/>
                  </a:cubicBezTo>
                  <a:cubicBezTo>
                    <a:pt x="63042" y="1143710"/>
                    <a:pt x="59383" y="1145013"/>
                    <a:pt x="55834" y="1146411"/>
                  </a:cubicBezTo>
                  <a:cubicBezTo>
                    <a:pt x="50589" y="1148295"/>
                    <a:pt x="45344" y="1150164"/>
                    <a:pt x="40131" y="1152237"/>
                  </a:cubicBezTo>
                  <a:cubicBezTo>
                    <a:pt x="32734" y="1155032"/>
                    <a:pt x="25338" y="1157937"/>
                    <a:pt x="18036" y="1160936"/>
                  </a:cubicBezTo>
                  <a:lnTo>
                    <a:pt x="17487" y="1161203"/>
                  </a:lnTo>
                  <a:cubicBezTo>
                    <a:pt x="3856" y="1095974"/>
                    <a:pt x="-2991" y="1029510"/>
                    <a:pt x="-2943" y="962871"/>
                  </a:cubicBezTo>
                  <a:cubicBezTo>
                    <a:pt x="-2943" y="432369"/>
                    <a:pt x="428519" y="608"/>
                    <a:pt x="958943" y="608"/>
                  </a:cubicBezTo>
                  <a:cubicBezTo>
                    <a:pt x="1489367" y="608"/>
                    <a:pt x="1920846" y="432290"/>
                    <a:pt x="1920846" y="962871"/>
                  </a:cubicBezTo>
                  <a:close/>
                </a:path>
              </a:pathLst>
            </a:custGeom>
            <a:solidFill>
              <a:schemeClr val="accent2"/>
            </a:solidFill>
            <a:ln w="15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Graphic 20">
              <a:extLst>
                <a:ext uri="{FF2B5EF4-FFF2-40B4-BE49-F238E27FC236}">
                  <a16:creationId xmlns:a16="http://schemas.microsoft.com/office/drawing/2014/main" id="{FD8DC085-9B10-48CE-AA17-B95A943949C4}"/>
                </a:ext>
              </a:extLst>
            </p:cNvPr>
            <p:cNvSpPr/>
            <p:nvPr/>
          </p:nvSpPr>
          <p:spPr>
            <a:xfrm>
              <a:off x="5406654" y="2989710"/>
              <a:ext cx="2807775" cy="2677665"/>
            </a:xfrm>
            <a:custGeom>
              <a:avLst/>
              <a:gdLst>
                <a:gd name="connsiteX0" fmla="*/ 1920845 w 1923788"/>
                <a:gd name="connsiteY0" fmla="*/ 873080 h 1834641"/>
                <a:gd name="connsiteX1" fmla="*/ 958943 w 1923788"/>
                <a:gd name="connsiteY1" fmla="*/ 1835250 h 1834641"/>
                <a:gd name="connsiteX2" fmla="*/ 408026 w 1923788"/>
                <a:gd name="connsiteY2" fmla="*/ 1661791 h 1834641"/>
                <a:gd name="connsiteX3" fmla="*/ -2944 w 1923788"/>
                <a:gd name="connsiteY3" fmla="*/ 873080 h 1834641"/>
                <a:gd name="connsiteX4" fmla="*/ -2755 w 1923788"/>
                <a:gd name="connsiteY4" fmla="*/ 852211 h 1834641"/>
                <a:gd name="connsiteX5" fmla="*/ -1546 w 1923788"/>
                <a:gd name="connsiteY5" fmla="*/ 821511 h 1834641"/>
                <a:gd name="connsiteX6" fmla="*/ -415 w 1923788"/>
                <a:gd name="connsiteY6" fmla="*/ 803326 h 1834641"/>
                <a:gd name="connsiteX7" fmla="*/ 134 w 1923788"/>
                <a:gd name="connsiteY7" fmla="*/ 795553 h 1834641"/>
                <a:gd name="connsiteX8" fmla="*/ 1925 w 1923788"/>
                <a:gd name="connsiteY8" fmla="*/ 775626 h 1834641"/>
                <a:gd name="connsiteX9" fmla="*/ 2395 w 1923788"/>
                <a:gd name="connsiteY9" fmla="*/ 771512 h 1834641"/>
                <a:gd name="connsiteX10" fmla="*/ 5112 w 1923788"/>
                <a:gd name="connsiteY10" fmla="*/ 748114 h 1834641"/>
                <a:gd name="connsiteX11" fmla="*/ 5112 w 1923788"/>
                <a:gd name="connsiteY11" fmla="*/ 748004 h 1834641"/>
                <a:gd name="connsiteX12" fmla="*/ 12398 w 1923788"/>
                <a:gd name="connsiteY12" fmla="*/ 700894 h 1834641"/>
                <a:gd name="connsiteX13" fmla="*/ 13058 w 1923788"/>
                <a:gd name="connsiteY13" fmla="*/ 697612 h 1834641"/>
                <a:gd name="connsiteX14" fmla="*/ 16528 w 1923788"/>
                <a:gd name="connsiteY14" fmla="*/ 679742 h 1834641"/>
                <a:gd name="connsiteX15" fmla="*/ 17565 w 1923788"/>
                <a:gd name="connsiteY15" fmla="*/ 674575 h 1834641"/>
                <a:gd name="connsiteX16" fmla="*/ 20454 w 1923788"/>
                <a:gd name="connsiteY16" fmla="*/ 675706 h 1834641"/>
                <a:gd name="connsiteX17" fmla="*/ 42926 w 1923788"/>
                <a:gd name="connsiteY17" fmla="*/ 684594 h 1834641"/>
                <a:gd name="connsiteX18" fmla="*/ 50777 w 1923788"/>
                <a:gd name="connsiteY18" fmla="*/ 687499 h 1834641"/>
                <a:gd name="connsiteX19" fmla="*/ 66685 w 1923788"/>
                <a:gd name="connsiteY19" fmla="*/ 693215 h 1834641"/>
                <a:gd name="connsiteX20" fmla="*/ 73515 w 1923788"/>
                <a:gd name="connsiteY20" fmla="*/ 695555 h 1834641"/>
                <a:gd name="connsiteX21" fmla="*/ 91402 w 1923788"/>
                <a:gd name="connsiteY21" fmla="*/ 701554 h 1834641"/>
                <a:gd name="connsiteX22" fmla="*/ 95798 w 1923788"/>
                <a:gd name="connsiteY22" fmla="*/ 702951 h 1834641"/>
                <a:gd name="connsiteX23" fmla="*/ 117516 w 1923788"/>
                <a:gd name="connsiteY23" fmla="*/ 709594 h 1834641"/>
                <a:gd name="connsiteX24" fmla="*/ 138684 w 1923788"/>
                <a:gd name="connsiteY24" fmla="*/ 715498 h 1834641"/>
                <a:gd name="connsiteX25" fmla="*/ 149252 w 1923788"/>
                <a:gd name="connsiteY25" fmla="*/ 718293 h 1834641"/>
                <a:gd name="connsiteX26" fmla="*/ 163103 w 1923788"/>
                <a:gd name="connsiteY26" fmla="*/ 721685 h 1834641"/>
                <a:gd name="connsiteX27" fmla="*/ 170138 w 1923788"/>
                <a:gd name="connsiteY27" fmla="*/ 723365 h 1834641"/>
                <a:gd name="connsiteX28" fmla="*/ 187725 w 1923788"/>
                <a:gd name="connsiteY28" fmla="*/ 727291 h 1834641"/>
                <a:gd name="connsiteX29" fmla="*/ 196252 w 1923788"/>
                <a:gd name="connsiteY29" fmla="*/ 729160 h 1834641"/>
                <a:gd name="connsiteX30" fmla="*/ 215535 w 1923788"/>
                <a:gd name="connsiteY30" fmla="*/ 732819 h 1834641"/>
                <a:gd name="connsiteX31" fmla="*/ 218441 w 1923788"/>
                <a:gd name="connsiteY31" fmla="*/ 733384 h 1834641"/>
                <a:gd name="connsiteX32" fmla="*/ 235573 w 1923788"/>
                <a:gd name="connsiteY32" fmla="*/ 736274 h 1834641"/>
                <a:gd name="connsiteX33" fmla="*/ 248575 w 1923788"/>
                <a:gd name="connsiteY33" fmla="*/ 738331 h 1834641"/>
                <a:gd name="connsiteX34" fmla="*/ 269084 w 1923788"/>
                <a:gd name="connsiteY34" fmla="*/ 741157 h 1834641"/>
                <a:gd name="connsiteX35" fmla="*/ 289121 w 1923788"/>
                <a:gd name="connsiteY35" fmla="*/ 743497 h 1834641"/>
                <a:gd name="connsiteX36" fmla="*/ 295481 w 1923788"/>
                <a:gd name="connsiteY36" fmla="*/ 744235 h 1834641"/>
                <a:gd name="connsiteX37" fmla="*/ 319350 w 1923788"/>
                <a:gd name="connsiteY37" fmla="*/ 746292 h 1834641"/>
                <a:gd name="connsiteX38" fmla="*/ 336482 w 1923788"/>
                <a:gd name="connsiteY38" fmla="*/ 747423 h 1834641"/>
                <a:gd name="connsiteX39" fmla="*/ 347993 w 1923788"/>
                <a:gd name="connsiteY39" fmla="*/ 748082 h 1834641"/>
                <a:gd name="connsiteX40" fmla="*/ 371218 w 1923788"/>
                <a:gd name="connsiteY40" fmla="*/ 748915 h 1834641"/>
                <a:gd name="connsiteX41" fmla="*/ 397238 w 1923788"/>
                <a:gd name="connsiteY41" fmla="*/ 749292 h 1834641"/>
                <a:gd name="connsiteX42" fmla="*/ 602354 w 1923788"/>
                <a:gd name="connsiteY42" fmla="*/ 728312 h 1834641"/>
                <a:gd name="connsiteX43" fmla="*/ 652243 w 1923788"/>
                <a:gd name="connsiteY43" fmla="*/ 716519 h 1834641"/>
                <a:gd name="connsiteX44" fmla="*/ 668072 w 1923788"/>
                <a:gd name="connsiteY44" fmla="*/ 712232 h 1834641"/>
                <a:gd name="connsiteX45" fmla="*/ 691753 w 1923788"/>
                <a:gd name="connsiteY45" fmla="*/ 705197 h 1834641"/>
                <a:gd name="connsiteX46" fmla="*/ 715307 w 1923788"/>
                <a:gd name="connsiteY46" fmla="*/ 697612 h 1834641"/>
                <a:gd name="connsiteX47" fmla="*/ 777193 w 1923788"/>
                <a:gd name="connsiteY47" fmla="*/ 674481 h 1834641"/>
                <a:gd name="connsiteX48" fmla="*/ 777288 w 1923788"/>
                <a:gd name="connsiteY48" fmla="*/ 674685 h 1834641"/>
                <a:gd name="connsiteX49" fmla="*/ 787589 w 1923788"/>
                <a:gd name="connsiteY49" fmla="*/ 670194 h 1834641"/>
                <a:gd name="connsiteX50" fmla="*/ 797891 w 1923788"/>
                <a:gd name="connsiteY50" fmla="*/ 665687 h 1834641"/>
                <a:gd name="connsiteX51" fmla="*/ 801533 w 1923788"/>
                <a:gd name="connsiteY51" fmla="*/ 664007 h 1834641"/>
                <a:gd name="connsiteX52" fmla="*/ 803685 w 1923788"/>
                <a:gd name="connsiteY52" fmla="*/ 663081 h 1834641"/>
                <a:gd name="connsiteX53" fmla="*/ 812212 w 1923788"/>
                <a:gd name="connsiteY53" fmla="*/ 659422 h 1834641"/>
                <a:gd name="connsiteX54" fmla="*/ 812212 w 1923788"/>
                <a:gd name="connsiteY54" fmla="*/ 659328 h 1834641"/>
                <a:gd name="connsiteX55" fmla="*/ 817441 w 1923788"/>
                <a:gd name="connsiteY55" fmla="*/ 656894 h 1834641"/>
                <a:gd name="connsiteX56" fmla="*/ 823911 w 1923788"/>
                <a:gd name="connsiteY56" fmla="*/ 653753 h 1834641"/>
                <a:gd name="connsiteX57" fmla="*/ 824555 w 1923788"/>
                <a:gd name="connsiteY57" fmla="*/ 653455 h 1834641"/>
                <a:gd name="connsiteX58" fmla="*/ 849554 w 1923788"/>
                <a:gd name="connsiteY58" fmla="*/ 641206 h 1834641"/>
                <a:gd name="connsiteX59" fmla="*/ 850874 w 1923788"/>
                <a:gd name="connsiteY59" fmla="*/ 640547 h 1834641"/>
                <a:gd name="connsiteX60" fmla="*/ 872308 w 1923788"/>
                <a:gd name="connsiteY60" fmla="*/ 629209 h 1834641"/>
                <a:gd name="connsiteX61" fmla="*/ 892801 w 1923788"/>
                <a:gd name="connsiteY61" fmla="*/ 617793 h 1834641"/>
                <a:gd name="connsiteX62" fmla="*/ 910593 w 1923788"/>
                <a:gd name="connsiteY62" fmla="*/ 607303 h 1834641"/>
                <a:gd name="connsiteX63" fmla="*/ 926877 w 1923788"/>
                <a:gd name="connsiteY63" fmla="*/ 597394 h 1834641"/>
                <a:gd name="connsiteX64" fmla="*/ 946443 w 1923788"/>
                <a:gd name="connsiteY64" fmla="*/ 584737 h 1834641"/>
                <a:gd name="connsiteX65" fmla="*/ 951312 w 1923788"/>
                <a:gd name="connsiteY65" fmla="*/ 581597 h 1834641"/>
                <a:gd name="connsiteX66" fmla="*/ 967234 w 1923788"/>
                <a:gd name="connsiteY66" fmla="*/ 570604 h 1834641"/>
                <a:gd name="connsiteX67" fmla="*/ 974442 w 1923788"/>
                <a:gd name="connsiteY67" fmla="*/ 565564 h 1834641"/>
                <a:gd name="connsiteX68" fmla="*/ 975196 w 1923788"/>
                <a:gd name="connsiteY68" fmla="*/ 565092 h 1834641"/>
                <a:gd name="connsiteX69" fmla="*/ 990161 w 1923788"/>
                <a:gd name="connsiteY69" fmla="*/ 554226 h 1834641"/>
                <a:gd name="connsiteX70" fmla="*/ 998500 w 1923788"/>
                <a:gd name="connsiteY70" fmla="*/ 547945 h 1834641"/>
                <a:gd name="connsiteX71" fmla="*/ 1017501 w 1923788"/>
                <a:gd name="connsiteY71" fmla="*/ 533231 h 1834641"/>
                <a:gd name="connsiteX72" fmla="*/ 1037538 w 1923788"/>
                <a:gd name="connsiteY72" fmla="*/ 516852 h 1834641"/>
                <a:gd name="connsiteX73" fmla="*/ 1039108 w 1923788"/>
                <a:gd name="connsiteY73" fmla="*/ 515643 h 1834641"/>
                <a:gd name="connsiteX74" fmla="*/ 1054561 w 1923788"/>
                <a:gd name="connsiteY74" fmla="*/ 502358 h 1834641"/>
                <a:gd name="connsiteX75" fmla="*/ 1065333 w 1923788"/>
                <a:gd name="connsiteY75" fmla="*/ 492795 h 1834641"/>
                <a:gd name="connsiteX76" fmla="*/ 1078995 w 1923788"/>
                <a:gd name="connsiteY76" fmla="*/ 480232 h 1834641"/>
                <a:gd name="connsiteX77" fmla="*/ 1102675 w 1923788"/>
                <a:gd name="connsiteY77" fmla="*/ 457211 h 1834641"/>
                <a:gd name="connsiteX78" fmla="*/ 1117091 w 1923788"/>
                <a:gd name="connsiteY78" fmla="*/ 442607 h 1834641"/>
                <a:gd name="connsiteX79" fmla="*/ 1142090 w 1923788"/>
                <a:gd name="connsiteY79" fmla="*/ 415660 h 1834641"/>
                <a:gd name="connsiteX80" fmla="*/ 1155846 w 1923788"/>
                <a:gd name="connsiteY80" fmla="*/ 399957 h 1834641"/>
                <a:gd name="connsiteX81" fmla="*/ 1165111 w 1923788"/>
                <a:gd name="connsiteY81" fmla="*/ 388965 h 1834641"/>
                <a:gd name="connsiteX82" fmla="*/ 1173072 w 1923788"/>
                <a:gd name="connsiteY82" fmla="*/ 379323 h 1834641"/>
                <a:gd name="connsiteX83" fmla="*/ 1183185 w 1923788"/>
                <a:gd name="connsiteY83" fmla="*/ 366603 h 1834641"/>
                <a:gd name="connsiteX84" fmla="*/ 1189640 w 1923788"/>
                <a:gd name="connsiteY84" fmla="*/ 358359 h 1834641"/>
                <a:gd name="connsiteX85" fmla="*/ 1212865 w 1923788"/>
                <a:gd name="connsiteY85" fmla="*/ 326953 h 1834641"/>
                <a:gd name="connsiteX86" fmla="*/ 1217921 w 1923788"/>
                <a:gd name="connsiteY86" fmla="*/ 319745 h 1834641"/>
                <a:gd name="connsiteX87" fmla="*/ 1276871 w 1923788"/>
                <a:gd name="connsiteY87" fmla="*/ 224018 h 1834641"/>
                <a:gd name="connsiteX88" fmla="*/ 1283530 w 1923788"/>
                <a:gd name="connsiteY88" fmla="*/ 211565 h 1834641"/>
                <a:gd name="connsiteX89" fmla="*/ 1296249 w 1923788"/>
                <a:gd name="connsiteY89" fmla="*/ 186440 h 1834641"/>
                <a:gd name="connsiteX90" fmla="*/ 1302342 w 1923788"/>
                <a:gd name="connsiteY90" fmla="*/ 173689 h 1834641"/>
                <a:gd name="connsiteX91" fmla="*/ 1308231 w 1923788"/>
                <a:gd name="connsiteY91" fmla="*/ 160875 h 1834641"/>
                <a:gd name="connsiteX92" fmla="*/ 1311607 w 1923788"/>
                <a:gd name="connsiteY92" fmla="*/ 153385 h 1834641"/>
                <a:gd name="connsiteX93" fmla="*/ 1315627 w 1923788"/>
                <a:gd name="connsiteY93" fmla="*/ 144198 h 1834641"/>
                <a:gd name="connsiteX94" fmla="*/ 1319568 w 1923788"/>
                <a:gd name="connsiteY94" fmla="*/ 135043 h 1834641"/>
                <a:gd name="connsiteX95" fmla="*/ 1324907 w 1923788"/>
                <a:gd name="connsiteY95" fmla="*/ 121931 h 1834641"/>
                <a:gd name="connsiteX96" fmla="*/ 1330153 w 1923788"/>
                <a:gd name="connsiteY96" fmla="*/ 108725 h 1834641"/>
                <a:gd name="connsiteX97" fmla="*/ 1335099 w 1923788"/>
                <a:gd name="connsiteY97" fmla="*/ 95534 h 1834641"/>
                <a:gd name="connsiteX98" fmla="*/ 1339967 w 1923788"/>
                <a:gd name="connsiteY98" fmla="*/ 82061 h 1834641"/>
                <a:gd name="connsiteX99" fmla="*/ 1344568 w 1923788"/>
                <a:gd name="connsiteY99" fmla="*/ 68760 h 1834641"/>
                <a:gd name="connsiteX100" fmla="*/ 1348493 w 1923788"/>
                <a:gd name="connsiteY100" fmla="*/ 56967 h 1834641"/>
                <a:gd name="connsiteX101" fmla="*/ 1356078 w 1923788"/>
                <a:gd name="connsiteY101" fmla="*/ 32517 h 1834641"/>
                <a:gd name="connsiteX102" fmla="*/ 1359360 w 1923788"/>
                <a:gd name="connsiteY102" fmla="*/ 21022 h 1834641"/>
                <a:gd name="connsiteX103" fmla="*/ 1363192 w 1923788"/>
                <a:gd name="connsiteY103" fmla="*/ 6889 h 1834641"/>
                <a:gd name="connsiteX104" fmla="*/ 1364872 w 1923788"/>
                <a:gd name="connsiteY104" fmla="*/ 608 h 1834641"/>
                <a:gd name="connsiteX105" fmla="*/ 1920845 w 1923788"/>
                <a:gd name="connsiteY105" fmla="*/ 873080 h 1834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</a:cxnLst>
              <a:rect l="l" t="t" r="r" b="b"/>
              <a:pathLst>
                <a:path w="1923788" h="1834641">
                  <a:moveTo>
                    <a:pt x="1920845" y="873080"/>
                  </a:moveTo>
                  <a:cubicBezTo>
                    <a:pt x="1920845" y="1403693"/>
                    <a:pt x="1489367" y="1835250"/>
                    <a:pt x="958943" y="1835250"/>
                  </a:cubicBezTo>
                  <a:cubicBezTo>
                    <a:pt x="760391" y="1835250"/>
                    <a:pt x="569880" y="1775326"/>
                    <a:pt x="408026" y="1661791"/>
                  </a:cubicBezTo>
                  <a:cubicBezTo>
                    <a:pt x="150619" y="1481628"/>
                    <a:pt x="-2755" y="1187269"/>
                    <a:pt x="-2944" y="873080"/>
                  </a:cubicBezTo>
                  <a:cubicBezTo>
                    <a:pt x="-2944" y="866155"/>
                    <a:pt x="-2849" y="859136"/>
                    <a:pt x="-2755" y="852211"/>
                  </a:cubicBezTo>
                  <a:cubicBezTo>
                    <a:pt x="-2472" y="841909"/>
                    <a:pt x="-2096" y="831702"/>
                    <a:pt x="-1546" y="821511"/>
                  </a:cubicBezTo>
                  <a:cubicBezTo>
                    <a:pt x="-1263" y="815418"/>
                    <a:pt x="-886" y="809325"/>
                    <a:pt x="-415" y="803326"/>
                  </a:cubicBezTo>
                  <a:cubicBezTo>
                    <a:pt x="-227" y="800720"/>
                    <a:pt x="-38" y="798097"/>
                    <a:pt x="134" y="795553"/>
                  </a:cubicBezTo>
                  <a:cubicBezTo>
                    <a:pt x="700" y="788926"/>
                    <a:pt x="1265" y="782268"/>
                    <a:pt x="1925" y="775626"/>
                  </a:cubicBezTo>
                  <a:cubicBezTo>
                    <a:pt x="2113" y="774228"/>
                    <a:pt x="2207" y="772815"/>
                    <a:pt x="2395" y="771512"/>
                  </a:cubicBezTo>
                  <a:cubicBezTo>
                    <a:pt x="3134" y="763660"/>
                    <a:pt x="4076" y="755887"/>
                    <a:pt x="5112" y="748114"/>
                  </a:cubicBezTo>
                  <a:lnTo>
                    <a:pt x="5112" y="748004"/>
                  </a:lnTo>
                  <a:cubicBezTo>
                    <a:pt x="7169" y="732191"/>
                    <a:pt x="9603" y="716456"/>
                    <a:pt x="12398" y="700894"/>
                  </a:cubicBezTo>
                  <a:cubicBezTo>
                    <a:pt x="12587" y="699779"/>
                    <a:pt x="12775" y="698633"/>
                    <a:pt x="13058" y="697612"/>
                  </a:cubicBezTo>
                  <a:cubicBezTo>
                    <a:pt x="14095" y="691614"/>
                    <a:pt x="15304" y="685646"/>
                    <a:pt x="16528" y="679742"/>
                  </a:cubicBezTo>
                  <a:cubicBezTo>
                    <a:pt x="16811" y="677967"/>
                    <a:pt x="17188" y="676271"/>
                    <a:pt x="17565" y="674575"/>
                  </a:cubicBezTo>
                  <a:cubicBezTo>
                    <a:pt x="18491" y="674968"/>
                    <a:pt x="19528" y="675329"/>
                    <a:pt x="20454" y="675706"/>
                  </a:cubicBezTo>
                  <a:cubicBezTo>
                    <a:pt x="27945" y="678847"/>
                    <a:pt x="35435" y="681705"/>
                    <a:pt x="42926" y="684594"/>
                  </a:cubicBezTo>
                  <a:cubicBezTo>
                    <a:pt x="45642" y="685536"/>
                    <a:pt x="48171" y="686573"/>
                    <a:pt x="50777" y="687499"/>
                  </a:cubicBezTo>
                  <a:cubicBezTo>
                    <a:pt x="56101" y="689462"/>
                    <a:pt x="61345" y="691441"/>
                    <a:pt x="66685" y="693215"/>
                  </a:cubicBezTo>
                  <a:cubicBezTo>
                    <a:pt x="68930" y="694048"/>
                    <a:pt x="71270" y="694895"/>
                    <a:pt x="73515" y="695555"/>
                  </a:cubicBezTo>
                  <a:cubicBezTo>
                    <a:pt x="79420" y="697706"/>
                    <a:pt x="85419" y="699685"/>
                    <a:pt x="91402" y="701554"/>
                  </a:cubicBezTo>
                  <a:cubicBezTo>
                    <a:pt x="92893" y="702119"/>
                    <a:pt x="94401" y="702574"/>
                    <a:pt x="95798" y="702951"/>
                  </a:cubicBezTo>
                  <a:cubicBezTo>
                    <a:pt x="103006" y="705291"/>
                    <a:pt x="110214" y="707552"/>
                    <a:pt x="117516" y="709594"/>
                  </a:cubicBezTo>
                  <a:cubicBezTo>
                    <a:pt x="124535" y="711667"/>
                    <a:pt x="131555" y="713614"/>
                    <a:pt x="138684" y="715498"/>
                  </a:cubicBezTo>
                  <a:cubicBezTo>
                    <a:pt x="142139" y="716519"/>
                    <a:pt x="145703" y="717461"/>
                    <a:pt x="149252" y="718293"/>
                  </a:cubicBezTo>
                  <a:cubicBezTo>
                    <a:pt x="153838" y="719518"/>
                    <a:pt x="158423" y="720633"/>
                    <a:pt x="163103" y="721685"/>
                  </a:cubicBezTo>
                  <a:cubicBezTo>
                    <a:pt x="165458" y="722329"/>
                    <a:pt x="167813" y="722879"/>
                    <a:pt x="170138" y="723365"/>
                  </a:cubicBezTo>
                  <a:cubicBezTo>
                    <a:pt x="175932" y="724763"/>
                    <a:pt x="181836" y="726176"/>
                    <a:pt x="187725" y="727291"/>
                  </a:cubicBezTo>
                  <a:cubicBezTo>
                    <a:pt x="190536" y="727951"/>
                    <a:pt x="193347" y="728610"/>
                    <a:pt x="196252" y="729160"/>
                  </a:cubicBezTo>
                  <a:cubicBezTo>
                    <a:pt x="202534" y="730479"/>
                    <a:pt x="209082" y="731704"/>
                    <a:pt x="215535" y="732819"/>
                  </a:cubicBezTo>
                  <a:cubicBezTo>
                    <a:pt x="216494" y="733090"/>
                    <a:pt x="217452" y="733279"/>
                    <a:pt x="218441" y="733384"/>
                  </a:cubicBezTo>
                  <a:cubicBezTo>
                    <a:pt x="224141" y="734499"/>
                    <a:pt x="229857" y="735426"/>
                    <a:pt x="235573" y="736274"/>
                  </a:cubicBezTo>
                  <a:cubicBezTo>
                    <a:pt x="239876" y="737122"/>
                    <a:pt x="244273" y="737765"/>
                    <a:pt x="248575" y="738331"/>
                  </a:cubicBezTo>
                  <a:cubicBezTo>
                    <a:pt x="255406" y="739378"/>
                    <a:pt x="262253" y="740320"/>
                    <a:pt x="269084" y="741157"/>
                  </a:cubicBezTo>
                  <a:cubicBezTo>
                    <a:pt x="275726" y="742084"/>
                    <a:pt x="282384" y="742838"/>
                    <a:pt x="289121" y="743497"/>
                  </a:cubicBezTo>
                  <a:cubicBezTo>
                    <a:pt x="291178" y="743764"/>
                    <a:pt x="293329" y="743952"/>
                    <a:pt x="295481" y="744235"/>
                  </a:cubicBezTo>
                  <a:cubicBezTo>
                    <a:pt x="303443" y="744989"/>
                    <a:pt x="311388" y="745805"/>
                    <a:pt x="319350" y="746292"/>
                  </a:cubicBezTo>
                  <a:cubicBezTo>
                    <a:pt x="325066" y="746763"/>
                    <a:pt x="330782" y="747124"/>
                    <a:pt x="336482" y="747423"/>
                  </a:cubicBezTo>
                  <a:cubicBezTo>
                    <a:pt x="340330" y="747705"/>
                    <a:pt x="344161" y="747878"/>
                    <a:pt x="347993" y="748082"/>
                  </a:cubicBezTo>
                  <a:cubicBezTo>
                    <a:pt x="355672" y="748444"/>
                    <a:pt x="363445" y="748726"/>
                    <a:pt x="371218" y="748915"/>
                  </a:cubicBezTo>
                  <a:cubicBezTo>
                    <a:pt x="379823" y="749197"/>
                    <a:pt x="388491" y="749292"/>
                    <a:pt x="397238" y="749292"/>
                  </a:cubicBezTo>
                  <a:cubicBezTo>
                    <a:pt x="466144" y="749362"/>
                    <a:pt x="534877" y="742332"/>
                    <a:pt x="602354" y="728312"/>
                  </a:cubicBezTo>
                  <a:cubicBezTo>
                    <a:pt x="619109" y="724857"/>
                    <a:pt x="635676" y="720931"/>
                    <a:pt x="652243" y="716519"/>
                  </a:cubicBezTo>
                  <a:cubicBezTo>
                    <a:pt x="657582" y="715121"/>
                    <a:pt x="662827" y="713724"/>
                    <a:pt x="668072" y="712232"/>
                  </a:cubicBezTo>
                  <a:cubicBezTo>
                    <a:pt x="676033" y="709971"/>
                    <a:pt x="683885" y="707631"/>
                    <a:pt x="691753" y="705197"/>
                  </a:cubicBezTo>
                  <a:cubicBezTo>
                    <a:pt x="699620" y="702763"/>
                    <a:pt x="707456" y="700235"/>
                    <a:pt x="715307" y="697612"/>
                  </a:cubicBezTo>
                  <a:cubicBezTo>
                    <a:pt x="736192" y="690687"/>
                    <a:pt x="756779" y="682914"/>
                    <a:pt x="777193" y="674481"/>
                  </a:cubicBezTo>
                  <a:lnTo>
                    <a:pt x="777288" y="674685"/>
                  </a:lnTo>
                  <a:lnTo>
                    <a:pt x="787589" y="670194"/>
                  </a:lnTo>
                  <a:lnTo>
                    <a:pt x="797891" y="665687"/>
                  </a:lnTo>
                  <a:lnTo>
                    <a:pt x="801533" y="664007"/>
                  </a:lnTo>
                  <a:lnTo>
                    <a:pt x="803685" y="663081"/>
                  </a:lnTo>
                  <a:lnTo>
                    <a:pt x="812212" y="659422"/>
                  </a:lnTo>
                  <a:lnTo>
                    <a:pt x="812212" y="659328"/>
                  </a:lnTo>
                  <a:cubicBezTo>
                    <a:pt x="813986" y="658495"/>
                    <a:pt x="815761" y="657647"/>
                    <a:pt x="817441" y="656894"/>
                  </a:cubicBezTo>
                  <a:lnTo>
                    <a:pt x="823911" y="653753"/>
                  </a:lnTo>
                  <a:cubicBezTo>
                    <a:pt x="824131" y="653678"/>
                    <a:pt x="824351" y="653579"/>
                    <a:pt x="824555" y="653455"/>
                  </a:cubicBezTo>
                  <a:cubicBezTo>
                    <a:pt x="832988" y="649529"/>
                    <a:pt x="841310" y="645415"/>
                    <a:pt x="849554" y="641206"/>
                  </a:cubicBezTo>
                  <a:cubicBezTo>
                    <a:pt x="850026" y="641002"/>
                    <a:pt x="850402" y="640735"/>
                    <a:pt x="850874" y="640547"/>
                  </a:cubicBezTo>
                  <a:cubicBezTo>
                    <a:pt x="858081" y="636888"/>
                    <a:pt x="865194" y="633135"/>
                    <a:pt x="872308" y="629209"/>
                  </a:cubicBezTo>
                  <a:cubicBezTo>
                    <a:pt x="879422" y="625283"/>
                    <a:pt x="886064" y="621734"/>
                    <a:pt x="892801" y="617793"/>
                  </a:cubicBezTo>
                  <a:cubicBezTo>
                    <a:pt x="898800" y="614416"/>
                    <a:pt x="904689" y="610867"/>
                    <a:pt x="910593" y="607303"/>
                  </a:cubicBezTo>
                  <a:cubicBezTo>
                    <a:pt x="916120" y="604162"/>
                    <a:pt x="921459" y="600754"/>
                    <a:pt x="926877" y="597394"/>
                  </a:cubicBezTo>
                  <a:cubicBezTo>
                    <a:pt x="933441" y="593264"/>
                    <a:pt x="939990" y="589056"/>
                    <a:pt x="946443" y="584737"/>
                  </a:cubicBezTo>
                  <a:cubicBezTo>
                    <a:pt x="948140" y="583716"/>
                    <a:pt x="949725" y="582602"/>
                    <a:pt x="951312" y="581597"/>
                  </a:cubicBezTo>
                  <a:cubicBezTo>
                    <a:pt x="956651" y="578048"/>
                    <a:pt x="961990" y="574389"/>
                    <a:pt x="967234" y="570604"/>
                  </a:cubicBezTo>
                  <a:cubicBezTo>
                    <a:pt x="969574" y="569034"/>
                    <a:pt x="971945" y="567338"/>
                    <a:pt x="974442" y="565564"/>
                  </a:cubicBezTo>
                  <a:cubicBezTo>
                    <a:pt x="974709" y="565435"/>
                    <a:pt x="974961" y="565278"/>
                    <a:pt x="975196" y="565092"/>
                  </a:cubicBezTo>
                  <a:cubicBezTo>
                    <a:pt x="980252" y="561544"/>
                    <a:pt x="985199" y="557885"/>
                    <a:pt x="990161" y="554226"/>
                  </a:cubicBezTo>
                  <a:cubicBezTo>
                    <a:pt x="992972" y="552184"/>
                    <a:pt x="995689" y="550112"/>
                    <a:pt x="998500" y="547945"/>
                  </a:cubicBezTo>
                  <a:cubicBezTo>
                    <a:pt x="1004859" y="543234"/>
                    <a:pt x="1011235" y="538208"/>
                    <a:pt x="1017501" y="533231"/>
                  </a:cubicBezTo>
                  <a:cubicBezTo>
                    <a:pt x="1024237" y="527891"/>
                    <a:pt x="1030895" y="522490"/>
                    <a:pt x="1037538" y="516852"/>
                  </a:cubicBezTo>
                  <a:cubicBezTo>
                    <a:pt x="1038009" y="516491"/>
                    <a:pt x="1038574" y="516098"/>
                    <a:pt x="1039108" y="515643"/>
                  </a:cubicBezTo>
                  <a:cubicBezTo>
                    <a:pt x="1044259" y="511246"/>
                    <a:pt x="1049409" y="506818"/>
                    <a:pt x="1054561" y="502358"/>
                  </a:cubicBezTo>
                  <a:cubicBezTo>
                    <a:pt x="1058203" y="499217"/>
                    <a:pt x="1061768" y="495998"/>
                    <a:pt x="1065333" y="492795"/>
                  </a:cubicBezTo>
                  <a:cubicBezTo>
                    <a:pt x="1069903" y="488680"/>
                    <a:pt x="1074503" y="484472"/>
                    <a:pt x="1078995" y="480232"/>
                  </a:cubicBezTo>
                  <a:cubicBezTo>
                    <a:pt x="1087034" y="472663"/>
                    <a:pt x="1094996" y="464984"/>
                    <a:pt x="1102675" y="457211"/>
                  </a:cubicBezTo>
                  <a:cubicBezTo>
                    <a:pt x="1107637" y="452500"/>
                    <a:pt x="1112411" y="447585"/>
                    <a:pt x="1117091" y="442607"/>
                  </a:cubicBezTo>
                  <a:cubicBezTo>
                    <a:pt x="1125618" y="433813"/>
                    <a:pt x="1133956" y="424831"/>
                    <a:pt x="1142090" y="415660"/>
                  </a:cubicBezTo>
                  <a:cubicBezTo>
                    <a:pt x="1146801" y="410494"/>
                    <a:pt x="1151260" y="405249"/>
                    <a:pt x="1155846" y="399957"/>
                  </a:cubicBezTo>
                  <a:cubicBezTo>
                    <a:pt x="1158987" y="396298"/>
                    <a:pt x="1162033" y="392639"/>
                    <a:pt x="1165111" y="388965"/>
                  </a:cubicBezTo>
                  <a:cubicBezTo>
                    <a:pt x="1167734" y="385824"/>
                    <a:pt x="1170450" y="382589"/>
                    <a:pt x="1173072" y="379323"/>
                  </a:cubicBezTo>
                  <a:cubicBezTo>
                    <a:pt x="1176543" y="375115"/>
                    <a:pt x="1179904" y="370890"/>
                    <a:pt x="1183185" y="366603"/>
                  </a:cubicBezTo>
                  <a:cubicBezTo>
                    <a:pt x="1185337" y="363871"/>
                    <a:pt x="1187488" y="361170"/>
                    <a:pt x="1189640" y="358359"/>
                  </a:cubicBezTo>
                  <a:cubicBezTo>
                    <a:pt x="1197601" y="348058"/>
                    <a:pt x="1205343" y="337584"/>
                    <a:pt x="1212865" y="326953"/>
                  </a:cubicBezTo>
                  <a:cubicBezTo>
                    <a:pt x="1214545" y="324519"/>
                    <a:pt x="1216225" y="322242"/>
                    <a:pt x="1217921" y="319745"/>
                  </a:cubicBezTo>
                  <a:cubicBezTo>
                    <a:pt x="1239372" y="288984"/>
                    <a:pt x="1259064" y="257023"/>
                    <a:pt x="1276871" y="224018"/>
                  </a:cubicBezTo>
                  <a:cubicBezTo>
                    <a:pt x="1279117" y="219904"/>
                    <a:pt x="1281378" y="215774"/>
                    <a:pt x="1283530" y="211565"/>
                  </a:cubicBezTo>
                  <a:cubicBezTo>
                    <a:pt x="1287926" y="203227"/>
                    <a:pt x="1292135" y="194920"/>
                    <a:pt x="1296249" y="186440"/>
                  </a:cubicBezTo>
                  <a:cubicBezTo>
                    <a:pt x="1298322" y="182216"/>
                    <a:pt x="1300379" y="178007"/>
                    <a:pt x="1302342" y="173689"/>
                  </a:cubicBezTo>
                  <a:cubicBezTo>
                    <a:pt x="1304305" y="169371"/>
                    <a:pt x="1306361" y="165178"/>
                    <a:pt x="1308231" y="160875"/>
                  </a:cubicBezTo>
                  <a:cubicBezTo>
                    <a:pt x="1309361" y="158441"/>
                    <a:pt x="1310492" y="155913"/>
                    <a:pt x="1311607" y="153385"/>
                  </a:cubicBezTo>
                  <a:cubicBezTo>
                    <a:pt x="1313020" y="150244"/>
                    <a:pt x="1314324" y="147292"/>
                    <a:pt x="1315627" y="144198"/>
                  </a:cubicBezTo>
                  <a:cubicBezTo>
                    <a:pt x="1316930" y="141105"/>
                    <a:pt x="1318249" y="138137"/>
                    <a:pt x="1319568" y="135043"/>
                  </a:cubicBezTo>
                  <a:cubicBezTo>
                    <a:pt x="1321342" y="130631"/>
                    <a:pt x="1323211" y="126344"/>
                    <a:pt x="1324907" y="121931"/>
                  </a:cubicBezTo>
                  <a:cubicBezTo>
                    <a:pt x="1326603" y="117518"/>
                    <a:pt x="1328456" y="113137"/>
                    <a:pt x="1330153" y="108725"/>
                  </a:cubicBezTo>
                  <a:cubicBezTo>
                    <a:pt x="1331848" y="104312"/>
                    <a:pt x="1333512" y="99931"/>
                    <a:pt x="1335099" y="95534"/>
                  </a:cubicBezTo>
                  <a:cubicBezTo>
                    <a:pt x="1336685" y="91137"/>
                    <a:pt x="1338381" y="86552"/>
                    <a:pt x="1339967" y="82061"/>
                  </a:cubicBezTo>
                  <a:cubicBezTo>
                    <a:pt x="1341553" y="77569"/>
                    <a:pt x="1343108" y="73267"/>
                    <a:pt x="1344568" y="68760"/>
                  </a:cubicBezTo>
                  <a:cubicBezTo>
                    <a:pt x="1345871" y="64834"/>
                    <a:pt x="1347175" y="60904"/>
                    <a:pt x="1348493" y="56967"/>
                  </a:cubicBezTo>
                  <a:cubicBezTo>
                    <a:pt x="1351116" y="48906"/>
                    <a:pt x="1353644" y="40756"/>
                    <a:pt x="1356078" y="32517"/>
                  </a:cubicBezTo>
                  <a:cubicBezTo>
                    <a:pt x="1357209" y="28685"/>
                    <a:pt x="1358324" y="24838"/>
                    <a:pt x="1359360" y="21022"/>
                  </a:cubicBezTo>
                  <a:cubicBezTo>
                    <a:pt x="1360663" y="16311"/>
                    <a:pt x="1361967" y="11600"/>
                    <a:pt x="1363192" y="6889"/>
                  </a:cubicBezTo>
                  <a:cubicBezTo>
                    <a:pt x="1363757" y="4832"/>
                    <a:pt x="1364307" y="2681"/>
                    <a:pt x="1364872" y="608"/>
                  </a:cubicBezTo>
                  <a:cubicBezTo>
                    <a:pt x="1704046" y="158625"/>
                    <a:pt x="1920877" y="498905"/>
                    <a:pt x="1920845" y="873080"/>
                  </a:cubicBezTo>
                  <a:close/>
                </a:path>
              </a:pathLst>
            </a:custGeom>
            <a:solidFill>
              <a:schemeClr val="accent1"/>
            </a:solidFill>
            <a:ln w="15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Graphic 20">
              <a:extLst>
                <a:ext uri="{FF2B5EF4-FFF2-40B4-BE49-F238E27FC236}">
                  <a16:creationId xmlns:a16="http://schemas.microsoft.com/office/drawing/2014/main" id="{FD8DC085-9B10-48CE-AA17-B95A943949C4}"/>
                </a:ext>
              </a:extLst>
            </p:cNvPr>
            <p:cNvSpPr/>
            <p:nvPr/>
          </p:nvSpPr>
          <p:spPr>
            <a:xfrm>
              <a:off x="3767080" y="2858660"/>
              <a:ext cx="2175993" cy="2808715"/>
            </a:xfrm>
            <a:custGeom>
              <a:avLst/>
              <a:gdLst>
                <a:gd name="connsiteX0" fmla="*/ 1485159 w 1490913"/>
                <a:gd name="connsiteY0" fmla="*/ 1764396 h 1924432"/>
                <a:gd name="connsiteX1" fmla="*/ 1487970 w 1490913"/>
                <a:gd name="connsiteY1" fmla="*/ 1766548 h 1924432"/>
                <a:gd name="connsiteX2" fmla="*/ 958943 w 1490913"/>
                <a:gd name="connsiteY2" fmla="*/ 1925041 h 1924432"/>
                <a:gd name="connsiteX3" fmla="*/ -2943 w 1490913"/>
                <a:gd name="connsiteY3" fmla="*/ 962871 h 1924432"/>
                <a:gd name="connsiteX4" fmla="*/ 958189 w 1490913"/>
                <a:gd name="connsiteY4" fmla="*/ 608 h 1924432"/>
                <a:gd name="connsiteX5" fmla="*/ 958943 w 1490913"/>
                <a:gd name="connsiteY5" fmla="*/ 608 h 1924432"/>
                <a:gd name="connsiteX6" fmla="*/ 994432 w 1490913"/>
                <a:gd name="connsiteY6" fmla="*/ 1252 h 1924432"/>
                <a:gd name="connsiteX7" fmla="*/ 1004530 w 1490913"/>
                <a:gd name="connsiteY7" fmla="*/ 1738 h 1924432"/>
                <a:gd name="connsiteX8" fmla="*/ 1014564 w 1490913"/>
                <a:gd name="connsiteY8" fmla="*/ 2194 h 1924432"/>
                <a:gd name="connsiteX9" fmla="*/ 1033000 w 1490913"/>
                <a:gd name="connsiteY9" fmla="*/ 3419 h 1924432"/>
                <a:gd name="connsiteX10" fmla="*/ 1054811 w 1490913"/>
                <a:gd name="connsiteY10" fmla="*/ 5366 h 1924432"/>
                <a:gd name="connsiteX11" fmla="*/ 1068662 w 1490913"/>
                <a:gd name="connsiteY11" fmla="*/ 6779 h 1924432"/>
                <a:gd name="connsiteX12" fmla="*/ 1128334 w 1490913"/>
                <a:gd name="connsiteY12" fmla="*/ 15400 h 1924432"/>
                <a:gd name="connsiteX13" fmla="*/ 1141148 w 1490913"/>
                <a:gd name="connsiteY13" fmla="*/ 17819 h 1924432"/>
                <a:gd name="connsiteX14" fmla="*/ 1152140 w 1490913"/>
                <a:gd name="connsiteY14" fmla="*/ 19986 h 1924432"/>
                <a:gd name="connsiteX15" fmla="*/ 1163933 w 1490913"/>
                <a:gd name="connsiteY15" fmla="*/ 22420 h 1924432"/>
                <a:gd name="connsiteX16" fmla="*/ 1177878 w 1490913"/>
                <a:gd name="connsiteY16" fmla="*/ 25560 h 1924432"/>
                <a:gd name="connsiteX17" fmla="*/ 1193707 w 1490913"/>
                <a:gd name="connsiteY17" fmla="*/ 29408 h 1924432"/>
                <a:gd name="connsiteX18" fmla="*/ 1205217 w 1490913"/>
                <a:gd name="connsiteY18" fmla="*/ 32407 h 1924432"/>
                <a:gd name="connsiteX19" fmla="*/ 1217576 w 1490913"/>
                <a:gd name="connsiteY19" fmla="*/ 35673 h 1924432"/>
                <a:gd name="connsiteX20" fmla="*/ 1221046 w 1490913"/>
                <a:gd name="connsiteY20" fmla="*/ 36710 h 1924432"/>
                <a:gd name="connsiteX21" fmla="*/ 1235635 w 1490913"/>
                <a:gd name="connsiteY21" fmla="*/ 40918 h 1924432"/>
                <a:gd name="connsiteX22" fmla="*/ 1285257 w 1490913"/>
                <a:gd name="connsiteY22" fmla="*/ 57312 h 1924432"/>
                <a:gd name="connsiteX23" fmla="*/ 1301541 w 1490913"/>
                <a:gd name="connsiteY23" fmla="*/ 63389 h 1924432"/>
                <a:gd name="connsiteX24" fmla="*/ 1319144 w 1490913"/>
                <a:gd name="connsiteY24" fmla="*/ 70236 h 1924432"/>
                <a:gd name="connsiteX25" fmla="*/ 1349844 w 1490913"/>
                <a:gd name="connsiteY25" fmla="*/ 83317 h 1924432"/>
                <a:gd name="connsiteX26" fmla="*/ 1396954 w 1490913"/>
                <a:gd name="connsiteY26" fmla="*/ 105977 h 1924432"/>
                <a:gd name="connsiteX27" fmla="*/ 1412500 w 1490913"/>
                <a:gd name="connsiteY27" fmla="*/ 114127 h 1924432"/>
                <a:gd name="connsiteX28" fmla="*/ 1443011 w 1490913"/>
                <a:gd name="connsiteY28" fmla="*/ 131259 h 1924432"/>
                <a:gd name="connsiteX29" fmla="*/ 1458087 w 1490913"/>
                <a:gd name="connsiteY29" fmla="*/ 140241 h 1924432"/>
                <a:gd name="connsiteX30" fmla="*/ 1469503 w 1490913"/>
                <a:gd name="connsiteY30" fmla="*/ 147355 h 1924432"/>
                <a:gd name="connsiteX31" fmla="*/ 1487860 w 1490913"/>
                <a:gd name="connsiteY31" fmla="*/ 159164 h 1924432"/>
                <a:gd name="connsiteX32" fmla="*/ 1470162 w 1490913"/>
                <a:gd name="connsiteY32" fmla="*/ 172543 h 1924432"/>
                <a:gd name="connsiteX33" fmla="*/ 1452748 w 1490913"/>
                <a:gd name="connsiteY33" fmla="*/ 186299 h 1924432"/>
                <a:gd name="connsiteX34" fmla="*/ 1419425 w 1490913"/>
                <a:gd name="connsiteY34" fmla="*/ 214565 h 1924432"/>
                <a:gd name="connsiteX35" fmla="*/ 1371122 w 1490913"/>
                <a:gd name="connsiteY35" fmla="*/ 260340 h 1924432"/>
                <a:gd name="connsiteX36" fmla="*/ 1356895 w 1490913"/>
                <a:gd name="connsiteY36" fmla="*/ 274944 h 1924432"/>
                <a:gd name="connsiteX37" fmla="*/ 1340972 w 1490913"/>
                <a:gd name="connsiteY37" fmla="*/ 292217 h 1924432"/>
                <a:gd name="connsiteX38" fmla="*/ 1328990 w 1490913"/>
                <a:gd name="connsiteY38" fmla="*/ 305690 h 1924432"/>
                <a:gd name="connsiteX39" fmla="*/ 1312046 w 1490913"/>
                <a:gd name="connsiteY39" fmla="*/ 325539 h 1924432"/>
                <a:gd name="connsiteX40" fmla="*/ 1301934 w 1490913"/>
                <a:gd name="connsiteY40" fmla="*/ 338102 h 1924432"/>
                <a:gd name="connsiteX41" fmla="*/ 1284519 w 1490913"/>
                <a:gd name="connsiteY41" fmla="*/ 360369 h 1924432"/>
                <a:gd name="connsiteX42" fmla="*/ 1275097 w 1490913"/>
                <a:gd name="connsiteY42" fmla="*/ 372932 h 1924432"/>
                <a:gd name="connsiteX43" fmla="*/ 1270605 w 1490913"/>
                <a:gd name="connsiteY43" fmla="*/ 379213 h 1924432"/>
                <a:gd name="connsiteX44" fmla="*/ 1259472 w 1490913"/>
                <a:gd name="connsiteY44" fmla="*/ 395026 h 1924432"/>
                <a:gd name="connsiteX45" fmla="*/ 1248794 w 1490913"/>
                <a:gd name="connsiteY45" fmla="*/ 410730 h 1924432"/>
                <a:gd name="connsiteX46" fmla="*/ 1246077 w 1490913"/>
                <a:gd name="connsiteY46" fmla="*/ 414844 h 1924432"/>
                <a:gd name="connsiteX47" fmla="*/ 1236058 w 1490913"/>
                <a:gd name="connsiteY47" fmla="*/ 430390 h 1924432"/>
                <a:gd name="connsiteX48" fmla="*/ 1234849 w 1490913"/>
                <a:gd name="connsiteY48" fmla="*/ 432274 h 1924432"/>
                <a:gd name="connsiteX49" fmla="*/ 1224359 w 1490913"/>
                <a:gd name="connsiteY49" fmla="*/ 449407 h 1924432"/>
                <a:gd name="connsiteX50" fmla="*/ 1223700 w 1490913"/>
                <a:gd name="connsiteY50" fmla="*/ 450522 h 1924432"/>
                <a:gd name="connsiteX51" fmla="*/ 1213037 w 1490913"/>
                <a:gd name="connsiteY51" fmla="*/ 468973 h 1924432"/>
                <a:gd name="connsiteX52" fmla="*/ 1204511 w 1490913"/>
                <a:gd name="connsiteY52" fmla="*/ 484126 h 1924432"/>
                <a:gd name="connsiteX53" fmla="*/ 1200208 w 1490913"/>
                <a:gd name="connsiteY53" fmla="*/ 492072 h 1924432"/>
                <a:gd name="connsiteX54" fmla="*/ 1192246 w 1490913"/>
                <a:gd name="connsiteY54" fmla="*/ 507430 h 1924432"/>
                <a:gd name="connsiteX55" fmla="*/ 1182510 w 1490913"/>
                <a:gd name="connsiteY55" fmla="*/ 526996 h 1924432"/>
                <a:gd name="connsiteX56" fmla="*/ 1173999 w 1490913"/>
                <a:gd name="connsiteY56" fmla="*/ 544882 h 1924432"/>
                <a:gd name="connsiteX57" fmla="*/ 1171094 w 1490913"/>
                <a:gd name="connsiteY57" fmla="*/ 551336 h 1924432"/>
                <a:gd name="connsiteX58" fmla="*/ 1165190 w 1490913"/>
                <a:gd name="connsiteY58" fmla="*/ 564716 h 1924432"/>
                <a:gd name="connsiteX59" fmla="*/ 1162049 w 1490913"/>
                <a:gd name="connsiteY59" fmla="*/ 572222 h 1924432"/>
                <a:gd name="connsiteX60" fmla="*/ 1156521 w 1490913"/>
                <a:gd name="connsiteY60" fmla="*/ 585507 h 1924432"/>
                <a:gd name="connsiteX61" fmla="*/ 1127125 w 1490913"/>
                <a:gd name="connsiteY61" fmla="*/ 667697 h 1924432"/>
                <a:gd name="connsiteX62" fmla="*/ 1120671 w 1490913"/>
                <a:gd name="connsiteY62" fmla="*/ 689682 h 1924432"/>
                <a:gd name="connsiteX63" fmla="*/ 1114578 w 1490913"/>
                <a:gd name="connsiteY63" fmla="*/ 712342 h 1924432"/>
                <a:gd name="connsiteX64" fmla="*/ 1114484 w 1490913"/>
                <a:gd name="connsiteY64" fmla="*/ 712342 h 1924432"/>
                <a:gd name="connsiteX65" fmla="*/ 1114296 w 1490913"/>
                <a:gd name="connsiteY65" fmla="*/ 712232 h 1924432"/>
                <a:gd name="connsiteX66" fmla="*/ 1109145 w 1490913"/>
                <a:gd name="connsiteY66" fmla="*/ 734216 h 1924432"/>
                <a:gd name="connsiteX67" fmla="*/ 1105596 w 1490913"/>
                <a:gd name="connsiteY67" fmla="*/ 749370 h 1924432"/>
                <a:gd name="connsiteX68" fmla="*/ 1105690 w 1490913"/>
                <a:gd name="connsiteY68" fmla="*/ 749464 h 1924432"/>
                <a:gd name="connsiteX69" fmla="*/ 1082842 w 1490913"/>
                <a:gd name="connsiteY69" fmla="*/ 963028 h 1924432"/>
                <a:gd name="connsiteX70" fmla="*/ 1083878 w 1490913"/>
                <a:gd name="connsiteY70" fmla="*/ 1007500 h 1924432"/>
                <a:gd name="connsiteX71" fmla="*/ 1084632 w 1490913"/>
                <a:gd name="connsiteY71" fmla="*/ 1022198 h 1924432"/>
                <a:gd name="connsiteX72" fmla="*/ 1086783 w 1490913"/>
                <a:gd name="connsiteY72" fmla="*/ 1051579 h 1924432"/>
                <a:gd name="connsiteX73" fmla="*/ 1088181 w 1490913"/>
                <a:gd name="connsiteY73" fmla="*/ 1066277 h 1924432"/>
                <a:gd name="connsiteX74" fmla="*/ 1089861 w 1490913"/>
                <a:gd name="connsiteY74" fmla="*/ 1080803 h 1924432"/>
                <a:gd name="connsiteX75" fmla="*/ 1090709 w 1490913"/>
                <a:gd name="connsiteY75" fmla="*/ 1088011 h 1924432"/>
                <a:gd name="connsiteX76" fmla="*/ 1092280 w 1490913"/>
                <a:gd name="connsiteY76" fmla="*/ 1099144 h 1924432"/>
                <a:gd name="connsiteX77" fmla="*/ 1094431 w 1490913"/>
                <a:gd name="connsiteY77" fmla="*/ 1114031 h 1924432"/>
                <a:gd name="connsiteX78" fmla="*/ 1096299 w 1490913"/>
                <a:gd name="connsiteY78" fmla="*/ 1125824 h 1924432"/>
                <a:gd name="connsiteX79" fmla="*/ 1098545 w 1490913"/>
                <a:gd name="connsiteY79" fmla="*/ 1138748 h 1924432"/>
                <a:gd name="connsiteX80" fmla="*/ 1101167 w 1490913"/>
                <a:gd name="connsiteY80" fmla="*/ 1153053 h 1924432"/>
                <a:gd name="connsiteX81" fmla="*/ 1103884 w 1490913"/>
                <a:gd name="connsiteY81" fmla="*/ 1166354 h 1924432"/>
                <a:gd name="connsiteX82" fmla="*/ 1113981 w 1490913"/>
                <a:gd name="connsiteY82" fmla="*/ 1209978 h 1924432"/>
                <a:gd name="connsiteX83" fmla="*/ 1117640 w 1490913"/>
                <a:gd name="connsiteY83" fmla="*/ 1224016 h 1924432"/>
                <a:gd name="connsiteX84" fmla="*/ 1121566 w 1490913"/>
                <a:gd name="connsiteY84" fmla="*/ 1237977 h 1924432"/>
                <a:gd name="connsiteX85" fmla="*/ 1125696 w 1490913"/>
                <a:gd name="connsiteY85" fmla="*/ 1251921 h 1924432"/>
                <a:gd name="connsiteX86" fmla="*/ 1134490 w 1490913"/>
                <a:gd name="connsiteY86" fmla="*/ 1279637 h 1924432"/>
                <a:gd name="connsiteX87" fmla="*/ 1147508 w 1490913"/>
                <a:gd name="connsiteY87" fmla="*/ 1316241 h 1924432"/>
                <a:gd name="connsiteX88" fmla="*/ 1151622 w 1490913"/>
                <a:gd name="connsiteY88" fmla="*/ 1326810 h 1924432"/>
                <a:gd name="connsiteX89" fmla="*/ 1161452 w 1490913"/>
                <a:gd name="connsiteY89" fmla="*/ 1351056 h 1924432"/>
                <a:gd name="connsiteX90" fmla="*/ 1165566 w 1490913"/>
                <a:gd name="connsiteY90" fmla="*/ 1360713 h 1924432"/>
                <a:gd name="connsiteX91" fmla="*/ 1172303 w 1490913"/>
                <a:gd name="connsiteY91" fmla="*/ 1376055 h 1924432"/>
                <a:gd name="connsiteX92" fmla="*/ 1177454 w 1490913"/>
                <a:gd name="connsiteY92" fmla="*/ 1387047 h 1924432"/>
                <a:gd name="connsiteX93" fmla="*/ 1190849 w 1490913"/>
                <a:gd name="connsiteY93" fmla="*/ 1414497 h 1924432"/>
                <a:gd name="connsiteX94" fmla="*/ 1200585 w 1490913"/>
                <a:gd name="connsiteY94" fmla="*/ 1433215 h 1924432"/>
                <a:gd name="connsiteX95" fmla="*/ 1203113 w 1490913"/>
                <a:gd name="connsiteY95" fmla="*/ 1437926 h 1924432"/>
                <a:gd name="connsiteX96" fmla="*/ 1206253 w 1490913"/>
                <a:gd name="connsiteY96" fmla="*/ 1443815 h 1924432"/>
                <a:gd name="connsiteX97" fmla="*/ 1215346 w 1490913"/>
                <a:gd name="connsiteY97" fmla="*/ 1460021 h 1924432"/>
                <a:gd name="connsiteX98" fmla="*/ 1243046 w 1490913"/>
                <a:gd name="connsiteY98" fmla="*/ 1505560 h 1924432"/>
                <a:gd name="connsiteX99" fmla="*/ 1257289 w 1490913"/>
                <a:gd name="connsiteY99" fmla="*/ 1526916 h 1924432"/>
                <a:gd name="connsiteX100" fmla="*/ 1265706 w 1490913"/>
                <a:gd name="connsiteY100" fmla="*/ 1539165 h 1924432"/>
                <a:gd name="connsiteX101" fmla="*/ 1277499 w 1490913"/>
                <a:gd name="connsiteY101" fmla="*/ 1555543 h 1924432"/>
                <a:gd name="connsiteX102" fmla="*/ 1283309 w 1490913"/>
                <a:gd name="connsiteY102" fmla="*/ 1563316 h 1924432"/>
                <a:gd name="connsiteX103" fmla="*/ 1293893 w 1490913"/>
                <a:gd name="connsiteY103" fmla="*/ 1577088 h 1924432"/>
                <a:gd name="connsiteX104" fmla="*/ 1301557 w 1490913"/>
                <a:gd name="connsiteY104" fmla="*/ 1586903 h 1924432"/>
                <a:gd name="connsiteX105" fmla="*/ 1310979 w 1490913"/>
                <a:gd name="connsiteY105" fmla="*/ 1598507 h 1924432"/>
                <a:gd name="connsiteX106" fmla="*/ 1320526 w 1490913"/>
                <a:gd name="connsiteY106" fmla="*/ 1610033 h 1924432"/>
                <a:gd name="connsiteX107" fmla="*/ 1330922 w 1490913"/>
                <a:gd name="connsiteY107" fmla="*/ 1622109 h 1924432"/>
                <a:gd name="connsiteX108" fmla="*/ 1340344 w 1490913"/>
                <a:gd name="connsiteY108" fmla="*/ 1632599 h 1924432"/>
                <a:gd name="connsiteX109" fmla="*/ 1351336 w 1490913"/>
                <a:gd name="connsiteY109" fmla="*/ 1644565 h 1924432"/>
                <a:gd name="connsiteX110" fmla="*/ 1359580 w 1490913"/>
                <a:gd name="connsiteY110" fmla="*/ 1653296 h 1924432"/>
                <a:gd name="connsiteX111" fmla="*/ 1373054 w 1490913"/>
                <a:gd name="connsiteY111" fmla="*/ 1667225 h 1924432"/>
                <a:gd name="connsiteX112" fmla="*/ 1381847 w 1490913"/>
                <a:gd name="connsiteY112" fmla="*/ 1675940 h 1924432"/>
                <a:gd name="connsiteX113" fmla="*/ 1393546 w 1490913"/>
                <a:gd name="connsiteY113" fmla="*/ 1687262 h 1924432"/>
                <a:gd name="connsiteX114" fmla="*/ 1403659 w 1490913"/>
                <a:gd name="connsiteY114" fmla="*/ 1696684 h 1924432"/>
                <a:gd name="connsiteX115" fmla="*/ 1414808 w 1490913"/>
                <a:gd name="connsiteY115" fmla="*/ 1706891 h 1924432"/>
                <a:gd name="connsiteX116" fmla="*/ 1423131 w 1490913"/>
                <a:gd name="connsiteY116" fmla="*/ 1714287 h 1924432"/>
                <a:gd name="connsiteX117" fmla="*/ 1437547 w 1490913"/>
                <a:gd name="connsiteY117" fmla="*/ 1726740 h 1924432"/>
                <a:gd name="connsiteX118" fmla="*/ 1446969 w 1490913"/>
                <a:gd name="connsiteY118" fmla="*/ 1734592 h 1924432"/>
                <a:gd name="connsiteX119" fmla="*/ 1465027 w 1490913"/>
                <a:gd name="connsiteY119" fmla="*/ 1749086 h 1924432"/>
                <a:gd name="connsiteX120" fmla="*/ 1484688 w 1490913"/>
                <a:gd name="connsiteY120" fmla="*/ 1764177 h 1924432"/>
                <a:gd name="connsiteX121" fmla="*/ 1485159 w 1490913"/>
                <a:gd name="connsiteY121" fmla="*/ 1764396 h 1924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1490913" h="1924432">
                  <a:moveTo>
                    <a:pt x="1485159" y="1764396"/>
                  </a:moveTo>
                  <a:cubicBezTo>
                    <a:pt x="1486086" y="1765150"/>
                    <a:pt x="1487028" y="1765810"/>
                    <a:pt x="1487970" y="1766548"/>
                  </a:cubicBezTo>
                  <a:cubicBezTo>
                    <a:pt x="1330937" y="1870378"/>
                    <a:pt x="1148607" y="1925041"/>
                    <a:pt x="958943" y="1925041"/>
                  </a:cubicBezTo>
                  <a:cubicBezTo>
                    <a:pt x="428534" y="1925041"/>
                    <a:pt x="-2943" y="1493484"/>
                    <a:pt x="-2943" y="962871"/>
                  </a:cubicBezTo>
                  <a:cubicBezTo>
                    <a:pt x="-3258" y="431740"/>
                    <a:pt x="427058" y="920"/>
                    <a:pt x="958189" y="608"/>
                  </a:cubicBezTo>
                  <a:cubicBezTo>
                    <a:pt x="958441" y="608"/>
                    <a:pt x="958692" y="608"/>
                    <a:pt x="958943" y="608"/>
                  </a:cubicBezTo>
                  <a:cubicBezTo>
                    <a:pt x="970846" y="608"/>
                    <a:pt x="982639" y="796"/>
                    <a:pt x="994432" y="1252"/>
                  </a:cubicBezTo>
                  <a:cubicBezTo>
                    <a:pt x="997793" y="1346"/>
                    <a:pt x="1001169" y="1550"/>
                    <a:pt x="1004530" y="1738"/>
                  </a:cubicBezTo>
                  <a:cubicBezTo>
                    <a:pt x="1007890" y="1927"/>
                    <a:pt x="1011188" y="2005"/>
                    <a:pt x="1014564" y="2194"/>
                  </a:cubicBezTo>
                  <a:cubicBezTo>
                    <a:pt x="1020735" y="2571"/>
                    <a:pt x="1026812" y="2948"/>
                    <a:pt x="1033000" y="3419"/>
                  </a:cubicBezTo>
                  <a:cubicBezTo>
                    <a:pt x="1040302" y="3984"/>
                    <a:pt x="1047604" y="4628"/>
                    <a:pt x="1054811" y="5366"/>
                  </a:cubicBezTo>
                  <a:cubicBezTo>
                    <a:pt x="1059522" y="5758"/>
                    <a:pt x="1064077" y="6230"/>
                    <a:pt x="1068662" y="6779"/>
                  </a:cubicBezTo>
                  <a:cubicBezTo>
                    <a:pt x="1088699" y="9025"/>
                    <a:pt x="1108642" y="11930"/>
                    <a:pt x="1128334" y="15400"/>
                  </a:cubicBezTo>
                  <a:cubicBezTo>
                    <a:pt x="1132637" y="16138"/>
                    <a:pt x="1136845" y="16971"/>
                    <a:pt x="1141148" y="17819"/>
                  </a:cubicBezTo>
                  <a:cubicBezTo>
                    <a:pt x="1144901" y="18478"/>
                    <a:pt x="1148638" y="19232"/>
                    <a:pt x="1152140" y="19986"/>
                  </a:cubicBezTo>
                  <a:cubicBezTo>
                    <a:pt x="1156066" y="20818"/>
                    <a:pt x="1159992" y="21556"/>
                    <a:pt x="1163933" y="22420"/>
                  </a:cubicBezTo>
                  <a:cubicBezTo>
                    <a:pt x="1168644" y="23456"/>
                    <a:pt x="1173198" y="24477"/>
                    <a:pt x="1177878" y="25560"/>
                  </a:cubicBezTo>
                  <a:cubicBezTo>
                    <a:pt x="1183123" y="26785"/>
                    <a:pt x="1188462" y="27994"/>
                    <a:pt x="1193707" y="29408"/>
                  </a:cubicBezTo>
                  <a:cubicBezTo>
                    <a:pt x="1197632" y="30334"/>
                    <a:pt x="1201386" y="31370"/>
                    <a:pt x="1205217" y="32407"/>
                  </a:cubicBezTo>
                  <a:cubicBezTo>
                    <a:pt x="1209332" y="33428"/>
                    <a:pt x="1213461" y="34558"/>
                    <a:pt x="1217576" y="35673"/>
                  </a:cubicBezTo>
                  <a:cubicBezTo>
                    <a:pt x="1218785" y="36050"/>
                    <a:pt x="1219916" y="36333"/>
                    <a:pt x="1221046" y="36710"/>
                  </a:cubicBezTo>
                  <a:cubicBezTo>
                    <a:pt x="1225914" y="38013"/>
                    <a:pt x="1230782" y="39426"/>
                    <a:pt x="1235635" y="40918"/>
                  </a:cubicBezTo>
                  <a:cubicBezTo>
                    <a:pt x="1252311" y="45990"/>
                    <a:pt x="1268878" y="51392"/>
                    <a:pt x="1285257" y="57312"/>
                  </a:cubicBezTo>
                  <a:cubicBezTo>
                    <a:pt x="1290690" y="59275"/>
                    <a:pt x="1296123" y="61238"/>
                    <a:pt x="1301541" y="63389"/>
                  </a:cubicBezTo>
                  <a:cubicBezTo>
                    <a:pt x="1307445" y="65635"/>
                    <a:pt x="1313350" y="67896"/>
                    <a:pt x="1319144" y="70236"/>
                  </a:cubicBezTo>
                  <a:cubicBezTo>
                    <a:pt x="1329446" y="74445"/>
                    <a:pt x="1339653" y="78747"/>
                    <a:pt x="1349844" y="83317"/>
                  </a:cubicBezTo>
                  <a:cubicBezTo>
                    <a:pt x="1365767" y="90446"/>
                    <a:pt x="1381470" y="97999"/>
                    <a:pt x="1396954" y="105977"/>
                  </a:cubicBezTo>
                  <a:cubicBezTo>
                    <a:pt x="1402105" y="108615"/>
                    <a:pt x="1407349" y="111316"/>
                    <a:pt x="1412500" y="114127"/>
                  </a:cubicBezTo>
                  <a:cubicBezTo>
                    <a:pt x="1422786" y="119654"/>
                    <a:pt x="1432914" y="125354"/>
                    <a:pt x="1443011" y="131259"/>
                  </a:cubicBezTo>
                  <a:cubicBezTo>
                    <a:pt x="1448068" y="134164"/>
                    <a:pt x="1453125" y="137148"/>
                    <a:pt x="1458087" y="140241"/>
                  </a:cubicBezTo>
                  <a:cubicBezTo>
                    <a:pt x="1461918" y="142581"/>
                    <a:pt x="1465765" y="144952"/>
                    <a:pt x="1469503" y="147355"/>
                  </a:cubicBezTo>
                  <a:cubicBezTo>
                    <a:pt x="1475690" y="151186"/>
                    <a:pt x="1481767" y="155128"/>
                    <a:pt x="1487860" y="159164"/>
                  </a:cubicBezTo>
                  <a:cubicBezTo>
                    <a:pt x="1481861" y="163466"/>
                    <a:pt x="1475972" y="167957"/>
                    <a:pt x="1470162" y="172543"/>
                  </a:cubicBezTo>
                  <a:cubicBezTo>
                    <a:pt x="1464352" y="177128"/>
                    <a:pt x="1458558" y="181619"/>
                    <a:pt x="1452748" y="186299"/>
                  </a:cubicBezTo>
                  <a:cubicBezTo>
                    <a:pt x="1441425" y="195485"/>
                    <a:pt x="1430276" y="204923"/>
                    <a:pt x="1419425" y="214565"/>
                  </a:cubicBezTo>
                  <a:cubicBezTo>
                    <a:pt x="1402858" y="229220"/>
                    <a:pt x="1386763" y="244479"/>
                    <a:pt x="1371122" y="260340"/>
                  </a:cubicBezTo>
                  <a:cubicBezTo>
                    <a:pt x="1366411" y="265051"/>
                    <a:pt x="1361575" y="269981"/>
                    <a:pt x="1356895" y="274944"/>
                  </a:cubicBezTo>
                  <a:cubicBezTo>
                    <a:pt x="1351556" y="280550"/>
                    <a:pt x="1346217" y="286376"/>
                    <a:pt x="1340972" y="292217"/>
                  </a:cubicBezTo>
                  <a:cubicBezTo>
                    <a:pt x="1336858" y="296614"/>
                    <a:pt x="1332932" y="301215"/>
                    <a:pt x="1328990" y="305690"/>
                  </a:cubicBezTo>
                  <a:cubicBezTo>
                    <a:pt x="1323274" y="312254"/>
                    <a:pt x="1317574" y="318803"/>
                    <a:pt x="1312046" y="325539"/>
                  </a:cubicBezTo>
                  <a:cubicBezTo>
                    <a:pt x="1308576" y="329654"/>
                    <a:pt x="1305215" y="333878"/>
                    <a:pt x="1301934" y="338102"/>
                  </a:cubicBezTo>
                  <a:cubicBezTo>
                    <a:pt x="1295951" y="345404"/>
                    <a:pt x="1290234" y="352800"/>
                    <a:pt x="1284519" y="360369"/>
                  </a:cubicBezTo>
                  <a:cubicBezTo>
                    <a:pt x="1281378" y="364499"/>
                    <a:pt x="1278237" y="368708"/>
                    <a:pt x="1275097" y="372932"/>
                  </a:cubicBezTo>
                  <a:cubicBezTo>
                    <a:pt x="1273605" y="374989"/>
                    <a:pt x="1272097" y="377046"/>
                    <a:pt x="1270605" y="379213"/>
                  </a:cubicBezTo>
                  <a:cubicBezTo>
                    <a:pt x="1266774" y="384442"/>
                    <a:pt x="1263021" y="389687"/>
                    <a:pt x="1259472" y="395026"/>
                  </a:cubicBezTo>
                  <a:cubicBezTo>
                    <a:pt x="1255923" y="400365"/>
                    <a:pt x="1252248" y="405406"/>
                    <a:pt x="1248794" y="410730"/>
                  </a:cubicBezTo>
                  <a:cubicBezTo>
                    <a:pt x="1247851" y="412049"/>
                    <a:pt x="1247019" y="413352"/>
                    <a:pt x="1246077" y="414844"/>
                  </a:cubicBezTo>
                  <a:cubicBezTo>
                    <a:pt x="1242622" y="419994"/>
                    <a:pt x="1239340" y="425161"/>
                    <a:pt x="1236058" y="430390"/>
                  </a:cubicBezTo>
                  <a:cubicBezTo>
                    <a:pt x="1235681" y="430955"/>
                    <a:pt x="1235226" y="431615"/>
                    <a:pt x="1234849" y="432274"/>
                  </a:cubicBezTo>
                  <a:cubicBezTo>
                    <a:pt x="1231285" y="437880"/>
                    <a:pt x="1227830" y="443581"/>
                    <a:pt x="1224359" y="449407"/>
                  </a:cubicBezTo>
                  <a:cubicBezTo>
                    <a:pt x="1224171" y="449674"/>
                    <a:pt x="1223982" y="450050"/>
                    <a:pt x="1223700" y="450522"/>
                  </a:cubicBezTo>
                  <a:cubicBezTo>
                    <a:pt x="1220057" y="456599"/>
                    <a:pt x="1216398" y="462786"/>
                    <a:pt x="1213037" y="468973"/>
                  </a:cubicBezTo>
                  <a:cubicBezTo>
                    <a:pt x="1210038" y="473919"/>
                    <a:pt x="1207227" y="478992"/>
                    <a:pt x="1204511" y="484126"/>
                  </a:cubicBezTo>
                  <a:cubicBezTo>
                    <a:pt x="1203113" y="486733"/>
                    <a:pt x="1201700" y="489371"/>
                    <a:pt x="1200208" y="492072"/>
                  </a:cubicBezTo>
                  <a:cubicBezTo>
                    <a:pt x="1197491" y="497144"/>
                    <a:pt x="1194775" y="502279"/>
                    <a:pt x="1192246" y="507430"/>
                  </a:cubicBezTo>
                  <a:cubicBezTo>
                    <a:pt x="1188792" y="513884"/>
                    <a:pt x="1185604" y="520448"/>
                    <a:pt x="1182510" y="526996"/>
                  </a:cubicBezTo>
                  <a:cubicBezTo>
                    <a:pt x="1179511" y="532901"/>
                    <a:pt x="1176716" y="538884"/>
                    <a:pt x="1173999" y="544882"/>
                  </a:cubicBezTo>
                  <a:cubicBezTo>
                    <a:pt x="1173057" y="547034"/>
                    <a:pt x="1172036" y="549201"/>
                    <a:pt x="1171094" y="551336"/>
                  </a:cubicBezTo>
                  <a:cubicBezTo>
                    <a:pt x="1169037" y="555749"/>
                    <a:pt x="1167074" y="560240"/>
                    <a:pt x="1165190" y="564716"/>
                  </a:cubicBezTo>
                  <a:cubicBezTo>
                    <a:pt x="1164075" y="567165"/>
                    <a:pt x="1162944" y="569694"/>
                    <a:pt x="1162049" y="572222"/>
                  </a:cubicBezTo>
                  <a:cubicBezTo>
                    <a:pt x="1160086" y="576619"/>
                    <a:pt x="1158202" y="581016"/>
                    <a:pt x="1156521" y="585507"/>
                  </a:cubicBezTo>
                  <a:cubicBezTo>
                    <a:pt x="1145529" y="612391"/>
                    <a:pt x="1135746" y="639808"/>
                    <a:pt x="1127125" y="667697"/>
                  </a:cubicBezTo>
                  <a:cubicBezTo>
                    <a:pt x="1124879" y="674921"/>
                    <a:pt x="1122728" y="682207"/>
                    <a:pt x="1120671" y="689682"/>
                  </a:cubicBezTo>
                  <a:cubicBezTo>
                    <a:pt x="1118614" y="697157"/>
                    <a:pt x="1116447" y="704741"/>
                    <a:pt x="1114578" y="712342"/>
                  </a:cubicBezTo>
                  <a:lnTo>
                    <a:pt x="1114484" y="712342"/>
                  </a:lnTo>
                  <a:lnTo>
                    <a:pt x="1114296" y="712232"/>
                  </a:lnTo>
                  <a:lnTo>
                    <a:pt x="1109145" y="734216"/>
                  </a:lnTo>
                  <a:lnTo>
                    <a:pt x="1105596" y="749370"/>
                  </a:lnTo>
                  <a:lnTo>
                    <a:pt x="1105690" y="749464"/>
                  </a:lnTo>
                  <a:cubicBezTo>
                    <a:pt x="1090458" y="819629"/>
                    <a:pt x="1082795" y="891228"/>
                    <a:pt x="1082842" y="963028"/>
                  </a:cubicBezTo>
                  <a:cubicBezTo>
                    <a:pt x="1082842" y="977915"/>
                    <a:pt x="1083219" y="992708"/>
                    <a:pt x="1083878" y="1007500"/>
                  </a:cubicBezTo>
                  <a:cubicBezTo>
                    <a:pt x="1084067" y="1012462"/>
                    <a:pt x="1084349" y="1017315"/>
                    <a:pt x="1084632" y="1022198"/>
                  </a:cubicBezTo>
                  <a:cubicBezTo>
                    <a:pt x="1085182" y="1032013"/>
                    <a:pt x="1085935" y="1041859"/>
                    <a:pt x="1086783" y="1051579"/>
                  </a:cubicBezTo>
                  <a:cubicBezTo>
                    <a:pt x="1087239" y="1056557"/>
                    <a:pt x="1087710" y="1061425"/>
                    <a:pt x="1088181" y="1066277"/>
                  </a:cubicBezTo>
                  <a:cubicBezTo>
                    <a:pt x="1088652" y="1071130"/>
                    <a:pt x="1089217" y="1076029"/>
                    <a:pt x="1089861" y="1080803"/>
                  </a:cubicBezTo>
                  <a:cubicBezTo>
                    <a:pt x="1090144" y="1083237"/>
                    <a:pt x="1090426" y="1085671"/>
                    <a:pt x="1090709" y="1088011"/>
                  </a:cubicBezTo>
                  <a:cubicBezTo>
                    <a:pt x="1091180" y="1091748"/>
                    <a:pt x="1091651" y="1095391"/>
                    <a:pt x="1092280" y="1099144"/>
                  </a:cubicBezTo>
                  <a:cubicBezTo>
                    <a:pt x="1092923" y="1104106"/>
                    <a:pt x="1093677" y="1109069"/>
                    <a:pt x="1094431" y="1114031"/>
                  </a:cubicBezTo>
                  <a:cubicBezTo>
                    <a:pt x="1094980" y="1117957"/>
                    <a:pt x="1095640" y="1121882"/>
                    <a:pt x="1096299" y="1125824"/>
                  </a:cubicBezTo>
                  <a:cubicBezTo>
                    <a:pt x="1096959" y="1130127"/>
                    <a:pt x="1097697" y="1134445"/>
                    <a:pt x="1098545" y="1138748"/>
                  </a:cubicBezTo>
                  <a:cubicBezTo>
                    <a:pt x="1099377" y="1143459"/>
                    <a:pt x="1100225" y="1148295"/>
                    <a:pt x="1101167" y="1153053"/>
                  </a:cubicBezTo>
                  <a:cubicBezTo>
                    <a:pt x="1102015" y="1157466"/>
                    <a:pt x="1102942" y="1161957"/>
                    <a:pt x="1103884" y="1166354"/>
                  </a:cubicBezTo>
                  <a:cubicBezTo>
                    <a:pt x="1106868" y="1181010"/>
                    <a:pt x="1110228" y="1195551"/>
                    <a:pt x="1113981" y="1209978"/>
                  </a:cubicBezTo>
                  <a:cubicBezTo>
                    <a:pt x="1115112" y="1214657"/>
                    <a:pt x="1116337" y="1219337"/>
                    <a:pt x="1117640" y="1224016"/>
                  </a:cubicBezTo>
                  <a:cubicBezTo>
                    <a:pt x="1118865" y="1228727"/>
                    <a:pt x="1120169" y="1233438"/>
                    <a:pt x="1121566" y="1237977"/>
                  </a:cubicBezTo>
                  <a:cubicBezTo>
                    <a:pt x="1122964" y="1242515"/>
                    <a:pt x="1124188" y="1247399"/>
                    <a:pt x="1125696" y="1251921"/>
                  </a:cubicBezTo>
                  <a:cubicBezTo>
                    <a:pt x="1128413" y="1261186"/>
                    <a:pt x="1131396" y="1270467"/>
                    <a:pt x="1134490" y="1279637"/>
                  </a:cubicBezTo>
                  <a:cubicBezTo>
                    <a:pt x="1138604" y="1291886"/>
                    <a:pt x="1142923" y="1304166"/>
                    <a:pt x="1147508" y="1316241"/>
                  </a:cubicBezTo>
                  <a:cubicBezTo>
                    <a:pt x="1148811" y="1319790"/>
                    <a:pt x="1150224" y="1323261"/>
                    <a:pt x="1151622" y="1326810"/>
                  </a:cubicBezTo>
                  <a:cubicBezTo>
                    <a:pt x="1154763" y="1334975"/>
                    <a:pt x="1158076" y="1343016"/>
                    <a:pt x="1161452" y="1351056"/>
                  </a:cubicBezTo>
                  <a:cubicBezTo>
                    <a:pt x="1162756" y="1354338"/>
                    <a:pt x="1164169" y="1357510"/>
                    <a:pt x="1165566" y="1360713"/>
                  </a:cubicBezTo>
                  <a:cubicBezTo>
                    <a:pt x="1167812" y="1365848"/>
                    <a:pt x="1170058" y="1371014"/>
                    <a:pt x="1172303" y="1376055"/>
                  </a:cubicBezTo>
                  <a:cubicBezTo>
                    <a:pt x="1173999" y="1379714"/>
                    <a:pt x="1175679" y="1383451"/>
                    <a:pt x="1177454" y="1387047"/>
                  </a:cubicBezTo>
                  <a:cubicBezTo>
                    <a:pt x="1181757" y="1396312"/>
                    <a:pt x="1186263" y="1405405"/>
                    <a:pt x="1190849" y="1414497"/>
                  </a:cubicBezTo>
                  <a:cubicBezTo>
                    <a:pt x="1193989" y="1420778"/>
                    <a:pt x="1197303" y="1427059"/>
                    <a:pt x="1200585" y="1433215"/>
                  </a:cubicBezTo>
                  <a:cubicBezTo>
                    <a:pt x="1201339" y="1434785"/>
                    <a:pt x="1202155" y="1436356"/>
                    <a:pt x="1203113" y="1437926"/>
                  </a:cubicBezTo>
                  <a:cubicBezTo>
                    <a:pt x="1204134" y="1439889"/>
                    <a:pt x="1205170" y="1441852"/>
                    <a:pt x="1206253" y="1443815"/>
                  </a:cubicBezTo>
                  <a:cubicBezTo>
                    <a:pt x="1209253" y="1449248"/>
                    <a:pt x="1212252" y="1454681"/>
                    <a:pt x="1215346" y="1460021"/>
                  </a:cubicBezTo>
                  <a:cubicBezTo>
                    <a:pt x="1224140" y="1475472"/>
                    <a:pt x="1233373" y="1490658"/>
                    <a:pt x="1243046" y="1505560"/>
                  </a:cubicBezTo>
                  <a:cubicBezTo>
                    <a:pt x="1247632" y="1512752"/>
                    <a:pt x="1252311" y="1519897"/>
                    <a:pt x="1257289" y="1526916"/>
                  </a:cubicBezTo>
                  <a:cubicBezTo>
                    <a:pt x="1259990" y="1531031"/>
                    <a:pt x="1262801" y="1535145"/>
                    <a:pt x="1265706" y="1539165"/>
                  </a:cubicBezTo>
                  <a:cubicBezTo>
                    <a:pt x="1269553" y="1544677"/>
                    <a:pt x="1273558" y="1550157"/>
                    <a:pt x="1277499" y="1555543"/>
                  </a:cubicBezTo>
                  <a:cubicBezTo>
                    <a:pt x="1279368" y="1558182"/>
                    <a:pt x="1281252" y="1560788"/>
                    <a:pt x="1283309" y="1563316"/>
                  </a:cubicBezTo>
                  <a:cubicBezTo>
                    <a:pt x="1286686" y="1567902"/>
                    <a:pt x="1290234" y="1572487"/>
                    <a:pt x="1293893" y="1577088"/>
                  </a:cubicBezTo>
                  <a:cubicBezTo>
                    <a:pt x="1296312" y="1580449"/>
                    <a:pt x="1298840" y="1583621"/>
                    <a:pt x="1301557" y="1586903"/>
                  </a:cubicBezTo>
                  <a:cubicBezTo>
                    <a:pt x="1304556" y="1590844"/>
                    <a:pt x="1307744" y="1594754"/>
                    <a:pt x="1310979" y="1598507"/>
                  </a:cubicBezTo>
                  <a:cubicBezTo>
                    <a:pt x="1314213" y="1602260"/>
                    <a:pt x="1317260" y="1606186"/>
                    <a:pt x="1320526" y="1610033"/>
                  </a:cubicBezTo>
                  <a:cubicBezTo>
                    <a:pt x="1323792" y="1613881"/>
                    <a:pt x="1327373" y="1618074"/>
                    <a:pt x="1330922" y="1622109"/>
                  </a:cubicBezTo>
                  <a:cubicBezTo>
                    <a:pt x="1333921" y="1625658"/>
                    <a:pt x="1337109" y="1629144"/>
                    <a:pt x="1340344" y="1632599"/>
                  </a:cubicBezTo>
                  <a:cubicBezTo>
                    <a:pt x="1343908" y="1636619"/>
                    <a:pt x="1347567" y="1640545"/>
                    <a:pt x="1351336" y="1644565"/>
                  </a:cubicBezTo>
                  <a:cubicBezTo>
                    <a:pt x="1353958" y="1647470"/>
                    <a:pt x="1356675" y="1650375"/>
                    <a:pt x="1359580" y="1653296"/>
                  </a:cubicBezTo>
                  <a:cubicBezTo>
                    <a:pt x="1363883" y="1658007"/>
                    <a:pt x="1368468" y="1662545"/>
                    <a:pt x="1373054" y="1667225"/>
                  </a:cubicBezTo>
                  <a:cubicBezTo>
                    <a:pt x="1375959" y="1670130"/>
                    <a:pt x="1378864" y="1673129"/>
                    <a:pt x="1381847" y="1675940"/>
                  </a:cubicBezTo>
                  <a:cubicBezTo>
                    <a:pt x="1385694" y="1679787"/>
                    <a:pt x="1389620" y="1683603"/>
                    <a:pt x="1393546" y="1687262"/>
                  </a:cubicBezTo>
                  <a:cubicBezTo>
                    <a:pt x="1396923" y="1690528"/>
                    <a:pt x="1400299" y="1693716"/>
                    <a:pt x="1403659" y="1696684"/>
                  </a:cubicBezTo>
                  <a:cubicBezTo>
                    <a:pt x="1407318" y="1700249"/>
                    <a:pt x="1411055" y="1703609"/>
                    <a:pt x="1414808" y="1706891"/>
                  </a:cubicBezTo>
                  <a:cubicBezTo>
                    <a:pt x="1417525" y="1709419"/>
                    <a:pt x="1420336" y="1711948"/>
                    <a:pt x="1423131" y="1714287"/>
                  </a:cubicBezTo>
                  <a:cubicBezTo>
                    <a:pt x="1427842" y="1718590"/>
                    <a:pt x="1432679" y="1722720"/>
                    <a:pt x="1437547" y="1726740"/>
                  </a:cubicBezTo>
                  <a:cubicBezTo>
                    <a:pt x="1440687" y="1729441"/>
                    <a:pt x="1443734" y="1732079"/>
                    <a:pt x="1446969" y="1734592"/>
                  </a:cubicBezTo>
                  <a:cubicBezTo>
                    <a:pt x="1452952" y="1739538"/>
                    <a:pt x="1458950" y="1744406"/>
                    <a:pt x="1465027" y="1749086"/>
                  </a:cubicBezTo>
                  <a:cubicBezTo>
                    <a:pt x="1471497" y="1754236"/>
                    <a:pt x="1478045" y="1759199"/>
                    <a:pt x="1484688" y="1764177"/>
                  </a:cubicBezTo>
                  <a:cubicBezTo>
                    <a:pt x="1484829" y="1764287"/>
                    <a:pt x="1484986" y="1764365"/>
                    <a:pt x="1485159" y="1764396"/>
                  </a:cubicBezTo>
                  <a:close/>
                </a:path>
              </a:pathLst>
            </a:custGeom>
            <a:solidFill>
              <a:schemeClr val="accent3"/>
            </a:solidFill>
            <a:ln w="15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20">
              <a:extLst>
                <a:ext uri="{FF2B5EF4-FFF2-40B4-BE49-F238E27FC236}">
                  <a16:creationId xmlns:a16="http://schemas.microsoft.com/office/drawing/2014/main" id="{FD8DC085-9B10-48CE-AA17-B95A943949C4}"/>
                </a:ext>
              </a:extLst>
            </p:cNvPr>
            <p:cNvSpPr/>
            <p:nvPr/>
          </p:nvSpPr>
          <p:spPr>
            <a:xfrm>
              <a:off x="5449444" y="3123099"/>
              <a:ext cx="1082919" cy="904450"/>
            </a:xfrm>
            <a:custGeom>
              <a:avLst/>
              <a:gdLst>
                <a:gd name="connsiteX0" fmla="*/ 739035 w 741978"/>
                <a:gd name="connsiteY0" fmla="*/ 546154 h 619697"/>
                <a:gd name="connsiteX1" fmla="*/ 735894 w 741978"/>
                <a:gd name="connsiteY1" fmla="*/ 547473 h 619697"/>
                <a:gd name="connsiteX2" fmla="*/ 724101 w 741978"/>
                <a:gd name="connsiteY2" fmla="*/ 552184 h 619697"/>
                <a:gd name="connsiteX3" fmla="*/ 710989 w 741978"/>
                <a:gd name="connsiteY3" fmla="*/ 557414 h 619697"/>
                <a:gd name="connsiteX4" fmla="*/ 703875 w 741978"/>
                <a:gd name="connsiteY4" fmla="*/ 560036 h 619697"/>
                <a:gd name="connsiteX5" fmla="*/ 684875 w 741978"/>
                <a:gd name="connsiteY5" fmla="*/ 566883 h 619697"/>
                <a:gd name="connsiteX6" fmla="*/ 683383 w 741978"/>
                <a:gd name="connsiteY6" fmla="*/ 567432 h 619697"/>
                <a:gd name="connsiteX7" fmla="*/ 663251 w 741978"/>
                <a:gd name="connsiteY7" fmla="*/ 574169 h 619697"/>
                <a:gd name="connsiteX8" fmla="*/ 658854 w 741978"/>
                <a:gd name="connsiteY8" fmla="*/ 575582 h 619697"/>
                <a:gd name="connsiteX9" fmla="*/ 638157 w 741978"/>
                <a:gd name="connsiteY9" fmla="*/ 581864 h 619697"/>
                <a:gd name="connsiteX10" fmla="*/ 636194 w 741978"/>
                <a:gd name="connsiteY10" fmla="*/ 582429 h 619697"/>
                <a:gd name="connsiteX11" fmla="*/ 618026 w 741978"/>
                <a:gd name="connsiteY11" fmla="*/ 587485 h 619697"/>
                <a:gd name="connsiteX12" fmla="*/ 609797 w 741978"/>
                <a:gd name="connsiteY12" fmla="*/ 589731 h 619697"/>
                <a:gd name="connsiteX13" fmla="*/ 594910 w 741978"/>
                <a:gd name="connsiteY13" fmla="*/ 593484 h 619697"/>
                <a:gd name="connsiteX14" fmla="*/ 586478 w 741978"/>
                <a:gd name="connsiteY14" fmla="*/ 595431 h 619697"/>
                <a:gd name="connsiteX15" fmla="*/ 568984 w 741978"/>
                <a:gd name="connsiteY15" fmla="*/ 599278 h 619697"/>
                <a:gd name="connsiteX16" fmla="*/ 563740 w 741978"/>
                <a:gd name="connsiteY16" fmla="*/ 600503 h 619697"/>
                <a:gd name="connsiteX17" fmla="*/ 549779 w 741978"/>
                <a:gd name="connsiteY17" fmla="*/ 603204 h 619697"/>
                <a:gd name="connsiteX18" fmla="*/ 535741 w 741978"/>
                <a:gd name="connsiteY18" fmla="*/ 605842 h 619697"/>
                <a:gd name="connsiteX19" fmla="*/ 516174 w 741978"/>
                <a:gd name="connsiteY19" fmla="*/ 608983 h 619697"/>
                <a:gd name="connsiteX20" fmla="*/ 501665 w 741978"/>
                <a:gd name="connsiteY20" fmla="*/ 611040 h 619697"/>
                <a:gd name="connsiteX21" fmla="*/ 487720 w 741978"/>
                <a:gd name="connsiteY21" fmla="*/ 613019 h 619697"/>
                <a:gd name="connsiteX22" fmla="*/ 485569 w 741978"/>
                <a:gd name="connsiteY22" fmla="*/ 613192 h 619697"/>
                <a:gd name="connsiteX23" fmla="*/ 464589 w 741978"/>
                <a:gd name="connsiteY23" fmla="*/ 615531 h 619697"/>
                <a:gd name="connsiteX24" fmla="*/ 459878 w 741978"/>
                <a:gd name="connsiteY24" fmla="*/ 616018 h 619697"/>
                <a:gd name="connsiteX25" fmla="*/ 440312 w 741978"/>
                <a:gd name="connsiteY25" fmla="*/ 617698 h 619697"/>
                <a:gd name="connsiteX26" fmla="*/ 368077 w 741978"/>
                <a:gd name="connsiteY26" fmla="*/ 620305 h 619697"/>
                <a:gd name="connsiteX27" fmla="*/ 295842 w 741978"/>
                <a:gd name="connsiteY27" fmla="*/ 617698 h 619697"/>
                <a:gd name="connsiteX28" fmla="*/ 276276 w 741978"/>
                <a:gd name="connsiteY28" fmla="*/ 616018 h 619697"/>
                <a:gd name="connsiteX29" fmla="*/ 271565 w 741978"/>
                <a:gd name="connsiteY29" fmla="*/ 615531 h 619697"/>
                <a:gd name="connsiteX30" fmla="*/ 250601 w 741978"/>
                <a:gd name="connsiteY30" fmla="*/ 613192 h 619697"/>
                <a:gd name="connsiteX31" fmla="*/ 248450 w 741978"/>
                <a:gd name="connsiteY31" fmla="*/ 613019 h 619697"/>
                <a:gd name="connsiteX32" fmla="*/ 234490 w 741978"/>
                <a:gd name="connsiteY32" fmla="*/ 611040 h 619697"/>
                <a:gd name="connsiteX33" fmla="*/ 219980 w 741978"/>
                <a:gd name="connsiteY33" fmla="*/ 608983 h 619697"/>
                <a:gd name="connsiteX34" fmla="*/ 200413 w 741978"/>
                <a:gd name="connsiteY34" fmla="*/ 605842 h 619697"/>
                <a:gd name="connsiteX35" fmla="*/ 186375 w 741978"/>
                <a:gd name="connsiteY35" fmla="*/ 603204 h 619697"/>
                <a:gd name="connsiteX36" fmla="*/ 172431 w 741978"/>
                <a:gd name="connsiteY36" fmla="*/ 600503 h 619697"/>
                <a:gd name="connsiteX37" fmla="*/ 167186 w 741978"/>
                <a:gd name="connsiteY37" fmla="*/ 599278 h 619697"/>
                <a:gd name="connsiteX38" fmla="*/ 149677 w 741978"/>
                <a:gd name="connsiteY38" fmla="*/ 595431 h 619697"/>
                <a:gd name="connsiteX39" fmla="*/ 141259 w 741978"/>
                <a:gd name="connsiteY39" fmla="*/ 593484 h 619697"/>
                <a:gd name="connsiteX40" fmla="*/ 126373 w 741978"/>
                <a:gd name="connsiteY40" fmla="*/ 589731 h 619697"/>
                <a:gd name="connsiteX41" fmla="*/ 118129 w 741978"/>
                <a:gd name="connsiteY41" fmla="*/ 587485 h 619697"/>
                <a:gd name="connsiteX42" fmla="*/ 99960 w 741978"/>
                <a:gd name="connsiteY42" fmla="*/ 582429 h 619697"/>
                <a:gd name="connsiteX43" fmla="*/ 97997 w 741978"/>
                <a:gd name="connsiteY43" fmla="*/ 581864 h 619697"/>
                <a:gd name="connsiteX44" fmla="*/ 77316 w 741978"/>
                <a:gd name="connsiteY44" fmla="*/ 575582 h 619697"/>
                <a:gd name="connsiteX45" fmla="*/ 72919 w 741978"/>
                <a:gd name="connsiteY45" fmla="*/ 574169 h 619697"/>
                <a:gd name="connsiteX46" fmla="*/ 52787 w 741978"/>
                <a:gd name="connsiteY46" fmla="*/ 567432 h 619697"/>
                <a:gd name="connsiteX47" fmla="*/ 51217 w 741978"/>
                <a:gd name="connsiteY47" fmla="*/ 566883 h 619697"/>
                <a:gd name="connsiteX48" fmla="*/ 32200 w 741978"/>
                <a:gd name="connsiteY48" fmla="*/ 560036 h 619697"/>
                <a:gd name="connsiteX49" fmla="*/ 25087 w 741978"/>
                <a:gd name="connsiteY49" fmla="*/ 557414 h 619697"/>
                <a:gd name="connsiteX50" fmla="*/ 11990 w 741978"/>
                <a:gd name="connsiteY50" fmla="*/ 552184 h 619697"/>
                <a:gd name="connsiteX51" fmla="*/ 197 w 741978"/>
                <a:gd name="connsiteY51" fmla="*/ 547473 h 619697"/>
                <a:gd name="connsiteX52" fmla="*/ -2944 w 741978"/>
                <a:gd name="connsiteY52" fmla="*/ 546154 h 619697"/>
                <a:gd name="connsiteX53" fmla="*/ -1373 w 741978"/>
                <a:gd name="connsiteY53" fmla="*/ 539873 h 619697"/>
                <a:gd name="connsiteX54" fmla="*/ 3338 w 741978"/>
                <a:gd name="connsiteY54" fmla="*/ 521893 h 619697"/>
                <a:gd name="connsiteX55" fmla="*/ 5677 w 741978"/>
                <a:gd name="connsiteY55" fmla="*/ 513743 h 619697"/>
                <a:gd name="connsiteX56" fmla="*/ 10263 w 741978"/>
                <a:gd name="connsiteY56" fmla="*/ 498495 h 619697"/>
                <a:gd name="connsiteX57" fmla="*/ 11017 w 741978"/>
                <a:gd name="connsiteY57" fmla="*/ 495857 h 619697"/>
                <a:gd name="connsiteX58" fmla="*/ 14157 w 741978"/>
                <a:gd name="connsiteY58" fmla="*/ 486137 h 619697"/>
                <a:gd name="connsiteX59" fmla="*/ 17298 w 741978"/>
                <a:gd name="connsiteY59" fmla="*/ 476495 h 619697"/>
                <a:gd name="connsiteX60" fmla="*/ 24506 w 741978"/>
                <a:gd name="connsiteY60" fmla="*/ 455704 h 619697"/>
                <a:gd name="connsiteX61" fmla="*/ 32169 w 741978"/>
                <a:gd name="connsiteY61" fmla="*/ 435117 h 619697"/>
                <a:gd name="connsiteX62" fmla="*/ 38827 w 741978"/>
                <a:gd name="connsiteY62" fmla="*/ 418346 h 619697"/>
                <a:gd name="connsiteX63" fmla="*/ 41717 w 741978"/>
                <a:gd name="connsiteY63" fmla="*/ 411232 h 619697"/>
                <a:gd name="connsiteX64" fmla="*/ 48092 w 741978"/>
                <a:gd name="connsiteY64" fmla="*/ 396361 h 619697"/>
                <a:gd name="connsiteX65" fmla="*/ 49395 w 741978"/>
                <a:gd name="connsiteY65" fmla="*/ 393362 h 619697"/>
                <a:gd name="connsiteX66" fmla="*/ 55582 w 741978"/>
                <a:gd name="connsiteY66" fmla="*/ 379590 h 619697"/>
                <a:gd name="connsiteX67" fmla="*/ 67941 w 741978"/>
                <a:gd name="connsiteY67" fmla="*/ 353758 h 619697"/>
                <a:gd name="connsiteX68" fmla="*/ 76923 w 741978"/>
                <a:gd name="connsiteY68" fmla="*/ 336076 h 619697"/>
                <a:gd name="connsiteX69" fmla="*/ 77394 w 741978"/>
                <a:gd name="connsiteY69" fmla="*/ 335228 h 619697"/>
                <a:gd name="connsiteX70" fmla="*/ 84414 w 741978"/>
                <a:gd name="connsiteY70" fmla="*/ 321928 h 619697"/>
                <a:gd name="connsiteX71" fmla="*/ 88434 w 741978"/>
                <a:gd name="connsiteY71" fmla="*/ 314531 h 619697"/>
                <a:gd name="connsiteX72" fmla="*/ 109508 w 741978"/>
                <a:gd name="connsiteY72" fmla="*/ 278587 h 619697"/>
                <a:gd name="connsiteX73" fmla="*/ 145625 w 741978"/>
                <a:gd name="connsiteY73" fmla="*/ 224018 h 619697"/>
                <a:gd name="connsiteX74" fmla="*/ 153115 w 741978"/>
                <a:gd name="connsiteY74" fmla="*/ 213717 h 619697"/>
                <a:gd name="connsiteX75" fmla="*/ 211437 w 741978"/>
                <a:gd name="connsiteY75" fmla="*/ 141482 h 619697"/>
                <a:gd name="connsiteX76" fmla="*/ 225382 w 741978"/>
                <a:gd name="connsiteY76" fmla="*/ 126234 h 619697"/>
                <a:gd name="connsiteX77" fmla="*/ 237081 w 741978"/>
                <a:gd name="connsiteY77" fmla="*/ 113781 h 619697"/>
                <a:gd name="connsiteX78" fmla="*/ 247665 w 741978"/>
                <a:gd name="connsiteY78" fmla="*/ 103103 h 619697"/>
                <a:gd name="connsiteX79" fmla="*/ 258798 w 741978"/>
                <a:gd name="connsiteY79" fmla="*/ 91969 h 619697"/>
                <a:gd name="connsiteX80" fmla="*/ 270780 w 741978"/>
                <a:gd name="connsiteY80" fmla="*/ 80632 h 619697"/>
                <a:gd name="connsiteX81" fmla="*/ 280422 w 741978"/>
                <a:gd name="connsiteY81" fmla="*/ 71649 h 619697"/>
                <a:gd name="connsiteX82" fmla="*/ 289969 w 741978"/>
                <a:gd name="connsiteY82" fmla="*/ 63044 h 619697"/>
                <a:gd name="connsiteX83" fmla="*/ 304008 w 741978"/>
                <a:gd name="connsiteY83" fmla="*/ 50780 h 619697"/>
                <a:gd name="connsiteX84" fmla="*/ 313289 w 741978"/>
                <a:gd name="connsiteY84" fmla="*/ 43007 h 619697"/>
                <a:gd name="connsiteX85" fmla="*/ 321250 w 741978"/>
                <a:gd name="connsiteY85" fmla="*/ 36458 h 619697"/>
                <a:gd name="connsiteX86" fmla="*/ 333420 w 741978"/>
                <a:gd name="connsiteY86" fmla="*/ 26628 h 619697"/>
                <a:gd name="connsiteX87" fmla="*/ 334441 w 741978"/>
                <a:gd name="connsiteY87" fmla="*/ 25874 h 619697"/>
                <a:gd name="connsiteX88" fmla="*/ 349139 w 741978"/>
                <a:gd name="connsiteY88" fmla="*/ 14552 h 619697"/>
                <a:gd name="connsiteX89" fmla="*/ 363649 w 741978"/>
                <a:gd name="connsiteY89" fmla="*/ 3780 h 619697"/>
                <a:gd name="connsiteX90" fmla="*/ 366271 w 741978"/>
                <a:gd name="connsiteY90" fmla="*/ 1723 h 619697"/>
                <a:gd name="connsiteX91" fmla="*/ 368046 w 741978"/>
                <a:gd name="connsiteY91" fmla="*/ 608 h 619697"/>
                <a:gd name="connsiteX92" fmla="*/ 369836 w 741978"/>
                <a:gd name="connsiteY92" fmla="*/ 1723 h 619697"/>
                <a:gd name="connsiteX93" fmla="*/ 372443 w 741978"/>
                <a:gd name="connsiteY93" fmla="*/ 3780 h 619697"/>
                <a:gd name="connsiteX94" fmla="*/ 386968 w 741978"/>
                <a:gd name="connsiteY94" fmla="*/ 14552 h 619697"/>
                <a:gd name="connsiteX95" fmla="*/ 401651 w 741978"/>
                <a:gd name="connsiteY95" fmla="*/ 25874 h 619697"/>
                <a:gd name="connsiteX96" fmla="*/ 402687 w 741978"/>
                <a:gd name="connsiteY96" fmla="*/ 26628 h 619697"/>
                <a:gd name="connsiteX97" fmla="*/ 414857 w 741978"/>
                <a:gd name="connsiteY97" fmla="*/ 36458 h 619697"/>
                <a:gd name="connsiteX98" fmla="*/ 422819 w 741978"/>
                <a:gd name="connsiteY98" fmla="*/ 43007 h 619697"/>
                <a:gd name="connsiteX99" fmla="*/ 432084 w 741978"/>
                <a:gd name="connsiteY99" fmla="*/ 50780 h 619697"/>
                <a:gd name="connsiteX100" fmla="*/ 446122 w 741978"/>
                <a:gd name="connsiteY100" fmla="*/ 63044 h 619697"/>
                <a:gd name="connsiteX101" fmla="*/ 455670 w 741978"/>
                <a:gd name="connsiteY101" fmla="*/ 71649 h 619697"/>
                <a:gd name="connsiteX102" fmla="*/ 465312 w 741978"/>
                <a:gd name="connsiteY102" fmla="*/ 80632 h 619697"/>
                <a:gd name="connsiteX103" fmla="*/ 477293 w 741978"/>
                <a:gd name="connsiteY103" fmla="*/ 91969 h 619697"/>
                <a:gd name="connsiteX104" fmla="*/ 488443 w 741978"/>
                <a:gd name="connsiteY104" fmla="*/ 103103 h 619697"/>
                <a:gd name="connsiteX105" fmla="*/ 499011 w 741978"/>
                <a:gd name="connsiteY105" fmla="*/ 113781 h 619697"/>
                <a:gd name="connsiteX106" fmla="*/ 510725 w 741978"/>
                <a:gd name="connsiteY106" fmla="*/ 126234 h 619697"/>
                <a:gd name="connsiteX107" fmla="*/ 524670 w 741978"/>
                <a:gd name="connsiteY107" fmla="*/ 141482 h 619697"/>
                <a:gd name="connsiteX108" fmla="*/ 582992 w 741978"/>
                <a:gd name="connsiteY108" fmla="*/ 213717 h 619697"/>
                <a:gd name="connsiteX109" fmla="*/ 590482 w 741978"/>
                <a:gd name="connsiteY109" fmla="*/ 224018 h 619697"/>
                <a:gd name="connsiteX110" fmla="*/ 626600 w 741978"/>
                <a:gd name="connsiteY110" fmla="*/ 278587 h 619697"/>
                <a:gd name="connsiteX111" fmla="*/ 647658 w 741978"/>
                <a:gd name="connsiteY111" fmla="*/ 314531 h 619697"/>
                <a:gd name="connsiteX112" fmla="*/ 651694 w 741978"/>
                <a:gd name="connsiteY112" fmla="*/ 321928 h 619697"/>
                <a:gd name="connsiteX113" fmla="*/ 658713 w 741978"/>
                <a:gd name="connsiteY113" fmla="*/ 335228 h 619697"/>
                <a:gd name="connsiteX114" fmla="*/ 659168 w 741978"/>
                <a:gd name="connsiteY114" fmla="*/ 336076 h 619697"/>
                <a:gd name="connsiteX115" fmla="*/ 668166 w 741978"/>
                <a:gd name="connsiteY115" fmla="*/ 353758 h 619697"/>
                <a:gd name="connsiteX116" fmla="*/ 680525 w 741978"/>
                <a:gd name="connsiteY116" fmla="*/ 379590 h 619697"/>
                <a:gd name="connsiteX117" fmla="*/ 686696 w 741978"/>
                <a:gd name="connsiteY117" fmla="*/ 393362 h 619697"/>
                <a:gd name="connsiteX118" fmla="*/ 688015 w 741978"/>
                <a:gd name="connsiteY118" fmla="*/ 396361 h 619697"/>
                <a:gd name="connsiteX119" fmla="*/ 694375 w 741978"/>
                <a:gd name="connsiteY119" fmla="*/ 411232 h 619697"/>
                <a:gd name="connsiteX120" fmla="*/ 697280 w 741978"/>
                <a:gd name="connsiteY120" fmla="*/ 418346 h 619697"/>
                <a:gd name="connsiteX121" fmla="*/ 703923 w 741978"/>
                <a:gd name="connsiteY121" fmla="*/ 435117 h 619697"/>
                <a:gd name="connsiteX122" fmla="*/ 711602 w 741978"/>
                <a:gd name="connsiteY122" fmla="*/ 455704 h 619697"/>
                <a:gd name="connsiteX123" fmla="*/ 718809 w 741978"/>
                <a:gd name="connsiteY123" fmla="*/ 476495 h 619697"/>
                <a:gd name="connsiteX124" fmla="*/ 721950 w 741978"/>
                <a:gd name="connsiteY124" fmla="*/ 486137 h 619697"/>
                <a:gd name="connsiteX125" fmla="*/ 725091 w 741978"/>
                <a:gd name="connsiteY125" fmla="*/ 495857 h 619697"/>
                <a:gd name="connsiteX126" fmla="*/ 725844 w 741978"/>
                <a:gd name="connsiteY126" fmla="*/ 498495 h 619697"/>
                <a:gd name="connsiteX127" fmla="*/ 730430 w 741978"/>
                <a:gd name="connsiteY127" fmla="*/ 513743 h 619697"/>
                <a:gd name="connsiteX128" fmla="*/ 732770 w 741978"/>
                <a:gd name="connsiteY128" fmla="*/ 521893 h 619697"/>
                <a:gd name="connsiteX129" fmla="*/ 737481 w 741978"/>
                <a:gd name="connsiteY129" fmla="*/ 539873 h 619697"/>
                <a:gd name="connsiteX130" fmla="*/ 739035 w 741978"/>
                <a:gd name="connsiteY130" fmla="*/ 546154 h 619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</a:cxnLst>
              <a:rect l="l" t="t" r="r" b="b"/>
              <a:pathLst>
                <a:path w="741978" h="619697">
                  <a:moveTo>
                    <a:pt x="739035" y="546154"/>
                  </a:moveTo>
                  <a:cubicBezTo>
                    <a:pt x="737998" y="546610"/>
                    <a:pt x="736868" y="547081"/>
                    <a:pt x="735894" y="547473"/>
                  </a:cubicBezTo>
                  <a:cubicBezTo>
                    <a:pt x="731968" y="549154"/>
                    <a:pt x="728043" y="550740"/>
                    <a:pt x="724101" y="552184"/>
                  </a:cubicBezTo>
                  <a:cubicBezTo>
                    <a:pt x="719704" y="554053"/>
                    <a:pt x="715386" y="555733"/>
                    <a:pt x="710989" y="557414"/>
                  </a:cubicBezTo>
                  <a:cubicBezTo>
                    <a:pt x="708649" y="558246"/>
                    <a:pt x="706278" y="559204"/>
                    <a:pt x="703875" y="560036"/>
                  </a:cubicBezTo>
                  <a:cubicBezTo>
                    <a:pt x="697594" y="562470"/>
                    <a:pt x="691234" y="564747"/>
                    <a:pt x="684875" y="566883"/>
                  </a:cubicBezTo>
                  <a:cubicBezTo>
                    <a:pt x="684419" y="567153"/>
                    <a:pt x="683901" y="567340"/>
                    <a:pt x="683383" y="567432"/>
                  </a:cubicBezTo>
                  <a:cubicBezTo>
                    <a:pt x="676725" y="569866"/>
                    <a:pt x="669988" y="572143"/>
                    <a:pt x="663251" y="574169"/>
                  </a:cubicBezTo>
                  <a:cubicBezTo>
                    <a:pt x="661822" y="574730"/>
                    <a:pt x="660346" y="575202"/>
                    <a:pt x="658854" y="575582"/>
                  </a:cubicBezTo>
                  <a:cubicBezTo>
                    <a:pt x="652008" y="577828"/>
                    <a:pt x="645083" y="579979"/>
                    <a:pt x="638157" y="581864"/>
                  </a:cubicBezTo>
                  <a:lnTo>
                    <a:pt x="636194" y="582429"/>
                  </a:lnTo>
                  <a:cubicBezTo>
                    <a:pt x="630117" y="584203"/>
                    <a:pt x="624119" y="585899"/>
                    <a:pt x="618026" y="587485"/>
                  </a:cubicBezTo>
                  <a:cubicBezTo>
                    <a:pt x="615325" y="588318"/>
                    <a:pt x="612514" y="589056"/>
                    <a:pt x="609797" y="589731"/>
                  </a:cubicBezTo>
                  <a:cubicBezTo>
                    <a:pt x="604835" y="591050"/>
                    <a:pt x="599873" y="592259"/>
                    <a:pt x="594910" y="593484"/>
                  </a:cubicBezTo>
                  <a:cubicBezTo>
                    <a:pt x="592006" y="594143"/>
                    <a:pt x="589195" y="594772"/>
                    <a:pt x="586478" y="595431"/>
                  </a:cubicBezTo>
                  <a:cubicBezTo>
                    <a:pt x="580684" y="596844"/>
                    <a:pt x="574779" y="598164"/>
                    <a:pt x="568984" y="599278"/>
                  </a:cubicBezTo>
                  <a:cubicBezTo>
                    <a:pt x="567194" y="599749"/>
                    <a:pt x="565420" y="600111"/>
                    <a:pt x="563740" y="600503"/>
                  </a:cubicBezTo>
                  <a:cubicBezTo>
                    <a:pt x="559029" y="601430"/>
                    <a:pt x="554318" y="602372"/>
                    <a:pt x="549779" y="603204"/>
                  </a:cubicBezTo>
                  <a:cubicBezTo>
                    <a:pt x="545241" y="604037"/>
                    <a:pt x="540357" y="604979"/>
                    <a:pt x="535741" y="605842"/>
                  </a:cubicBezTo>
                  <a:cubicBezTo>
                    <a:pt x="529193" y="606957"/>
                    <a:pt x="522738" y="608072"/>
                    <a:pt x="516174" y="608983"/>
                  </a:cubicBezTo>
                  <a:cubicBezTo>
                    <a:pt x="511463" y="609737"/>
                    <a:pt x="506533" y="610553"/>
                    <a:pt x="501665" y="611040"/>
                  </a:cubicBezTo>
                  <a:cubicBezTo>
                    <a:pt x="497079" y="611794"/>
                    <a:pt x="492400" y="612359"/>
                    <a:pt x="487720" y="613019"/>
                  </a:cubicBezTo>
                  <a:cubicBezTo>
                    <a:pt x="487013" y="613118"/>
                    <a:pt x="486291" y="613176"/>
                    <a:pt x="485569" y="613192"/>
                  </a:cubicBezTo>
                  <a:cubicBezTo>
                    <a:pt x="478644" y="614039"/>
                    <a:pt x="471624" y="614872"/>
                    <a:pt x="464589" y="615531"/>
                  </a:cubicBezTo>
                  <a:cubicBezTo>
                    <a:pt x="463019" y="615720"/>
                    <a:pt x="461449" y="615814"/>
                    <a:pt x="459878" y="616018"/>
                  </a:cubicBezTo>
                  <a:cubicBezTo>
                    <a:pt x="453424" y="616646"/>
                    <a:pt x="446876" y="617133"/>
                    <a:pt x="440312" y="617698"/>
                  </a:cubicBezTo>
                  <a:cubicBezTo>
                    <a:pt x="416443" y="619473"/>
                    <a:pt x="392292" y="620305"/>
                    <a:pt x="368077" y="620305"/>
                  </a:cubicBezTo>
                  <a:cubicBezTo>
                    <a:pt x="343863" y="620305"/>
                    <a:pt x="319680" y="619473"/>
                    <a:pt x="295842" y="617698"/>
                  </a:cubicBezTo>
                  <a:cubicBezTo>
                    <a:pt x="289294" y="617133"/>
                    <a:pt x="282730" y="616646"/>
                    <a:pt x="276276" y="616018"/>
                  </a:cubicBezTo>
                  <a:cubicBezTo>
                    <a:pt x="274706" y="615814"/>
                    <a:pt x="273135" y="615720"/>
                    <a:pt x="271565" y="615531"/>
                  </a:cubicBezTo>
                  <a:cubicBezTo>
                    <a:pt x="264546" y="614872"/>
                    <a:pt x="257526" y="613961"/>
                    <a:pt x="250601" y="613192"/>
                  </a:cubicBezTo>
                  <a:cubicBezTo>
                    <a:pt x="249879" y="613177"/>
                    <a:pt x="249156" y="613119"/>
                    <a:pt x="248450" y="613019"/>
                  </a:cubicBezTo>
                  <a:cubicBezTo>
                    <a:pt x="243739" y="612359"/>
                    <a:pt x="239028" y="611794"/>
                    <a:pt x="234490" y="611040"/>
                  </a:cubicBezTo>
                  <a:cubicBezTo>
                    <a:pt x="229622" y="610491"/>
                    <a:pt x="224753" y="609737"/>
                    <a:pt x="219980" y="608983"/>
                  </a:cubicBezTo>
                  <a:cubicBezTo>
                    <a:pt x="213431" y="608041"/>
                    <a:pt x="206978" y="606926"/>
                    <a:pt x="200413" y="605842"/>
                  </a:cubicBezTo>
                  <a:cubicBezTo>
                    <a:pt x="195702" y="604979"/>
                    <a:pt x="190991" y="604146"/>
                    <a:pt x="186375" y="603204"/>
                  </a:cubicBezTo>
                  <a:cubicBezTo>
                    <a:pt x="181758" y="602262"/>
                    <a:pt x="177110" y="601430"/>
                    <a:pt x="172431" y="600503"/>
                  </a:cubicBezTo>
                  <a:cubicBezTo>
                    <a:pt x="170734" y="600111"/>
                    <a:pt x="168960" y="599749"/>
                    <a:pt x="167186" y="599278"/>
                  </a:cubicBezTo>
                  <a:cubicBezTo>
                    <a:pt x="161375" y="598164"/>
                    <a:pt x="155487" y="596844"/>
                    <a:pt x="149677" y="595431"/>
                  </a:cubicBezTo>
                  <a:cubicBezTo>
                    <a:pt x="146960" y="594772"/>
                    <a:pt x="144149" y="594143"/>
                    <a:pt x="141259" y="593484"/>
                  </a:cubicBezTo>
                  <a:cubicBezTo>
                    <a:pt x="136297" y="592259"/>
                    <a:pt x="131335" y="591050"/>
                    <a:pt x="126373" y="589731"/>
                  </a:cubicBezTo>
                  <a:cubicBezTo>
                    <a:pt x="123656" y="589071"/>
                    <a:pt x="120845" y="588318"/>
                    <a:pt x="118129" y="587485"/>
                  </a:cubicBezTo>
                  <a:cubicBezTo>
                    <a:pt x="112051" y="585915"/>
                    <a:pt x="106053" y="584203"/>
                    <a:pt x="99960" y="582429"/>
                  </a:cubicBezTo>
                  <a:lnTo>
                    <a:pt x="97997" y="581864"/>
                  </a:lnTo>
                  <a:cubicBezTo>
                    <a:pt x="91072" y="579901"/>
                    <a:pt x="84147" y="577749"/>
                    <a:pt x="77316" y="575582"/>
                  </a:cubicBezTo>
                  <a:cubicBezTo>
                    <a:pt x="75824" y="575204"/>
                    <a:pt x="74348" y="574733"/>
                    <a:pt x="72919" y="574169"/>
                  </a:cubicBezTo>
                  <a:cubicBezTo>
                    <a:pt x="66166" y="572112"/>
                    <a:pt x="59430" y="569866"/>
                    <a:pt x="52787" y="567432"/>
                  </a:cubicBezTo>
                  <a:cubicBezTo>
                    <a:pt x="52238" y="567355"/>
                    <a:pt x="51704" y="567168"/>
                    <a:pt x="51217" y="566883"/>
                  </a:cubicBezTo>
                  <a:cubicBezTo>
                    <a:pt x="44842" y="564731"/>
                    <a:pt x="38482" y="562470"/>
                    <a:pt x="32200" y="560036"/>
                  </a:cubicBezTo>
                  <a:cubicBezTo>
                    <a:pt x="29766" y="559204"/>
                    <a:pt x="27489" y="558246"/>
                    <a:pt x="25087" y="557414"/>
                  </a:cubicBezTo>
                  <a:cubicBezTo>
                    <a:pt x="20690" y="555733"/>
                    <a:pt x="16387" y="554053"/>
                    <a:pt x="11990" y="552184"/>
                  </a:cubicBezTo>
                  <a:cubicBezTo>
                    <a:pt x="8049" y="550677"/>
                    <a:pt x="4123" y="549106"/>
                    <a:pt x="197" y="547473"/>
                  </a:cubicBezTo>
                  <a:cubicBezTo>
                    <a:pt x="-839" y="547081"/>
                    <a:pt x="-1970" y="546610"/>
                    <a:pt x="-2944" y="546154"/>
                  </a:cubicBezTo>
                  <a:cubicBezTo>
                    <a:pt x="-2472" y="544082"/>
                    <a:pt x="-1923" y="541930"/>
                    <a:pt x="-1373" y="539873"/>
                  </a:cubicBezTo>
                  <a:cubicBezTo>
                    <a:pt x="134" y="533780"/>
                    <a:pt x="1704" y="527786"/>
                    <a:pt x="3338" y="521893"/>
                  </a:cubicBezTo>
                  <a:cubicBezTo>
                    <a:pt x="4091" y="519176"/>
                    <a:pt x="4908" y="516459"/>
                    <a:pt x="5677" y="513743"/>
                  </a:cubicBezTo>
                  <a:cubicBezTo>
                    <a:pt x="7248" y="508686"/>
                    <a:pt x="8677" y="503630"/>
                    <a:pt x="10263" y="498495"/>
                  </a:cubicBezTo>
                  <a:cubicBezTo>
                    <a:pt x="10451" y="497647"/>
                    <a:pt x="10734" y="496720"/>
                    <a:pt x="11017" y="495857"/>
                  </a:cubicBezTo>
                  <a:cubicBezTo>
                    <a:pt x="12053" y="492591"/>
                    <a:pt x="12980" y="489309"/>
                    <a:pt x="14157" y="486137"/>
                  </a:cubicBezTo>
                  <a:cubicBezTo>
                    <a:pt x="15335" y="482964"/>
                    <a:pt x="16215" y="479682"/>
                    <a:pt x="17298" y="476495"/>
                  </a:cubicBezTo>
                  <a:cubicBezTo>
                    <a:pt x="19544" y="469570"/>
                    <a:pt x="22009" y="462550"/>
                    <a:pt x="24506" y="455704"/>
                  </a:cubicBezTo>
                  <a:cubicBezTo>
                    <a:pt x="27003" y="448857"/>
                    <a:pt x="29452" y="441932"/>
                    <a:pt x="32169" y="435117"/>
                  </a:cubicBezTo>
                  <a:cubicBezTo>
                    <a:pt x="34320" y="429495"/>
                    <a:pt x="36487" y="423873"/>
                    <a:pt x="38827" y="418346"/>
                  </a:cubicBezTo>
                  <a:cubicBezTo>
                    <a:pt x="39659" y="415927"/>
                    <a:pt x="40696" y="413635"/>
                    <a:pt x="41717" y="411232"/>
                  </a:cubicBezTo>
                  <a:cubicBezTo>
                    <a:pt x="43789" y="406176"/>
                    <a:pt x="45846" y="401213"/>
                    <a:pt x="48092" y="396361"/>
                  </a:cubicBezTo>
                  <a:cubicBezTo>
                    <a:pt x="48469" y="395337"/>
                    <a:pt x="48909" y="394335"/>
                    <a:pt x="49395" y="393362"/>
                  </a:cubicBezTo>
                  <a:cubicBezTo>
                    <a:pt x="51374" y="388682"/>
                    <a:pt x="53431" y="384092"/>
                    <a:pt x="55582" y="379590"/>
                  </a:cubicBezTo>
                  <a:cubicBezTo>
                    <a:pt x="59508" y="370890"/>
                    <a:pt x="63623" y="362280"/>
                    <a:pt x="67941" y="353758"/>
                  </a:cubicBezTo>
                  <a:cubicBezTo>
                    <a:pt x="70846" y="347874"/>
                    <a:pt x="73845" y="341981"/>
                    <a:pt x="76923" y="336076"/>
                  </a:cubicBezTo>
                  <a:cubicBezTo>
                    <a:pt x="77033" y="335773"/>
                    <a:pt x="77206" y="335487"/>
                    <a:pt x="77394" y="335228"/>
                  </a:cubicBezTo>
                  <a:cubicBezTo>
                    <a:pt x="79640" y="330737"/>
                    <a:pt x="81980" y="326325"/>
                    <a:pt x="84414" y="321928"/>
                  </a:cubicBezTo>
                  <a:cubicBezTo>
                    <a:pt x="85717" y="319399"/>
                    <a:pt x="87130" y="316965"/>
                    <a:pt x="88434" y="314531"/>
                  </a:cubicBezTo>
                  <a:cubicBezTo>
                    <a:pt x="95265" y="302366"/>
                    <a:pt x="102300" y="290385"/>
                    <a:pt x="109508" y="278587"/>
                  </a:cubicBezTo>
                  <a:cubicBezTo>
                    <a:pt x="120924" y="259963"/>
                    <a:pt x="132905" y="241794"/>
                    <a:pt x="145625" y="224018"/>
                  </a:cubicBezTo>
                  <a:cubicBezTo>
                    <a:pt x="148059" y="220547"/>
                    <a:pt x="150587" y="217077"/>
                    <a:pt x="153115" y="213717"/>
                  </a:cubicBezTo>
                  <a:cubicBezTo>
                    <a:pt x="171362" y="188717"/>
                    <a:pt x="190803" y="164639"/>
                    <a:pt x="211437" y="141482"/>
                  </a:cubicBezTo>
                  <a:cubicBezTo>
                    <a:pt x="216023" y="136347"/>
                    <a:pt x="220608" y="131275"/>
                    <a:pt x="225382" y="126234"/>
                  </a:cubicBezTo>
                  <a:cubicBezTo>
                    <a:pt x="229213" y="122010"/>
                    <a:pt x="233155" y="117895"/>
                    <a:pt x="237081" y="113781"/>
                  </a:cubicBezTo>
                  <a:cubicBezTo>
                    <a:pt x="240645" y="110217"/>
                    <a:pt x="244100" y="106668"/>
                    <a:pt x="247665" y="103103"/>
                  </a:cubicBezTo>
                  <a:cubicBezTo>
                    <a:pt x="251229" y="99538"/>
                    <a:pt x="255061" y="95722"/>
                    <a:pt x="258798" y="91969"/>
                  </a:cubicBezTo>
                  <a:cubicBezTo>
                    <a:pt x="262536" y="88216"/>
                    <a:pt x="266760" y="84385"/>
                    <a:pt x="270780" y="80632"/>
                  </a:cubicBezTo>
                  <a:cubicBezTo>
                    <a:pt x="273920" y="77491"/>
                    <a:pt x="277155" y="74649"/>
                    <a:pt x="280422" y="71649"/>
                  </a:cubicBezTo>
                  <a:cubicBezTo>
                    <a:pt x="283688" y="68650"/>
                    <a:pt x="286797" y="65839"/>
                    <a:pt x="289969" y="63044"/>
                  </a:cubicBezTo>
                  <a:cubicBezTo>
                    <a:pt x="294680" y="58914"/>
                    <a:pt x="299250" y="54894"/>
                    <a:pt x="304008" y="50780"/>
                  </a:cubicBezTo>
                  <a:cubicBezTo>
                    <a:pt x="307148" y="48157"/>
                    <a:pt x="310195" y="45535"/>
                    <a:pt x="313289" y="43007"/>
                  </a:cubicBezTo>
                  <a:cubicBezTo>
                    <a:pt x="315911" y="40761"/>
                    <a:pt x="318533" y="38594"/>
                    <a:pt x="321250" y="36458"/>
                  </a:cubicBezTo>
                  <a:cubicBezTo>
                    <a:pt x="325270" y="33082"/>
                    <a:pt x="329290" y="29894"/>
                    <a:pt x="333420" y="26628"/>
                  </a:cubicBezTo>
                  <a:lnTo>
                    <a:pt x="334441" y="25874"/>
                  </a:lnTo>
                  <a:cubicBezTo>
                    <a:pt x="339309" y="21949"/>
                    <a:pt x="344177" y="18195"/>
                    <a:pt x="349139" y="14552"/>
                  </a:cubicBezTo>
                  <a:cubicBezTo>
                    <a:pt x="354101" y="10909"/>
                    <a:pt x="358781" y="7235"/>
                    <a:pt x="363649" y="3780"/>
                  </a:cubicBezTo>
                  <a:lnTo>
                    <a:pt x="366271" y="1723"/>
                  </a:lnTo>
                  <a:cubicBezTo>
                    <a:pt x="366836" y="1346"/>
                    <a:pt x="367496" y="969"/>
                    <a:pt x="368046" y="608"/>
                  </a:cubicBezTo>
                  <a:cubicBezTo>
                    <a:pt x="368611" y="969"/>
                    <a:pt x="369271" y="1346"/>
                    <a:pt x="369836" y="1723"/>
                  </a:cubicBezTo>
                  <a:cubicBezTo>
                    <a:pt x="370762" y="2477"/>
                    <a:pt x="371610" y="3120"/>
                    <a:pt x="372443" y="3780"/>
                  </a:cubicBezTo>
                  <a:cubicBezTo>
                    <a:pt x="377311" y="7235"/>
                    <a:pt x="382179" y="10799"/>
                    <a:pt x="386968" y="14552"/>
                  </a:cubicBezTo>
                  <a:cubicBezTo>
                    <a:pt x="391758" y="18305"/>
                    <a:pt x="396783" y="21949"/>
                    <a:pt x="401651" y="25874"/>
                  </a:cubicBezTo>
                  <a:cubicBezTo>
                    <a:pt x="402028" y="26141"/>
                    <a:pt x="402405" y="26440"/>
                    <a:pt x="402687" y="26628"/>
                  </a:cubicBezTo>
                  <a:cubicBezTo>
                    <a:pt x="406802" y="29894"/>
                    <a:pt x="410837" y="33082"/>
                    <a:pt x="414857" y="36458"/>
                  </a:cubicBezTo>
                  <a:cubicBezTo>
                    <a:pt x="417574" y="38594"/>
                    <a:pt x="420196" y="40761"/>
                    <a:pt x="422819" y="43007"/>
                  </a:cubicBezTo>
                  <a:cubicBezTo>
                    <a:pt x="425959" y="45535"/>
                    <a:pt x="428990" y="48157"/>
                    <a:pt x="432084" y="50780"/>
                  </a:cubicBezTo>
                  <a:cubicBezTo>
                    <a:pt x="436794" y="54894"/>
                    <a:pt x="441505" y="58914"/>
                    <a:pt x="446122" y="63044"/>
                  </a:cubicBezTo>
                  <a:cubicBezTo>
                    <a:pt x="449263" y="65839"/>
                    <a:pt x="452498" y="68744"/>
                    <a:pt x="455670" y="71649"/>
                  </a:cubicBezTo>
                  <a:cubicBezTo>
                    <a:pt x="458842" y="74554"/>
                    <a:pt x="462140" y="77538"/>
                    <a:pt x="465312" y="80632"/>
                  </a:cubicBezTo>
                  <a:cubicBezTo>
                    <a:pt x="469347" y="84385"/>
                    <a:pt x="473367" y="88216"/>
                    <a:pt x="477293" y="91969"/>
                  </a:cubicBezTo>
                  <a:cubicBezTo>
                    <a:pt x="481219" y="95722"/>
                    <a:pt x="484784" y="99350"/>
                    <a:pt x="488443" y="103103"/>
                  </a:cubicBezTo>
                  <a:cubicBezTo>
                    <a:pt x="492101" y="106856"/>
                    <a:pt x="495462" y="110217"/>
                    <a:pt x="499011" y="113781"/>
                  </a:cubicBezTo>
                  <a:cubicBezTo>
                    <a:pt x="502952" y="117895"/>
                    <a:pt x="506863" y="122010"/>
                    <a:pt x="510725" y="126234"/>
                  </a:cubicBezTo>
                  <a:cubicBezTo>
                    <a:pt x="515436" y="131275"/>
                    <a:pt x="520147" y="136347"/>
                    <a:pt x="524670" y="141482"/>
                  </a:cubicBezTo>
                  <a:cubicBezTo>
                    <a:pt x="545257" y="164617"/>
                    <a:pt x="564697" y="188697"/>
                    <a:pt x="582992" y="213717"/>
                  </a:cubicBezTo>
                  <a:cubicBezTo>
                    <a:pt x="585520" y="217077"/>
                    <a:pt x="588048" y="220547"/>
                    <a:pt x="590482" y="224018"/>
                  </a:cubicBezTo>
                  <a:cubicBezTo>
                    <a:pt x="603202" y="241814"/>
                    <a:pt x="615246" y="260005"/>
                    <a:pt x="626600" y="278587"/>
                  </a:cubicBezTo>
                  <a:cubicBezTo>
                    <a:pt x="633933" y="290385"/>
                    <a:pt x="640952" y="302366"/>
                    <a:pt x="647658" y="314531"/>
                  </a:cubicBezTo>
                  <a:cubicBezTo>
                    <a:pt x="648977" y="316965"/>
                    <a:pt x="650374" y="319399"/>
                    <a:pt x="651694" y="321928"/>
                  </a:cubicBezTo>
                  <a:cubicBezTo>
                    <a:pt x="654112" y="326325"/>
                    <a:pt x="656404" y="330737"/>
                    <a:pt x="658713" y="335228"/>
                  </a:cubicBezTo>
                  <a:cubicBezTo>
                    <a:pt x="658917" y="335484"/>
                    <a:pt x="659059" y="335770"/>
                    <a:pt x="659168" y="336076"/>
                  </a:cubicBezTo>
                  <a:cubicBezTo>
                    <a:pt x="662309" y="341970"/>
                    <a:pt x="665309" y="347865"/>
                    <a:pt x="668166" y="353758"/>
                  </a:cubicBezTo>
                  <a:cubicBezTo>
                    <a:pt x="672469" y="362269"/>
                    <a:pt x="676583" y="370879"/>
                    <a:pt x="680525" y="379590"/>
                  </a:cubicBezTo>
                  <a:cubicBezTo>
                    <a:pt x="682676" y="384081"/>
                    <a:pt x="684733" y="388671"/>
                    <a:pt x="686696" y="393362"/>
                  </a:cubicBezTo>
                  <a:cubicBezTo>
                    <a:pt x="687199" y="394335"/>
                    <a:pt x="687638" y="395337"/>
                    <a:pt x="688015" y="396361"/>
                  </a:cubicBezTo>
                  <a:cubicBezTo>
                    <a:pt x="690260" y="401213"/>
                    <a:pt x="692318" y="406176"/>
                    <a:pt x="694375" y="411232"/>
                  </a:cubicBezTo>
                  <a:cubicBezTo>
                    <a:pt x="695412" y="413588"/>
                    <a:pt x="696432" y="415943"/>
                    <a:pt x="697280" y="418346"/>
                  </a:cubicBezTo>
                  <a:cubicBezTo>
                    <a:pt x="699620" y="423873"/>
                    <a:pt x="701865" y="429495"/>
                    <a:pt x="703923" y="435117"/>
                  </a:cubicBezTo>
                  <a:cubicBezTo>
                    <a:pt x="706639" y="441932"/>
                    <a:pt x="709167" y="448778"/>
                    <a:pt x="711602" y="455704"/>
                  </a:cubicBezTo>
                  <a:cubicBezTo>
                    <a:pt x="714035" y="462629"/>
                    <a:pt x="716563" y="469570"/>
                    <a:pt x="718809" y="476495"/>
                  </a:cubicBezTo>
                  <a:cubicBezTo>
                    <a:pt x="719924" y="479635"/>
                    <a:pt x="720961" y="482776"/>
                    <a:pt x="721950" y="486137"/>
                  </a:cubicBezTo>
                  <a:cubicBezTo>
                    <a:pt x="722939" y="489497"/>
                    <a:pt x="724022" y="492591"/>
                    <a:pt x="725091" y="495857"/>
                  </a:cubicBezTo>
                  <a:cubicBezTo>
                    <a:pt x="725373" y="496720"/>
                    <a:pt x="725656" y="497647"/>
                    <a:pt x="725844" y="498495"/>
                  </a:cubicBezTo>
                  <a:cubicBezTo>
                    <a:pt x="727415" y="503630"/>
                    <a:pt x="728985" y="508686"/>
                    <a:pt x="730430" y="513743"/>
                  </a:cubicBezTo>
                  <a:cubicBezTo>
                    <a:pt x="731278" y="516459"/>
                    <a:pt x="732000" y="519176"/>
                    <a:pt x="732770" y="521893"/>
                  </a:cubicBezTo>
                  <a:cubicBezTo>
                    <a:pt x="734450" y="527786"/>
                    <a:pt x="736020" y="533780"/>
                    <a:pt x="737481" y="539873"/>
                  </a:cubicBezTo>
                  <a:cubicBezTo>
                    <a:pt x="737998" y="541930"/>
                    <a:pt x="738564" y="544050"/>
                    <a:pt x="739035" y="54615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5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1" name="Text Placeholder 36">
            <a:extLst>
              <a:ext uri="{FF2B5EF4-FFF2-40B4-BE49-F238E27FC236}">
                <a16:creationId xmlns:a16="http://schemas.microsoft.com/office/drawing/2014/main" id="{1FC2CFE8-51E5-4D89-9CD4-9810CE0DD7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04800" y="1219200"/>
            <a:ext cx="2870200" cy="520700"/>
          </a:xfrm>
        </p:spPr>
        <p:txBody>
          <a:bodyPr anchor="b" anchorCtr="0"/>
          <a:lstStyle>
            <a:lvl1pPr algn="l"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71E35B1C-EF55-4E06-95D0-F646C41070F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04800" y="1968500"/>
            <a:ext cx="2870200" cy="1104900"/>
          </a:xfrm>
        </p:spPr>
        <p:txBody>
          <a:bodyPr/>
          <a:lstStyle>
            <a:lvl1pPr>
              <a:defRPr sz="1200"/>
            </a:lvl1pPr>
            <a:lvl2pPr>
              <a:defRPr sz="1100"/>
            </a:lvl2pPr>
            <a:lvl3pPr>
              <a:defRPr sz="1200"/>
            </a:lvl3pPr>
            <a:lvl4pPr>
              <a:defRPr sz="110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6" name="Picture Placeholder 45">
            <a:extLst>
              <a:ext uri="{FF2B5EF4-FFF2-40B4-BE49-F238E27FC236}">
                <a16:creationId xmlns:a16="http://schemas.microsoft.com/office/drawing/2014/main" id="{2B5658E4-1841-428E-92E4-2DA2F0AFACF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549900" y="1689100"/>
            <a:ext cx="914400" cy="914400"/>
          </a:xfrm>
        </p:spPr>
        <p:txBody>
          <a:bodyPr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8" name="Picture Placeholder 45">
            <a:extLst>
              <a:ext uri="{FF2B5EF4-FFF2-40B4-BE49-F238E27FC236}">
                <a16:creationId xmlns:a16="http://schemas.microsoft.com/office/drawing/2014/main" id="{A5265249-50C7-4511-BA0E-DE315457337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731000" y="4241800"/>
            <a:ext cx="914400" cy="914400"/>
          </a:xfrm>
        </p:spPr>
        <p:txBody>
          <a:bodyPr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9" name="Picture Placeholder 45">
            <a:extLst>
              <a:ext uri="{FF2B5EF4-FFF2-40B4-BE49-F238E27FC236}">
                <a16:creationId xmlns:a16="http://schemas.microsoft.com/office/drawing/2014/main" id="{5BD32FBF-983C-4944-BC03-73C3415A973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203700" y="3810000"/>
            <a:ext cx="914400" cy="914400"/>
          </a:xfrm>
        </p:spPr>
        <p:txBody>
          <a:bodyPr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6FED9D6-340E-4116-BB8A-87CE7618CE51}"/>
              </a:ext>
            </a:extLst>
          </p:cNvPr>
          <p:cNvCxnSpPr>
            <a:cxnSpLocks/>
          </p:cNvCxnSpPr>
          <p:nvPr userDrawn="1"/>
        </p:nvCxnSpPr>
        <p:spPr>
          <a:xfrm>
            <a:off x="304800" y="1854200"/>
            <a:ext cx="28702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36">
            <a:extLst>
              <a:ext uri="{FF2B5EF4-FFF2-40B4-BE49-F238E27FC236}">
                <a16:creationId xmlns:a16="http://schemas.microsoft.com/office/drawing/2014/main" id="{4148D635-B509-4276-B56C-37E0ACD2B05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017000" y="3657600"/>
            <a:ext cx="2870200" cy="520700"/>
          </a:xfrm>
        </p:spPr>
        <p:txBody>
          <a:bodyPr anchor="b" anchorCtr="0"/>
          <a:lstStyle>
            <a:lvl1pPr algn="l"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63A4E6C4-367C-451F-8059-081BED0540E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017000" y="4406900"/>
            <a:ext cx="2870200" cy="1104900"/>
          </a:xfrm>
        </p:spPr>
        <p:txBody>
          <a:bodyPr/>
          <a:lstStyle>
            <a:lvl1pPr>
              <a:defRPr sz="1200"/>
            </a:lvl1pPr>
            <a:lvl2pPr>
              <a:buClr>
                <a:schemeClr val="accent2"/>
              </a:buClr>
              <a:defRPr sz="1100"/>
            </a:lvl2pPr>
            <a:lvl3pPr>
              <a:defRPr sz="1200"/>
            </a:lvl3pPr>
            <a:lvl4pPr>
              <a:defRPr sz="110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EBB9495E-FF64-4F3E-93DE-286847C34801}"/>
              </a:ext>
            </a:extLst>
          </p:cNvPr>
          <p:cNvCxnSpPr>
            <a:cxnSpLocks/>
          </p:cNvCxnSpPr>
          <p:nvPr userDrawn="1"/>
        </p:nvCxnSpPr>
        <p:spPr>
          <a:xfrm>
            <a:off x="9017000" y="4292600"/>
            <a:ext cx="2870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Placeholder 36">
            <a:extLst>
              <a:ext uri="{FF2B5EF4-FFF2-40B4-BE49-F238E27FC236}">
                <a16:creationId xmlns:a16="http://schemas.microsoft.com/office/drawing/2014/main" id="{AC200365-F9B0-48B1-84AC-314E599BCF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04800" y="3657600"/>
            <a:ext cx="2870200" cy="520700"/>
          </a:xfrm>
        </p:spPr>
        <p:txBody>
          <a:bodyPr anchor="b" anchorCtr="0"/>
          <a:lstStyle>
            <a:lvl1pPr algn="l">
              <a:defRPr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57" name="Text Placeholder 43">
            <a:extLst>
              <a:ext uri="{FF2B5EF4-FFF2-40B4-BE49-F238E27FC236}">
                <a16:creationId xmlns:a16="http://schemas.microsoft.com/office/drawing/2014/main" id="{EC76A486-A8D5-4B92-B88E-B2ACD0F7823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04800" y="4406900"/>
            <a:ext cx="2870200" cy="1104900"/>
          </a:xfrm>
        </p:spPr>
        <p:txBody>
          <a:bodyPr/>
          <a:lstStyle>
            <a:lvl1pPr>
              <a:defRPr sz="1200"/>
            </a:lvl1pPr>
            <a:lvl2pPr>
              <a:buClr>
                <a:schemeClr val="accent3"/>
              </a:buClr>
              <a:defRPr sz="1100"/>
            </a:lvl2pPr>
            <a:lvl3pPr>
              <a:defRPr sz="1200"/>
            </a:lvl3pPr>
            <a:lvl4pPr>
              <a:defRPr sz="110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FF0C0C16-1410-4494-9C6C-0B5DA3A3112B}"/>
              </a:ext>
            </a:extLst>
          </p:cNvPr>
          <p:cNvCxnSpPr>
            <a:cxnSpLocks/>
          </p:cNvCxnSpPr>
          <p:nvPr userDrawn="1"/>
        </p:nvCxnSpPr>
        <p:spPr>
          <a:xfrm>
            <a:off x="304800" y="4292600"/>
            <a:ext cx="2870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96256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n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02760BBD-5EBF-4D0B-AE32-F34280DFB801}"/>
              </a:ext>
            </a:extLst>
          </p:cNvPr>
          <p:cNvGrpSpPr/>
          <p:nvPr userDrawn="1"/>
        </p:nvGrpSpPr>
        <p:grpSpPr>
          <a:xfrm>
            <a:off x="5125381" y="4886702"/>
            <a:ext cx="1941239" cy="832448"/>
            <a:chOff x="1595516" y="4886702"/>
            <a:chExt cx="1941239" cy="832448"/>
          </a:xfrm>
        </p:grpSpPr>
        <p:sp>
          <p:nvSpPr>
            <p:cNvPr id="9" name="Graphic 4">
              <a:extLst>
                <a:ext uri="{FF2B5EF4-FFF2-40B4-BE49-F238E27FC236}">
                  <a16:creationId xmlns:a16="http://schemas.microsoft.com/office/drawing/2014/main" id="{AA32983F-9E66-4622-994F-E2D3A8F5E3BC}"/>
                </a:ext>
              </a:extLst>
            </p:cNvPr>
            <p:cNvSpPr/>
            <p:nvPr/>
          </p:nvSpPr>
          <p:spPr>
            <a:xfrm>
              <a:off x="1595872" y="4968266"/>
              <a:ext cx="1940883" cy="750884"/>
            </a:xfrm>
            <a:custGeom>
              <a:avLst/>
              <a:gdLst>
                <a:gd name="connsiteX0" fmla="*/ -55 w 1940883"/>
                <a:gd name="connsiteY0" fmla="*/ -99 h 750884"/>
                <a:gd name="connsiteX1" fmla="*/ 259086 w 1940883"/>
                <a:gd name="connsiteY1" fmla="*/ 728345 h 750884"/>
                <a:gd name="connsiteX2" fmla="*/ 1681599 w 1940883"/>
                <a:gd name="connsiteY2" fmla="*/ 728345 h 750884"/>
                <a:gd name="connsiteX3" fmla="*/ 1940829 w 1940883"/>
                <a:gd name="connsiteY3" fmla="*/ -99 h 750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40883" h="750884">
                  <a:moveTo>
                    <a:pt x="-55" y="-99"/>
                  </a:moveTo>
                  <a:lnTo>
                    <a:pt x="259086" y="728345"/>
                  </a:lnTo>
                  <a:cubicBezTo>
                    <a:pt x="732788" y="758266"/>
                    <a:pt x="1207897" y="758266"/>
                    <a:pt x="1681599" y="728345"/>
                  </a:cubicBezTo>
                  <a:lnTo>
                    <a:pt x="1940829" y="-99"/>
                  </a:lnTo>
                  <a:close/>
                </a:path>
              </a:pathLst>
            </a:custGeom>
            <a:solidFill>
              <a:schemeClr val="accent2"/>
            </a:solidFill>
            <a:ln w="88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4">
              <a:extLst>
                <a:ext uri="{FF2B5EF4-FFF2-40B4-BE49-F238E27FC236}">
                  <a16:creationId xmlns:a16="http://schemas.microsoft.com/office/drawing/2014/main" id="{AA32983F-9E66-4622-994F-E2D3A8F5E3BC}"/>
                </a:ext>
              </a:extLst>
            </p:cNvPr>
            <p:cNvSpPr/>
            <p:nvPr/>
          </p:nvSpPr>
          <p:spPr>
            <a:xfrm>
              <a:off x="1595516" y="4886702"/>
              <a:ext cx="1940972" cy="161539"/>
            </a:xfrm>
            <a:custGeom>
              <a:avLst/>
              <a:gdLst>
                <a:gd name="connsiteX0" fmla="*/ 1940973 w 1940972"/>
                <a:gd name="connsiteY0" fmla="*/ 80770 h 161539"/>
                <a:gd name="connsiteX1" fmla="*/ 970486 w 1940972"/>
                <a:gd name="connsiteY1" fmla="*/ 161540 h 161539"/>
                <a:gd name="connsiteX2" fmla="*/ 0 w 1940972"/>
                <a:gd name="connsiteY2" fmla="*/ 80770 h 161539"/>
                <a:gd name="connsiteX3" fmla="*/ 970486 w 1940972"/>
                <a:gd name="connsiteY3" fmla="*/ 0 h 161539"/>
                <a:gd name="connsiteX4" fmla="*/ 1940973 w 1940972"/>
                <a:gd name="connsiteY4" fmla="*/ 80770 h 161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0972" h="161539">
                  <a:moveTo>
                    <a:pt x="1940973" y="80770"/>
                  </a:moveTo>
                  <a:cubicBezTo>
                    <a:pt x="1940973" y="125378"/>
                    <a:pt x="1506471" y="161540"/>
                    <a:pt x="970486" y="161540"/>
                  </a:cubicBezTo>
                  <a:cubicBezTo>
                    <a:pt x="434502" y="161540"/>
                    <a:pt x="0" y="125378"/>
                    <a:pt x="0" y="80770"/>
                  </a:cubicBezTo>
                  <a:cubicBezTo>
                    <a:pt x="0" y="36162"/>
                    <a:pt x="434502" y="0"/>
                    <a:pt x="970486" y="0"/>
                  </a:cubicBezTo>
                  <a:cubicBezTo>
                    <a:pt x="1506471" y="0"/>
                    <a:pt x="1940973" y="36162"/>
                    <a:pt x="1940973" y="8077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88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778ACB8-6E98-463D-B63E-00E950D2E2B6}"/>
              </a:ext>
            </a:extLst>
          </p:cNvPr>
          <p:cNvGrpSpPr/>
          <p:nvPr userDrawn="1"/>
        </p:nvGrpSpPr>
        <p:grpSpPr>
          <a:xfrm>
            <a:off x="4802834" y="4001010"/>
            <a:ext cx="2586332" cy="928391"/>
            <a:chOff x="1272792" y="4001010"/>
            <a:chExt cx="2586332" cy="928391"/>
          </a:xfrm>
        </p:grpSpPr>
        <p:sp>
          <p:nvSpPr>
            <p:cNvPr id="8" name="Graphic 4">
              <a:extLst>
                <a:ext uri="{FF2B5EF4-FFF2-40B4-BE49-F238E27FC236}">
                  <a16:creationId xmlns:a16="http://schemas.microsoft.com/office/drawing/2014/main" id="{AA32983F-9E66-4622-994F-E2D3A8F5E3BC}"/>
                </a:ext>
              </a:extLst>
            </p:cNvPr>
            <p:cNvSpPr/>
            <p:nvPr/>
          </p:nvSpPr>
          <p:spPr>
            <a:xfrm>
              <a:off x="1272792" y="4081780"/>
              <a:ext cx="2586242" cy="765689"/>
            </a:xfrm>
            <a:custGeom>
              <a:avLst/>
              <a:gdLst>
                <a:gd name="connsiteX0" fmla="*/ -55 w 2586242"/>
                <a:gd name="connsiteY0" fmla="*/ -99 h 765689"/>
                <a:gd name="connsiteX1" fmla="*/ 259620 w 2586242"/>
                <a:gd name="connsiteY1" fmla="*/ 729591 h 765689"/>
                <a:gd name="connsiteX2" fmla="*/ 2326601 w 2586242"/>
                <a:gd name="connsiteY2" fmla="*/ 729591 h 765689"/>
                <a:gd name="connsiteX3" fmla="*/ 2586187 w 2586242"/>
                <a:gd name="connsiteY3" fmla="*/ -99 h 76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86242" h="765689">
                  <a:moveTo>
                    <a:pt x="-55" y="-99"/>
                  </a:moveTo>
                  <a:lnTo>
                    <a:pt x="259620" y="729591"/>
                  </a:lnTo>
                  <a:cubicBezTo>
                    <a:pt x="947777" y="777590"/>
                    <a:pt x="1638444" y="777590"/>
                    <a:pt x="2326601" y="729591"/>
                  </a:cubicBezTo>
                  <a:lnTo>
                    <a:pt x="2586187" y="-99"/>
                  </a:lnTo>
                  <a:close/>
                </a:path>
              </a:pathLst>
            </a:custGeom>
            <a:solidFill>
              <a:schemeClr val="accent1"/>
            </a:solidFill>
            <a:ln w="88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4">
              <a:extLst>
                <a:ext uri="{FF2B5EF4-FFF2-40B4-BE49-F238E27FC236}">
                  <a16:creationId xmlns:a16="http://schemas.microsoft.com/office/drawing/2014/main" id="{AA32983F-9E66-4622-994F-E2D3A8F5E3BC}"/>
                </a:ext>
              </a:extLst>
            </p:cNvPr>
            <p:cNvSpPr/>
            <p:nvPr/>
          </p:nvSpPr>
          <p:spPr>
            <a:xfrm>
              <a:off x="1272882" y="4001010"/>
              <a:ext cx="2586242" cy="161539"/>
            </a:xfrm>
            <a:custGeom>
              <a:avLst/>
              <a:gdLst>
                <a:gd name="connsiteX0" fmla="*/ 2586242 w 2586242"/>
                <a:gd name="connsiteY0" fmla="*/ 80770 h 161539"/>
                <a:gd name="connsiteX1" fmla="*/ 1293121 w 2586242"/>
                <a:gd name="connsiteY1" fmla="*/ 161540 h 161539"/>
                <a:gd name="connsiteX2" fmla="*/ 0 w 2586242"/>
                <a:gd name="connsiteY2" fmla="*/ 80770 h 161539"/>
                <a:gd name="connsiteX3" fmla="*/ 1293121 w 2586242"/>
                <a:gd name="connsiteY3" fmla="*/ 0 h 161539"/>
                <a:gd name="connsiteX4" fmla="*/ 2586242 w 2586242"/>
                <a:gd name="connsiteY4" fmla="*/ 80770 h 161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86242" h="161539">
                  <a:moveTo>
                    <a:pt x="2586242" y="80770"/>
                  </a:moveTo>
                  <a:cubicBezTo>
                    <a:pt x="2586242" y="125378"/>
                    <a:pt x="2007292" y="161540"/>
                    <a:pt x="1293121" y="161540"/>
                  </a:cubicBezTo>
                  <a:cubicBezTo>
                    <a:pt x="578950" y="161540"/>
                    <a:pt x="0" y="125378"/>
                    <a:pt x="0" y="80770"/>
                  </a:cubicBezTo>
                  <a:cubicBezTo>
                    <a:pt x="0" y="36162"/>
                    <a:pt x="578950" y="0"/>
                    <a:pt x="1293121" y="0"/>
                  </a:cubicBezTo>
                  <a:cubicBezTo>
                    <a:pt x="2007292" y="0"/>
                    <a:pt x="2586242" y="36162"/>
                    <a:pt x="2586242" y="8077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88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D0029713-5E78-4E78-BB80-A057A58A4ADA}"/>
                </a:ext>
              </a:extLst>
            </p:cNvPr>
            <p:cNvSpPr/>
            <p:nvPr userDrawn="1"/>
          </p:nvSpPr>
          <p:spPr>
            <a:xfrm rot="10800000">
              <a:off x="2449982" y="4842828"/>
              <a:ext cx="241300" cy="8657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9A77350-CEE1-4231-9E7A-ABE438D8B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D755F1-FBE9-4EFA-82C6-A4FDB497A5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4796" y="5768975"/>
            <a:ext cx="1158240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E4FCE0A7-723F-42F1-99E1-2F4E9757494D}"/>
              </a:ext>
            </a:extLst>
          </p:cNvPr>
          <p:cNvGrpSpPr/>
          <p:nvPr userDrawn="1"/>
        </p:nvGrpSpPr>
        <p:grpSpPr>
          <a:xfrm>
            <a:off x="4480156" y="3095147"/>
            <a:ext cx="3231689" cy="944618"/>
            <a:chOff x="950158" y="3095147"/>
            <a:chExt cx="3231689" cy="944618"/>
          </a:xfrm>
        </p:grpSpPr>
        <p:sp>
          <p:nvSpPr>
            <p:cNvPr id="10" name="Graphic 4">
              <a:extLst>
                <a:ext uri="{FF2B5EF4-FFF2-40B4-BE49-F238E27FC236}">
                  <a16:creationId xmlns:a16="http://schemas.microsoft.com/office/drawing/2014/main" id="{AA32983F-9E66-4622-994F-E2D3A8F5E3BC}"/>
                </a:ext>
              </a:extLst>
            </p:cNvPr>
            <p:cNvSpPr/>
            <p:nvPr/>
          </p:nvSpPr>
          <p:spPr>
            <a:xfrm>
              <a:off x="950158" y="3175828"/>
              <a:ext cx="3231600" cy="780115"/>
            </a:xfrm>
            <a:custGeom>
              <a:avLst/>
              <a:gdLst>
                <a:gd name="connsiteX0" fmla="*/ -55 w 3231600"/>
                <a:gd name="connsiteY0" fmla="*/ -99 h 780115"/>
                <a:gd name="connsiteX1" fmla="*/ 259798 w 3231600"/>
                <a:gd name="connsiteY1" fmla="*/ 730126 h 780115"/>
                <a:gd name="connsiteX2" fmla="*/ 2971693 w 3231600"/>
                <a:gd name="connsiteY2" fmla="*/ 730126 h 780115"/>
                <a:gd name="connsiteX3" fmla="*/ 3231546 w 3231600"/>
                <a:gd name="connsiteY3" fmla="*/ -99 h 78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31600" h="780115">
                  <a:moveTo>
                    <a:pt x="-55" y="-99"/>
                  </a:moveTo>
                  <a:lnTo>
                    <a:pt x="259798" y="730126"/>
                  </a:lnTo>
                  <a:cubicBezTo>
                    <a:pt x="1162543" y="796647"/>
                    <a:pt x="2068948" y="796647"/>
                    <a:pt x="2971693" y="730126"/>
                  </a:cubicBezTo>
                  <a:lnTo>
                    <a:pt x="3231546" y="-99"/>
                  </a:lnTo>
                  <a:close/>
                </a:path>
              </a:pathLst>
            </a:custGeom>
            <a:solidFill>
              <a:schemeClr val="accent3"/>
            </a:solidFill>
            <a:ln w="88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Graphic 4">
              <a:extLst>
                <a:ext uri="{FF2B5EF4-FFF2-40B4-BE49-F238E27FC236}">
                  <a16:creationId xmlns:a16="http://schemas.microsoft.com/office/drawing/2014/main" id="{AA32983F-9E66-4622-994F-E2D3A8F5E3BC}"/>
                </a:ext>
              </a:extLst>
            </p:cNvPr>
            <p:cNvSpPr/>
            <p:nvPr/>
          </p:nvSpPr>
          <p:spPr>
            <a:xfrm>
              <a:off x="950158" y="3095147"/>
              <a:ext cx="3231689" cy="161539"/>
            </a:xfrm>
            <a:custGeom>
              <a:avLst/>
              <a:gdLst>
                <a:gd name="connsiteX0" fmla="*/ 3231690 w 3231689"/>
                <a:gd name="connsiteY0" fmla="*/ 80770 h 161539"/>
                <a:gd name="connsiteX1" fmla="*/ 1615845 w 3231689"/>
                <a:gd name="connsiteY1" fmla="*/ 161540 h 161539"/>
                <a:gd name="connsiteX2" fmla="*/ 0 w 3231689"/>
                <a:gd name="connsiteY2" fmla="*/ 80770 h 161539"/>
                <a:gd name="connsiteX3" fmla="*/ 1615845 w 3231689"/>
                <a:gd name="connsiteY3" fmla="*/ 0 h 161539"/>
                <a:gd name="connsiteX4" fmla="*/ 3231690 w 3231689"/>
                <a:gd name="connsiteY4" fmla="*/ 80770 h 161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31689" h="161539">
                  <a:moveTo>
                    <a:pt x="3231690" y="80770"/>
                  </a:moveTo>
                  <a:cubicBezTo>
                    <a:pt x="3231690" y="125378"/>
                    <a:pt x="2508251" y="161540"/>
                    <a:pt x="1615845" y="161540"/>
                  </a:cubicBezTo>
                  <a:cubicBezTo>
                    <a:pt x="723438" y="161540"/>
                    <a:pt x="0" y="125378"/>
                    <a:pt x="0" y="80770"/>
                  </a:cubicBezTo>
                  <a:cubicBezTo>
                    <a:pt x="0" y="36162"/>
                    <a:pt x="723438" y="0"/>
                    <a:pt x="1615845" y="0"/>
                  </a:cubicBezTo>
                  <a:cubicBezTo>
                    <a:pt x="2508251" y="0"/>
                    <a:pt x="3231690" y="36162"/>
                    <a:pt x="3231690" y="80770"/>
                  </a:cubicBezTo>
                  <a:close/>
                </a:path>
              </a:pathLst>
            </a:custGeom>
            <a:solidFill>
              <a:schemeClr val="accent3">
                <a:lumMod val="90000"/>
                <a:lumOff val="10000"/>
              </a:schemeClr>
            </a:solidFill>
            <a:ln w="88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A92919ED-140B-48C6-A3F4-A1174906F987}"/>
                </a:ext>
              </a:extLst>
            </p:cNvPr>
            <p:cNvSpPr/>
            <p:nvPr userDrawn="1"/>
          </p:nvSpPr>
          <p:spPr>
            <a:xfrm rot="10800000">
              <a:off x="2449982" y="3953192"/>
              <a:ext cx="241300" cy="86573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0">
            <a:extLst>
              <a:ext uri="{FF2B5EF4-FFF2-40B4-BE49-F238E27FC236}">
                <a16:creationId xmlns:a16="http://schemas.microsoft.com/office/drawing/2014/main" id="{E5A41B04-55C8-4BB5-ABB3-E87F6C2AA6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81550" y="3409950"/>
            <a:ext cx="2628900" cy="371475"/>
          </a:xfr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20">
            <a:extLst>
              <a:ext uri="{FF2B5EF4-FFF2-40B4-BE49-F238E27FC236}">
                <a16:creationId xmlns:a16="http://schemas.microsoft.com/office/drawing/2014/main" id="{6C598826-5155-4ED9-BB74-7086F39C00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56758" y="4286250"/>
            <a:ext cx="1878484" cy="371475"/>
          </a:xfr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D936D5C-4110-4BF6-AD9D-5D37F2B729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358842" y="5210175"/>
            <a:ext cx="1474316" cy="371475"/>
          </a:xfr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65">
            <a:extLst>
              <a:ext uri="{FF2B5EF4-FFF2-40B4-BE49-F238E27FC236}">
                <a16:creationId xmlns:a16="http://schemas.microsoft.com/office/drawing/2014/main" id="{BC1E225E-2C89-4EBA-A65D-1C1B47FB4B6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25846" y="2428875"/>
            <a:ext cx="3061354" cy="409575"/>
          </a:xfrm>
        </p:spPr>
        <p:txBody>
          <a:bodyPr anchor="b" anchorCtr="0"/>
          <a:lstStyle>
            <a:lvl1pPr>
              <a:defRPr sz="1800" b="1"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29" name="Text Placeholder 70">
            <a:extLst>
              <a:ext uri="{FF2B5EF4-FFF2-40B4-BE49-F238E27FC236}">
                <a16:creationId xmlns:a16="http://schemas.microsoft.com/office/drawing/2014/main" id="{478907BE-D049-4F15-AE96-FE8415D34F9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820150" y="2905125"/>
            <a:ext cx="3066624" cy="733425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1100"/>
            </a:lvl3pPr>
            <a:lvl4pPr>
              <a:defRPr sz="105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428BB6F-05D0-4E59-8011-C6FDDCE1B0B9}"/>
              </a:ext>
            </a:extLst>
          </p:cNvPr>
          <p:cNvCxnSpPr>
            <a:cxnSpLocks/>
          </p:cNvCxnSpPr>
          <p:nvPr userDrawn="1"/>
        </p:nvCxnSpPr>
        <p:spPr>
          <a:xfrm>
            <a:off x="4664869" y="1443037"/>
            <a:ext cx="1524000" cy="0"/>
          </a:xfrm>
          <a:prstGeom prst="line">
            <a:avLst/>
          </a:prstGeom>
          <a:ln>
            <a:solidFill>
              <a:srgbClr val="7E8897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B9D103D-E684-4843-BF7B-37385A2F3EFA}"/>
              </a:ext>
            </a:extLst>
          </p:cNvPr>
          <p:cNvCxnSpPr>
            <a:cxnSpLocks/>
          </p:cNvCxnSpPr>
          <p:nvPr userDrawn="1"/>
        </p:nvCxnSpPr>
        <p:spPr>
          <a:xfrm>
            <a:off x="4419600" y="2557462"/>
            <a:ext cx="1769269" cy="0"/>
          </a:xfrm>
          <a:prstGeom prst="line">
            <a:avLst/>
          </a:prstGeom>
          <a:ln>
            <a:solidFill>
              <a:srgbClr val="7E8897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Placeholder 65">
            <a:extLst>
              <a:ext uri="{FF2B5EF4-FFF2-40B4-BE49-F238E27FC236}">
                <a16:creationId xmlns:a16="http://schemas.microsoft.com/office/drawing/2014/main" id="{F07202B5-76BD-40F9-B3D3-2A438171314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825846" y="4238625"/>
            <a:ext cx="3061354" cy="409575"/>
          </a:xfrm>
        </p:spPr>
        <p:txBody>
          <a:bodyPr anchor="b" anchorCtr="0"/>
          <a:lstStyle>
            <a:lvl1pPr>
              <a:defRPr sz="1800" b="1"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4" name="Text Placeholder 70">
            <a:extLst>
              <a:ext uri="{FF2B5EF4-FFF2-40B4-BE49-F238E27FC236}">
                <a16:creationId xmlns:a16="http://schemas.microsoft.com/office/drawing/2014/main" id="{85CD3739-0D11-4F61-AA51-02292445D46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820576" y="4714875"/>
            <a:ext cx="3066624" cy="733425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1100"/>
            </a:lvl3pPr>
            <a:lvl4pPr>
              <a:defRPr sz="105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8E3FF8E3-F44A-45E1-B246-7ED7F69D91CA}"/>
              </a:ext>
            </a:extLst>
          </p:cNvPr>
          <p:cNvGrpSpPr/>
          <p:nvPr userDrawn="1"/>
        </p:nvGrpSpPr>
        <p:grpSpPr>
          <a:xfrm>
            <a:off x="4157387" y="2183164"/>
            <a:ext cx="3877226" cy="953790"/>
            <a:chOff x="627434" y="2183164"/>
            <a:chExt cx="3877226" cy="953790"/>
          </a:xfrm>
        </p:grpSpPr>
        <p:sp>
          <p:nvSpPr>
            <p:cNvPr id="6" name="Graphic 4">
              <a:extLst>
                <a:ext uri="{FF2B5EF4-FFF2-40B4-BE49-F238E27FC236}">
                  <a16:creationId xmlns:a16="http://schemas.microsoft.com/office/drawing/2014/main" id="{AA32983F-9E66-4622-994F-E2D3A8F5E3BC}"/>
                </a:ext>
              </a:extLst>
            </p:cNvPr>
            <p:cNvSpPr/>
            <p:nvPr/>
          </p:nvSpPr>
          <p:spPr>
            <a:xfrm>
              <a:off x="627434" y="2264201"/>
              <a:ext cx="3877226" cy="794221"/>
            </a:xfrm>
            <a:custGeom>
              <a:avLst/>
              <a:gdLst>
                <a:gd name="connsiteX0" fmla="*/ -55 w 3877226"/>
                <a:gd name="connsiteY0" fmla="*/ -99 h 794221"/>
                <a:gd name="connsiteX1" fmla="*/ 259976 w 3877226"/>
                <a:gd name="connsiteY1" fmla="*/ 730126 h 794221"/>
                <a:gd name="connsiteX2" fmla="*/ 3617229 w 3877226"/>
                <a:gd name="connsiteY2" fmla="*/ 730126 h 794221"/>
                <a:gd name="connsiteX3" fmla="*/ 3877171 w 3877226"/>
                <a:gd name="connsiteY3" fmla="*/ -99 h 79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77226" h="794221">
                  <a:moveTo>
                    <a:pt x="-55" y="-99"/>
                  </a:moveTo>
                  <a:lnTo>
                    <a:pt x="259976" y="730126"/>
                  </a:lnTo>
                  <a:cubicBezTo>
                    <a:pt x="1377434" y="815455"/>
                    <a:pt x="2499771" y="815455"/>
                    <a:pt x="3617229" y="730126"/>
                  </a:cubicBezTo>
                  <a:lnTo>
                    <a:pt x="3877171" y="-99"/>
                  </a:lnTo>
                  <a:close/>
                </a:path>
              </a:pathLst>
            </a:custGeom>
            <a:solidFill>
              <a:schemeClr val="accent5">
                <a:lumMod val="90000"/>
              </a:schemeClr>
            </a:solidFill>
            <a:ln w="88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Graphic 4">
              <a:extLst>
                <a:ext uri="{FF2B5EF4-FFF2-40B4-BE49-F238E27FC236}">
                  <a16:creationId xmlns:a16="http://schemas.microsoft.com/office/drawing/2014/main" id="{AA32983F-9E66-4622-994F-E2D3A8F5E3BC}"/>
                </a:ext>
              </a:extLst>
            </p:cNvPr>
            <p:cNvSpPr/>
            <p:nvPr/>
          </p:nvSpPr>
          <p:spPr>
            <a:xfrm>
              <a:off x="627523" y="2183164"/>
              <a:ext cx="3876958" cy="161539"/>
            </a:xfrm>
            <a:custGeom>
              <a:avLst/>
              <a:gdLst>
                <a:gd name="connsiteX0" fmla="*/ 3876959 w 3876958"/>
                <a:gd name="connsiteY0" fmla="*/ 80770 h 161539"/>
                <a:gd name="connsiteX1" fmla="*/ 1938480 w 3876958"/>
                <a:gd name="connsiteY1" fmla="*/ 161540 h 161539"/>
                <a:gd name="connsiteX2" fmla="*/ 0 w 3876958"/>
                <a:gd name="connsiteY2" fmla="*/ 80770 h 161539"/>
                <a:gd name="connsiteX3" fmla="*/ 1938480 w 3876958"/>
                <a:gd name="connsiteY3" fmla="*/ 0 h 161539"/>
                <a:gd name="connsiteX4" fmla="*/ 3876959 w 3876958"/>
                <a:gd name="connsiteY4" fmla="*/ 80770 h 161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76958" h="161539">
                  <a:moveTo>
                    <a:pt x="3876959" y="80770"/>
                  </a:moveTo>
                  <a:cubicBezTo>
                    <a:pt x="3876959" y="125378"/>
                    <a:pt x="3009072" y="161540"/>
                    <a:pt x="1938480" y="161540"/>
                  </a:cubicBezTo>
                  <a:cubicBezTo>
                    <a:pt x="867887" y="161540"/>
                    <a:pt x="0" y="125378"/>
                    <a:pt x="0" y="80770"/>
                  </a:cubicBezTo>
                  <a:cubicBezTo>
                    <a:pt x="0" y="36162"/>
                    <a:pt x="867887" y="0"/>
                    <a:pt x="1938480" y="0"/>
                  </a:cubicBezTo>
                  <a:cubicBezTo>
                    <a:pt x="3009072" y="0"/>
                    <a:pt x="3876959" y="36162"/>
                    <a:pt x="3876959" y="8077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88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2501C6BC-A02C-4180-927B-C604E1DD6475}"/>
                </a:ext>
              </a:extLst>
            </p:cNvPr>
            <p:cNvSpPr/>
            <p:nvPr userDrawn="1"/>
          </p:nvSpPr>
          <p:spPr>
            <a:xfrm rot="10800000">
              <a:off x="2445219" y="3050381"/>
              <a:ext cx="241300" cy="86573"/>
            </a:xfrm>
            <a:prstGeom prst="triangle">
              <a:avLst/>
            </a:prstGeom>
            <a:solidFill>
              <a:schemeClr val="accent5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7AB6521F-09BF-4D59-BF1E-2E2EC12AE64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57700" y="2505075"/>
            <a:ext cx="3276600" cy="371475"/>
          </a:xfrm>
        </p:spPr>
        <p:txBody>
          <a:bodyPr anchor="ctr" anchorCtr="0"/>
          <a:lstStyle>
            <a:lvl1pPr algn="ctr">
              <a:defRPr sz="12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B9E5581-5C70-46C4-A3BA-EE81F7DFAA3A}"/>
              </a:ext>
            </a:extLst>
          </p:cNvPr>
          <p:cNvGrpSpPr/>
          <p:nvPr userDrawn="1"/>
        </p:nvGrpSpPr>
        <p:grpSpPr>
          <a:xfrm>
            <a:off x="3834708" y="1276350"/>
            <a:ext cx="4522585" cy="970016"/>
            <a:chOff x="304621" y="1276350"/>
            <a:chExt cx="4522585" cy="970016"/>
          </a:xfrm>
        </p:grpSpPr>
        <p:sp>
          <p:nvSpPr>
            <p:cNvPr id="7" name="Graphic 4">
              <a:extLst>
                <a:ext uri="{FF2B5EF4-FFF2-40B4-BE49-F238E27FC236}">
                  <a16:creationId xmlns:a16="http://schemas.microsoft.com/office/drawing/2014/main" id="{AA32983F-9E66-4622-994F-E2D3A8F5E3BC}"/>
                </a:ext>
              </a:extLst>
            </p:cNvPr>
            <p:cNvSpPr/>
            <p:nvPr/>
          </p:nvSpPr>
          <p:spPr>
            <a:xfrm>
              <a:off x="304621" y="1357030"/>
              <a:ext cx="4522495" cy="809175"/>
            </a:xfrm>
            <a:custGeom>
              <a:avLst/>
              <a:gdLst>
                <a:gd name="connsiteX0" fmla="*/ 4262320 w 4522495"/>
                <a:gd name="connsiteY0" fmla="*/ 730927 h 809175"/>
                <a:gd name="connsiteX1" fmla="*/ 4522440 w 4522495"/>
                <a:gd name="connsiteY1" fmla="*/ -99 h 809175"/>
                <a:gd name="connsiteX2" fmla="*/ -55 w 4522495"/>
                <a:gd name="connsiteY2" fmla="*/ -99 h 809175"/>
                <a:gd name="connsiteX3" fmla="*/ 259976 w 4522495"/>
                <a:gd name="connsiteY3" fmla="*/ 730927 h 809175"/>
                <a:gd name="connsiteX4" fmla="*/ 4262320 w 4522495"/>
                <a:gd name="connsiteY4" fmla="*/ 730927 h 809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22495" h="809175">
                  <a:moveTo>
                    <a:pt x="4262320" y="730927"/>
                  </a:moveTo>
                  <a:lnTo>
                    <a:pt x="4522440" y="-99"/>
                  </a:lnTo>
                  <a:lnTo>
                    <a:pt x="-55" y="-99"/>
                  </a:lnTo>
                  <a:lnTo>
                    <a:pt x="259976" y="730927"/>
                  </a:lnTo>
                  <a:cubicBezTo>
                    <a:pt x="1592058" y="835127"/>
                    <a:pt x="2930239" y="835127"/>
                    <a:pt x="4262320" y="730927"/>
                  </a:cubicBezTo>
                  <a:close/>
                </a:path>
              </a:pathLst>
            </a:custGeom>
            <a:solidFill>
              <a:schemeClr val="accent4"/>
            </a:solidFill>
            <a:ln w="88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Graphic 4">
              <a:extLst>
                <a:ext uri="{FF2B5EF4-FFF2-40B4-BE49-F238E27FC236}">
                  <a16:creationId xmlns:a16="http://schemas.microsoft.com/office/drawing/2014/main" id="{AA32983F-9E66-4622-994F-E2D3A8F5E3BC}"/>
                </a:ext>
              </a:extLst>
            </p:cNvPr>
            <p:cNvSpPr/>
            <p:nvPr/>
          </p:nvSpPr>
          <p:spPr>
            <a:xfrm>
              <a:off x="304800" y="1276350"/>
              <a:ext cx="4522406" cy="161539"/>
            </a:xfrm>
            <a:custGeom>
              <a:avLst/>
              <a:gdLst>
                <a:gd name="connsiteX0" fmla="*/ 4522406 w 4522406"/>
                <a:gd name="connsiteY0" fmla="*/ 80770 h 161539"/>
                <a:gd name="connsiteX1" fmla="*/ 2261203 w 4522406"/>
                <a:gd name="connsiteY1" fmla="*/ 161540 h 161539"/>
                <a:gd name="connsiteX2" fmla="*/ 0 w 4522406"/>
                <a:gd name="connsiteY2" fmla="*/ 80770 h 161539"/>
                <a:gd name="connsiteX3" fmla="*/ 2261203 w 4522406"/>
                <a:gd name="connsiteY3" fmla="*/ 0 h 161539"/>
                <a:gd name="connsiteX4" fmla="*/ 4522406 w 4522406"/>
                <a:gd name="connsiteY4" fmla="*/ 80770 h 161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22406" h="161539">
                  <a:moveTo>
                    <a:pt x="4522406" y="80770"/>
                  </a:moveTo>
                  <a:cubicBezTo>
                    <a:pt x="4522406" y="125378"/>
                    <a:pt x="3510031" y="161540"/>
                    <a:pt x="2261203" y="161540"/>
                  </a:cubicBezTo>
                  <a:cubicBezTo>
                    <a:pt x="1012375" y="161540"/>
                    <a:pt x="0" y="125378"/>
                    <a:pt x="0" y="80770"/>
                  </a:cubicBezTo>
                  <a:cubicBezTo>
                    <a:pt x="0" y="36162"/>
                    <a:pt x="1012375" y="0"/>
                    <a:pt x="2261203" y="0"/>
                  </a:cubicBezTo>
                  <a:cubicBezTo>
                    <a:pt x="3510031" y="0"/>
                    <a:pt x="4522406" y="36162"/>
                    <a:pt x="4522406" y="8077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88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ABA714A0-E767-4805-A5F4-5117604C86D2}"/>
                </a:ext>
              </a:extLst>
            </p:cNvPr>
            <p:cNvSpPr/>
            <p:nvPr userDrawn="1"/>
          </p:nvSpPr>
          <p:spPr>
            <a:xfrm rot="10800000">
              <a:off x="2445219" y="2159793"/>
              <a:ext cx="241300" cy="86573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59895B6B-743A-48B1-A878-CCD1D17A82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57700" y="1619250"/>
            <a:ext cx="3276600" cy="371475"/>
          </a:xfrm>
        </p:spPr>
        <p:txBody>
          <a:bodyPr anchor="ctr" anchorCtr="0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0" name="Text Placeholder 65">
            <a:extLst>
              <a:ext uri="{FF2B5EF4-FFF2-40B4-BE49-F238E27FC236}">
                <a16:creationId xmlns:a16="http://schemas.microsoft.com/office/drawing/2014/main" id="{979E1F47-154A-40F3-9E01-41ED908E53A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10497" y="1478280"/>
            <a:ext cx="3061354" cy="409575"/>
          </a:xfrm>
        </p:spPr>
        <p:txBody>
          <a:bodyPr anchor="b" anchorCtr="0"/>
          <a:lstStyle>
            <a:lvl1pPr>
              <a:defRPr sz="1800" b="1"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51" name="Text Placeholder 70">
            <a:extLst>
              <a:ext uri="{FF2B5EF4-FFF2-40B4-BE49-F238E27FC236}">
                <a16:creationId xmlns:a16="http://schemas.microsoft.com/office/drawing/2014/main" id="{46B65D7A-2043-4D39-830B-3ED2D8E7229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04801" y="1954530"/>
            <a:ext cx="3066624" cy="790575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1100"/>
            </a:lvl3pPr>
            <a:lvl4pPr>
              <a:defRPr sz="105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2" name="Text Placeholder 65">
            <a:extLst>
              <a:ext uri="{FF2B5EF4-FFF2-40B4-BE49-F238E27FC236}">
                <a16:creationId xmlns:a16="http://schemas.microsoft.com/office/drawing/2014/main" id="{A3296C10-154C-4B23-A831-9F52C38E72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10497" y="2922270"/>
            <a:ext cx="3061354" cy="409575"/>
          </a:xfrm>
        </p:spPr>
        <p:txBody>
          <a:bodyPr anchor="b" anchorCtr="0"/>
          <a:lstStyle>
            <a:lvl1pPr>
              <a:defRPr sz="1800" b="1"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53" name="Text Placeholder 70">
            <a:extLst>
              <a:ext uri="{FF2B5EF4-FFF2-40B4-BE49-F238E27FC236}">
                <a16:creationId xmlns:a16="http://schemas.microsoft.com/office/drawing/2014/main" id="{D8AC327B-1AB6-48EB-B634-F006F19C679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04801" y="3398520"/>
            <a:ext cx="3066624" cy="790575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1100"/>
            </a:lvl3pPr>
            <a:lvl4pPr>
              <a:defRPr sz="105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4" name="Text Placeholder 65">
            <a:extLst>
              <a:ext uri="{FF2B5EF4-FFF2-40B4-BE49-F238E27FC236}">
                <a16:creationId xmlns:a16="http://schemas.microsoft.com/office/drawing/2014/main" id="{07B5865D-0466-48D2-A873-7724B1E6470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10497" y="4410075"/>
            <a:ext cx="3061354" cy="409575"/>
          </a:xfrm>
        </p:spPr>
        <p:txBody>
          <a:bodyPr anchor="b" anchorCtr="0"/>
          <a:lstStyle>
            <a:lvl1pPr>
              <a:defRPr sz="1800" b="1"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55" name="Text Placeholder 70">
            <a:extLst>
              <a:ext uri="{FF2B5EF4-FFF2-40B4-BE49-F238E27FC236}">
                <a16:creationId xmlns:a16="http://schemas.microsoft.com/office/drawing/2014/main" id="{A8B95423-82C6-4F53-BC32-96B133CF31E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04801" y="4886325"/>
            <a:ext cx="3066624" cy="790575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1100"/>
            </a:lvl3pPr>
            <a:lvl4pPr>
              <a:defRPr sz="105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8145B1B8-8A3B-4173-84B9-AFE340249165}"/>
              </a:ext>
            </a:extLst>
          </p:cNvPr>
          <p:cNvCxnSpPr>
            <a:cxnSpLocks/>
          </p:cNvCxnSpPr>
          <p:nvPr userDrawn="1"/>
        </p:nvCxnSpPr>
        <p:spPr>
          <a:xfrm flipH="1">
            <a:off x="3600450" y="1752600"/>
            <a:ext cx="381000" cy="0"/>
          </a:xfrm>
          <a:prstGeom prst="line">
            <a:avLst/>
          </a:prstGeom>
          <a:ln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21807AF-B280-4E5B-BCD0-76ECA2F06E83}"/>
              </a:ext>
            </a:extLst>
          </p:cNvPr>
          <p:cNvCxnSpPr>
            <a:cxnSpLocks/>
          </p:cNvCxnSpPr>
          <p:nvPr userDrawn="1"/>
        </p:nvCxnSpPr>
        <p:spPr>
          <a:xfrm flipH="1">
            <a:off x="7867650" y="2705100"/>
            <a:ext cx="742950" cy="0"/>
          </a:xfrm>
          <a:prstGeom prst="line">
            <a:avLst/>
          </a:prstGeom>
          <a:ln>
            <a:solidFill>
              <a:schemeClr val="accent5">
                <a:lumMod val="9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37A1F7D-8B3E-47AE-BDBB-F29165BEE11C}"/>
              </a:ext>
            </a:extLst>
          </p:cNvPr>
          <p:cNvCxnSpPr>
            <a:cxnSpLocks/>
          </p:cNvCxnSpPr>
          <p:nvPr userDrawn="1"/>
        </p:nvCxnSpPr>
        <p:spPr>
          <a:xfrm flipH="1">
            <a:off x="3600450" y="3200400"/>
            <a:ext cx="582930" cy="0"/>
          </a:xfrm>
          <a:prstGeom prst="line">
            <a:avLst/>
          </a:prstGeom>
          <a:ln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D6D59C49-0645-465C-A16C-8BED1582E361}"/>
              </a:ext>
            </a:extLst>
          </p:cNvPr>
          <p:cNvCxnSpPr>
            <a:cxnSpLocks/>
          </p:cNvCxnSpPr>
          <p:nvPr userDrawn="1"/>
        </p:nvCxnSpPr>
        <p:spPr>
          <a:xfrm flipH="1">
            <a:off x="7239000" y="4486275"/>
            <a:ext cx="1419225" cy="0"/>
          </a:xfrm>
          <a:prstGeom prst="line">
            <a:avLst/>
          </a:prstGeom>
          <a:ln>
            <a:solidFill>
              <a:schemeClr val="accent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1C656A6-D28E-4736-B5A5-1FD16E516F40}"/>
              </a:ext>
            </a:extLst>
          </p:cNvPr>
          <p:cNvCxnSpPr>
            <a:cxnSpLocks/>
          </p:cNvCxnSpPr>
          <p:nvPr userDrawn="1"/>
        </p:nvCxnSpPr>
        <p:spPr>
          <a:xfrm flipH="1">
            <a:off x="4191000" y="5362575"/>
            <a:ext cx="1095377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F39326F0-F0B4-429F-8B60-1381D7F63264}"/>
              </a:ext>
            </a:extLst>
          </p:cNvPr>
          <p:cNvCxnSpPr>
            <a:cxnSpLocks/>
          </p:cNvCxnSpPr>
          <p:nvPr userDrawn="1"/>
        </p:nvCxnSpPr>
        <p:spPr>
          <a:xfrm flipH="1">
            <a:off x="3600451" y="4572000"/>
            <a:ext cx="590549" cy="0"/>
          </a:xfrm>
          <a:prstGeom prst="line">
            <a:avLst/>
          </a:prstGeom>
          <a:ln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74A2BA3-723C-41B5-9C8D-EB711C66E52B}"/>
              </a:ext>
            </a:extLst>
          </p:cNvPr>
          <p:cNvCxnSpPr>
            <a:cxnSpLocks/>
          </p:cNvCxnSpPr>
          <p:nvPr userDrawn="1"/>
        </p:nvCxnSpPr>
        <p:spPr>
          <a:xfrm flipV="1">
            <a:off x="4191001" y="4572002"/>
            <a:ext cx="0" cy="792954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3EFA56A1-3736-4078-A867-6C153CA1BD1F}"/>
              </a:ext>
            </a:extLst>
          </p:cNvPr>
          <p:cNvCxnSpPr>
            <a:cxnSpLocks/>
          </p:cNvCxnSpPr>
          <p:nvPr userDrawn="1"/>
        </p:nvCxnSpPr>
        <p:spPr>
          <a:xfrm flipH="1">
            <a:off x="4191001" y="3571875"/>
            <a:ext cx="457199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0A1F852-1B36-4E14-8547-83123B0DEE09}"/>
              </a:ext>
            </a:extLst>
          </p:cNvPr>
          <p:cNvCxnSpPr>
            <a:cxnSpLocks/>
          </p:cNvCxnSpPr>
          <p:nvPr userDrawn="1"/>
        </p:nvCxnSpPr>
        <p:spPr>
          <a:xfrm flipV="1">
            <a:off x="4191001" y="3200400"/>
            <a:ext cx="0" cy="373856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5608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D3C10-53BA-4144-8AD2-28D1CF7AE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2DF2BC-F3C8-4CFA-894F-2F91E7FD83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4796" y="5768975"/>
            <a:ext cx="1158240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FED1857-F56A-490A-A0AC-EB23EA2CC9F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276600" y="1219200"/>
            <a:ext cx="5638800" cy="819150"/>
          </a:xfrm>
          <a:solidFill>
            <a:schemeClr val="accent1"/>
          </a:solidFill>
          <a:ln>
            <a:noFill/>
          </a:ln>
        </p:spPr>
        <p:txBody>
          <a:bodyPr lIns="182880" tIns="0" rIns="182880" bIns="0" anchor="ctr" anchorCtr="0"/>
          <a:lstStyle>
            <a:lvl1pPr algn="ctr"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FBA7C477-4BB0-4CB4-B74E-9B52B1B0FA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82750" y="2457450"/>
            <a:ext cx="2590800" cy="819150"/>
          </a:xfrm>
          <a:solidFill>
            <a:schemeClr val="accent2"/>
          </a:solidFill>
          <a:ln>
            <a:noFill/>
          </a:ln>
        </p:spPr>
        <p:txBody>
          <a:bodyPr lIns="182880" tIns="0" rIns="182880" bIns="0" anchor="ctr" anchorCtr="0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0CEBAB12-2D35-4148-AB49-7575F3E1D8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00600" y="2457450"/>
            <a:ext cx="2590800" cy="819150"/>
          </a:xfrm>
          <a:solidFill>
            <a:schemeClr val="accent2"/>
          </a:solidFill>
          <a:ln>
            <a:noFill/>
          </a:ln>
        </p:spPr>
        <p:txBody>
          <a:bodyPr lIns="182880" tIns="0" rIns="182880" bIns="0" anchor="ctr" anchorCtr="0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B5CFCFCC-873A-4756-AA87-D298DEC24D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18450" y="2457450"/>
            <a:ext cx="2590800" cy="819150"/>
          </a:xfrm>
          <a:solidFill>
            <a:schemeClr val="accent2"/>
          </a:solidFill>
          <a:ln>
            <a:noFill/>
          </a:ln>
        </p:spPr>
        <p:txBody>
          <a:bodyPr lIns="182880" tIns="0" rIns="182880" bIns="0" anchor="ctr" anchorCtr="0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AD1A4941-0668-41F9-86A2-16DD3C893D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04800" y="3657600"/>
            <a:ext cx="1696243" cy="749300"/>
          </a:xfrm>
          <a:solidFill>
            <a:schemeClr val="accent4"/>
          </a:solidFill>
          <a:ln>
            <a:noFill/>
          </a:ln>
        </p:spPr>
        <p:txBody>
          <a:bodyPr lIns="182880" tIns="0" rIns="182880" bIns="0" anchor="ctr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94577B1C-055C-4CD5-92A3-0D888E2A8C5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130028" y="3657600"/>
            <a:ext cx="1696243" cy="749300"/>
          </a:xfrm>
          <a:solidFill>
            <a:schemeClr val="accent4"/>
          </a:solidFill>
          <a:ln>
            <a:noFill/>
          </a:ln>
        </p:spPr>
        <p:txBody>
          <a:bodyPr lIns="182880" tIns="0" rIns="182880" bIns="0" anchor="ctr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DAA49954-6343-4803-8B2D-DEEB2961C61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955256" y="3657600"/>
            <a:ext cx="1696243" cy="749300"/>
          </a:xfrm>
          <a:solidFill>
            <a:schemeClr val="accent4"/>
          </a:solidFill>
          <a:ln>
            <a:noFill/>
          </a:ln>
        </p:spPr>
        <p:txBody>
          <a:bodyPr lIns="182880" tIns="0" rIns="182880" bIns="0" anchor="ctr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C078AD6-B9D4-4CC4-92C6-16F6D778AD6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40501" y="3657600"/>
            <a:ext cx="1696243" cy="749300"/>
          </a:xfrm>
          <a:solidFill>
            <a:schemeClr val="accent4"/>
          </a:solidFill>
          <a:ln>
            <a:noFill/>
          </a:ln>
        </p:spPr>
        <p:txBody>
          <a:bodyPr lIns="182880" tIns="0" rIns="182880" bIns="0" anchor="ctr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6">
            <a:extLst>
              <a:ext uri="{FF2B5EF4-FFF2-40B4-BE49-F238E27FC236}">
                <a16:creationId xmlns:a16="http://schemas.microsoft.com/office/drawing/2014/main" id="{97DD6DE4-BE05-4C68-82A4-7D0A0C31386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65729" y="3657600"/>
            <a:ext cx="1696243" cy="749300"/>
          </a:xfrm>
          <a:solidFill>
            <a:schemeClr val="accent4"/>
          </a:solidFill>
          <a:ln>
            <a:noFill/>
          </a:ln>
        </p:spPr>
        <p:txBody>
          <a:bodyPr lIns="182880" tIns="0" rIns="182880" bIns="0" anchor="ctr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39081B9C-121D-4EB5-B821-8A6651934DE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190957" y="3657600"/>
            <a:ext cx="1696243" cy="749300"/>
          </a:xfrm>
          <a:solidFill>
            <a:schemeClr val="accent4"/>
          </a:solidFill>
          <a:ln>
            <a:noFill/>
          </a:ln>
        </p:spPr>
        <p:txBody>
          <a:bodyPr lIns="182880" tIns="0" rIns="182880" bIns="0" anchor="ctr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6">
            <a:extLst>
              <a:ext uri="{FF2B5EF4-FFF2-40B4-BE49-F238E27FC236}">
                <a16:creationId xmlns:a16="http://schemas.microsoft.com/office/drawing/2014/main" id="{D46970F7-7A21-4AEA-87CA-D5AB14A0AE0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41700" y="4813300"/>
            <a:ext cx="1696243" cy="749300"/>
          </a:xfrm>
          <a:solidFill>
            <a:schemeClr val="accent5"/>
          </a:solidFill>
          <a:ln>
            <a:noFill/>
          </a:ln>
        </p:spPr>
        <p:txBody>
          <a:bodyPr lIns="182880" tIns="0" rIns="182880" bIns="0" anchor="ctr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6" name="Text Placeholder 6">
            <a:extLst>
              <a:ext uri="{FF2B5EF4-FFF2-40B4-BE49-F238E27FC236}">
                <a16:creationId xmlns:a16="http://schemas.microsoft.com/office/drawing/2014/main" id="{D8585BAF-23D9-42C0-8AD6-6A5EF83F22A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266928" y="4813300"/>
            <a:ext cx="1696243" cy="749300"/>
          </a:xfrm>
          <a:solidFill>
            <a:schemeClr val="accent5"/>
          </a:solidFill>
          <a:ln>
            <a:noFill/>
          </a:ln>
        </p:spPr>
        <p:txBody>
          <a:bodyPr lIns="182880" tIns="0" rIns="182880" bIns="0" anchor="ctr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1FEA4E6D-31B6-4515-8F66-6FEDB51CFFF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092156" y="4813300"/>
            <a:ext cx="1696243" cy="749300"/>
          </a:xfrm>
          <a:solidFill>
            <a:schemeClr val="accent5"/>
          </a:solidFill>
          <a:ln>
            <a:noFill/>
          </a:ln>
        </p:spPr>
        <p:txBody>
          <a:bodyPr lIns="182880" tIns="0" rIns="182880" bIns="0" anchor="ctr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3718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4969A905-060B-4244-BA17-307C8B8C2802}"/>
              </a:ext>
            </a:extLst>
          </p:cNvPr>
          <p:cNvSpPr/>
          <p:nvPr userDrawn="1"/>
        </p:nvSpPr>
        <p:spPr>
          <a:xfrm>
            <a:off x="6083300" y="1219200"/>
            <a:ext cx="6108700" cy="4914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92F4F0-64D1-443C-856A-624E81499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158A6B-03E9-4DCD-BB43-307562829415}"/>
              </a:ext>
            </a:extLst>
          </p:cNvPr>
          <p:cNvSpPr/>
          <p:nvPr userDrawn="1"/>
        </p:nvSpPr>
        <p:spPr>
          <a:xfrm>
            <a:off x="0" y="1219200"/>
            <a:ext cx="6108700" cy="4914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EF930ED2-EA09-4FE9-922A-D2F83A98E0F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0900" y="2051050"/>
            <a:ext cx="50292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55733069-E078-4DB0-8AA6-F6DB40CB47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50900" y="2556238"/>
            <a:ext cx="50292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D2498044-E96D-44B4-8527-A325C0EE94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0900" y="3061426"/>
            <a:ext cx="50292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7">
            <a:extLst>
              <a:ext uri="{FF2B5EF4-FFF2-40B4-BE49-F238E27FC236}">
                <a16:creationId xmlns:a16="http://schemas.microsoft.com/office/drawing/2014/main" id="{F2AD3E78-15BF-4007-BE7A-948B70143F8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0900" y="3566614"/>
            <a:ext cx="50292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9EED1E7C-BD46-4829-B757-E1095E746A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0900" y="4071802"/>
            <a:ext cx="50292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7CC0073F-BC86-41F4-AF60-0A250D70C9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50900" y="4576990"/>
            <a:ext cx="50292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15D728D5-EA62-44E4-A897-E7936437DF7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4800" y="1390650"/>
            <a:ext cx="5575300" cy="393700"/>
          </a:xfrm>
        </p:spPr>
        <p:txBody>
          <a:bodyPr anchor="ctr" anchorCtr="0"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5" name="Text Placeholder 7">
            <a:extLst>
              <a:ext uri="{FF2B5EF4-FFF2-40B4-BE49-F238E27FC236}">
                <a16:creationId xmlns:a16="http://schemas.microsoft.com/office/drawing/2014/main" id="{198C128B-7357-467E-B7E8-3D0370AEBB0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50900" y="5082178"/>
            <a:ext cx="50292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6" name="Text Placeholder 7">
            <a:extLst>
              <a:ext uri="{FF2B5EF4-FFF2-40B4-BE49-F238E27FC236}">
                <a16:creationId xmlns:a16="http://schemas.microsoft.com/office/drawing/2014/main" id="{15908091-412F-44EF-B44A-19F0DCB21B3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50900" y="5587365"/>
            <a:ext cx="50292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ACC42331-40D0-4060-A3E1-BFA474CBAAA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11900" y="1390650"/>
            <a:ext cx="55753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800" b="1">
                <a:solidFill>
                  <a:schemeClr val="accent3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8" name="Picture Placeholder 4">
            <a:extLst>
              <a:ext uri="{FF2B5EF4-FFF2-40B4-BE49-F238E27FC236}">
                <a16:creationId xmlns:a16="http://schemas.microsoft.com/office/drawing/2014/main" id="{BC6E04AB-A99D-41AD-B808-0672760F4463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364561" y="2090173"/>
            <a:ext cx="304342" cy="304342"/>
          </a:xfrm>
        </p:spPr>
        <p:txBody>
          <a:bodyPr lIns="0" rIns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39" name="Picture Placeholder 4">
            <a:extLst>
              <a:ext uri="{FF2B5EF4-FFF2-40B4-BE49-F238E27FC236}">
                <a16:creationId xmlns:a16="http://schemas.microsoft.com/office/drawing/2014/main" id="{593BE971-5725-4157-9770-6F34BB8CC845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364561" y="2596155"/>
            <a:ext cx="304342" cy="304342"/>
          </a:xfrm>
        </p:spPr>
        <p:txBody>
          <a:bodyPr lIns="0" rIns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0" name="Picture Placeholder 4">
            <a:extLst>
              <a:ext uri="{FF2B5EF4-FFF2-40B4-BE49-F238E27FC236}">
                <a16:creationId xmlns:a16="http://schemas.microsoft.com/office/drawing/2014/main" id="{0DC64CF6-3299-4EB2-9F91-E91F01CFEAF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364561" y="3102137"/>
            <a:ext cx="304342" cy="304342"/>
          </a:xfrm>
        </p:spPr>
        <p:txBody>
          <a:bodyPr lIns="0" rIns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1" name="Picture Placeholder 4">
            <a:extLst>
              <a:ext uri="{FF2B5EF4-FFF2-40B4-BE49-F238E27FC236}">
                <a16:creationId xmlns:a16="http://schemas.microsoft.com/office/drawing/2014/main" id="{21974FE5-FE79-4484-94A8-6DB8867FE50B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364561" y="3608119"/>
            <a:ext cx="304342" cy="304342"/>
          </a:xfrm>
        </p:spPr>
        <p:txBody>
          <a:bodyPr lIns="0" rIns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2" name="Picture Placeholder 4">
            <a:extLst>
              <a:ext uri="{FF2B5EF4-FFF2-40B4-BE49-F238E27FC236}">
                <a16:creationId xmlns:a16="http://schemas.microsoft.com/office/drawing/2014/main" id="{131D014A-769F-4145-AA2A-3F7936DCC65C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364561" y="4114101"/>
            <a:ext cx="304342" cy="304342"/>
          </a:xfrm>
        </p:spPr>
        <p:txBody>
          <a:bodyPr lIns="0" rIns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3" name="Picture Placeholder 4">
            <a:extLst>
              <a:ext uri="{FF2B5EF4-FFF2-40B4-BE49-F238E27FC236}">
                <a16:creationId xmlns:a16="http://schemas.microsoft.com/office/drawing/2014/main" id="{66DBEDB6-6C50-46D1-897D-E127141997D3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364561" y="4620083"/>
            <a:ext cx="304342" cy="304342"/>
          </a:xfrm>
        </p:spPr>
        <p:txBody>
          <a:bodyPr lIns="0" rIns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4" name="Picture Placeholder 4">
            <a:extLst>
              <a:ext uri="{FF2B5EF4-FFF2-40B4-BE49-F238E27FC236}">
                <a16:creationId xmlns:a16="http://schemas.microsoft.com/office/drawing/2014/main" id="{7AF18CE5-F058-43A4-8B76-97F50CA00124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364561" y="5126065"/>
            <a:ext cx="304342" cy="304342"/>
          </a:xfrm>
        </p:spPr>
        <p:txBody>
          <a:bodyPr lIns="0" rIns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5" name="Picture Placeholder 4">
            <a:extLst>
              <a:ext uri="{FF2B5EF4-FFF2-40B4-BE49-F238E27FC236}">
                <a16:creationId xmlns:a16="http://schemas.microsoft.com/office/drawing/2014/main" id="{C76C6278-EC9B-40DE-9D67-21E494B03059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364561" y="5632045"/>
            <a:ext cx="304342" cy="304342"/>
          </a:xfrm>
        </p:spPr>
        <p:txBody>
          <a:bodyPr lIns="0" rIns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C303656A-AB95-4DE6-8BB3-0FA7F8B468C6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858000" y="2051050"/>
            <a:ext cx="50292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accent3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7" name="Text Placeholder 7">
            <a:extLst>
              <a:ext uri="{FF2B5EF4-FFF2-40B4-BE49-F238E27FC236}">
                <a16:creationId xmlns:a16="http://schemas.microsoft.com/office/drawing/2014/main" id="{6D026D1B-A247-4B60-ABF6-5335F02A9A9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858000" y="2556238"/>
            <a:ext cx="50292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accent3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8" name="Text Placeholder 7">
            <a:extLst>
              <a:ext uri="{FF2B5EF4-FFF2-40B4-BE49-F238E27FC236}">
                <a16:creationId xmlns:a16="http://schemas.microsoft.com/office/drawing/2014/main" id="{E86CBDE2-B6E8-4E16-92E3-03BDDA7304F8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6858000" y="3061426"/>
            <a:ext cx="50292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accent3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4384DCF4-3FFF-4C3A-AAE4-48BFEF2B3568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6858000" y="3566614"/>
            <a:ext cx="50292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accent3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0" name="Text Placeholder 7">
            <a:extLst>
              <a:ext uri="{FF2B5EF4-FFF2-40B4-BE49-F238E27FC236}">
                <a16:creationId xmlns:a16="http://schemas.microsoft.com/office/drawing/2014/main" id="{8C1E33E5-A66E-41EC-B129-70E46265BF83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6858000" y="4071802"/>
            <a:ext cx="50292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accent3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1" name="Text Placeholder 7">
            <a:extLst>
              <a:ext uri="{FF2B5EF4-FFF2-40B4-BE49-F238E27FC236}">
                <a16:creationId xmlns:a16="http://schemas.microsoft.com/office/drawing/2014/main" id="{3678EC56-A8EF-404D-8348-E10D1B7AD867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858000" y="4576990"/>
            <a:ext cx="50292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accent3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2" name="Text Placeholder 7">
            <a:extLst>
              <a:ext uri="{FF2B5EF4-FFF2-40B4-BE49-F238E27FC236}">
                <a16:creationId xmlns:a16="http://schemas.microsoft.com/office/drawing/2014/main" id="{DE29E02D-DE1C-489D-BEA4-644FAA91C14D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6858000" y="5082178"/>
            <a:ext cx="50292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accent3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3" name="Text Placeholder 7">
            <a:extLst>
              <a:ext uri="{FF2B5EF4-FFF2-40B4-BE49-F238E27FC236}">
                <a16:creationId xmlns:a16="http://schemas.microsoft.com/office/drawing/2014/main" id="{FC7E4CC4-EA68-4EC1-8500-5E90EC9E8757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858000" y="5587365"/>
            <a:ext cx="50292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accent3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4" name="Picture Placeholder 4">
            <a:extLst>
              <a:ext uri="{FF2B5EF4-FFF2-40B4-BE49-F238E27FC236}">
                <a16:creationId xmlns:a16="http://schemas.microsoft.com/office/drawing/2014/main" id="{41C986C1-96CB-4BC4-808C-8FF0C580EC6F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6371661" y="2090173"/>
            <a:ext cx="304342" cy="304342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55" name="Picture Placeholder 4">
            <a:extLst>
              <a:ext uri="{FF2B5EF4-FFF2-40B4-BE49-F238E27FC236}">
                <a16:creationId xmlns:a16="http://schemas.microsoft.com/office/drawing/2014/main" id="{1C3BD61F-E661-465E-B460-A2CE3B83C633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6371661" y="2596155"/>
            <a:ext cx="304342" cy="304342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56" name="Picture Placeholder 4">
            <a:extLst>
              <a:ext uri="{FF2B5EF4-FFF2-40B4-BE49-F238E27FC236}">
                <a16:creationId xmlns:a16="http://schemas.microsoft.com/office/drawing/2014/main" id="{7D9F813C-C252-4560-B6D0-41A79C564F54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6371661" y="3102137"/>
            <a:ext cx="304342" cy="304342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57" name="Picture Placeholder 4">
            <a:extLst>
              <a:ext uri="{FF2B5EF4-FFF2-40B4-BE49-F238E27FC236}">
                <a16:creationId xmlns:a16="http://schemas.microsoft.com/office/drawing/2014/main" id="{3B11D7F6-43A4-464F-AD57-9BEB4E04470F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6371661" y="3608119"/>
            <a:ext cx="304342" cy="304342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58" name="Picture Placeholder 4">
            <a:extLst>
              <a:ext uri="{FF2B5EF4-FFF2-40B4-BE49-F238E27FC236}">
                <a16:creationId xmlns:a16="http://schemas.microsoft.com/office/drawing/2014/main" id="{B8D4954E-EE91-4661-8A0E-7F485CAF0808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6371661" y="4114101"/>
            <a:ext cx="304342" cy="304342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59" name="Picture Placeholder 4">
            <a:extLst>
              <a:ext uri="{FF2B5EF4-FFF2-40B4-BE49-F238E27FC236}">
                <a16:creationId xmlns:a16="http://schemas.microsoft.com/office/drawing/2014/main" id="{20B1E6CD-8915-4CCF-A358-D87FE2382419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6371661" y="4620083"/>
            <a:ext cx="304342" cy="304342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60" name="Picture Placeholder 4">
            <a:extLst>
              <a:ext uri="{FF2B5EF4-FFF2-40B4-BE49-F238E27FC236}">
                <a16:creationId xmlns:a16="http://schemas.microsoft.com/office/drawing/2014/main" id="{3898C7F6-703C-45E8-8F04-AEA65DF43BD3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371661" y="5126065"/>
            <a:ext cx="304342" cy="304342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61" name="Picture Placeholder 4">
            <a:extLst>
              <a:ext uri="{FF2B5EF4-FFF2-40B4-BE49-F238E27FC236}">
                <a16:creationId xmlns:a16="http://schemas.microsoft.com/office/drawing/2014/main" id="{D7628DF3-9E1A-4FA7-8F08-53AA6577C247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6371661" y="5632045"/>
            <a:ext cx="304342" cy="304342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31750623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s - 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574B35DA-E8F3-4B22-990F-823227DBB4D8}"/>
              </a:ext>
            </a:extLst>
          </p:cNvPr>
          <p:cNvSpPr/>
          <p:nvPr userDrawn="1"/>
        </p:nvSpPr>
        <p:spPr>
          <a:xfrm>
            <a:off x="0" y="0"/>
            <a:ext cx="38481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92F4F0-64D1-443C-856A-624E81499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1" y="1219200"/>
            <a:ext cx="3174999" cy="2095500"/>
          </a:xfrm>
        </p:spPr>
        <p:txBody>
          <a:bodyPr anchor="t" anchorCtr="0">
            <a:noAutofit/>
          </a:bodyPr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158A6B-03E9-4DCD-BB43-307562829415}"/>
              </a:ext>
            </a:extLst>
          </p:cNvPr>
          <p:cNvSpPr/>
          <p:nvPr userDrawn="1"/>
        </p:nvSpPr>
        <p:spPr>
          <a:xfrm>
            <a:off x="3670300" y="228600"/>
            <a:ext cx="852170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7B4E9BFD-4BE8-43B0-811B-C59353E649B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65600" y="488950"/>
            <a:ext cx="56769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FB5684D5-4C08-41FB-B7E0-9A7E70C518C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4787900" y="1920081"/>
            <a:ext cx="70993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7">
            <a:extLst>
              <a:ext uri="{FF2B5EF4-FFF2-40B4-BE49-F238E27FC236}">
                <a16:creationId xmlns:a16="http://schemas.microsoft.com/office/drawing/2014/main" id="{BDB2F2B2-D685-415F-B36E-091D333E25E3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4787900" y="2462212"/>
            <a:ext cx="70993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6" name="Text Placeholder 7">
            <a:extLst>
              <a:ext uri="{FF2B5EF4-FFF2-40B4-BE49-F238E27FC236}">
                <a16:creationId xmlns:a16="http://schemas.microsoft.com/office/drawing/2014/main" id="{D787C858-3BFD-40CB-B920-319E9160D92D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4787900" y="3004343"/>
            <a:ext cx="70993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2B241373-B936-494D-9220-CC5961190CE3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787900" y="3546474"/>
            <a:ext cx="70993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7">
            <a:extLst>
              <a:ext uri="{FF2B5EF4-FFF2-40B4-BE49-F238E27FC236}">
                <a16:creationId xmlns:a16="http://schemas.microsoft.com/office/drawing/2014/main" id="{97F0BA06-22DA-41F5-B5B1-11346C2B4958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787900" y="4088605"/>
            <a:ext cx="70993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9" name="Text Placeholder 7">
            <a:extLst>
              <a:ext uri="{FF2B5EF4-FFF2-40B4-BE49-F238E27FC236}">
                <a16:creationId xmlns:a16="http://schemas.microsoft.com/office/drawing/2014/main" id="{91AB78E8-EC0B-4D40-BF95-9B98382D456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787900" y="4630736"/>
            <a:ext cx="70993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7">
            <a:extLst>
              <a:ext uri="{FF2B5EF4-FFF2-40B4-BE49-F238E27FC236}">
                <a16:creationId xmlns:a16="http://schemas.microsoft.com/office/drawing/2014/main" id="{E9BC5A78-2251-4C71-A03F-BB965FE4D5D1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4787900" y="5172867"/>
            <a:ext cx="70993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7">
            <a:extLst>
              <a:ext uri="{FF2B5EF4-FFF2-40B4-BE49-F238E27FC236}">
                <a16:creationId xmlns:a16="http://schemas.microsoft.com/office/drawing/2014/main" id="{F00995AD-AEE4-4D66-A156-4B82370D5CEA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4787900" y="5715397"/>
            <a:ext cx="70993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Picture Placeholder 4">
            <a:extLst>
              <a:ext uri="{FF2B5EF4-FFF2-40B4-BE49-F238E27FC236}">
                <a16:creationId xmlns:a16="http://schemas.microsoft.com/office/drawing/2014/main" id="{A164338A-497D-4CF0-95E9-AE9CFD6E041C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4231085" y="1377950"/>
            <a:ext cx="394494" cy="39449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3" name="Picture Placeholder 4">
            <a:extLst>
              <a:ext uri="{FF2B5EF4-FFF2-40B4-BE49-F238E27FC236}">
                <a16:creationId xmlns:a16="http://schemas.microsoft.com/office/drawing/2014/main" id="{E66C2DD1-40A8-4981-AA75-E702505CD482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4231085" y="1920081"/>
            <a:ext cx="394494" cy="39449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4" name="Picture Placeholder 4">
            <a:extLst>
              <a:ext uri="{FF2B5EF4-FFF2-40B4-BE49-F238E27FC236}">
                <a16:creationId xmlns:a16="http://schemas.microsoft.com/office/drawing/2014/main" id="{FD321351-7EF3-40F8-89F6-80664EE525D8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4231085" y="2462212"/>
            <a:ext cx="394494" cy="39449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5" name="Picture Placeholder 4">
            <a:extLst>
              <a:ext uri="{FF2B5EF4-FFF2-40B4-BE49-F238E27FC236}">
                <a16:creationId xmlns:a16="http://schemas.microsoft.com/office/drawing/2014/main" id="{E53411F3-E159-44CC-A570-B7DCF9CB8023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4231085" y="3004343"/>
            <a:ext cx="394494" cy="39449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6" name="Picture Placeholder 4">
            <a:extLst>
              <a:ext uri="{FF2B5EF4-FFF2-40B4-BE49-F238E27FC236}">
                <a16:creationId xmlns:a16="http://schemas.microsoft.com/office/drawing/2014/main" id="{B2EC23D5-9763-4CB7-A676-8942EAE7B704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4231085" y="3546474"/>
            <a:ext cx="394494" cy="39449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7" name="Picture Placeholder 4">
            <a:extLst>
              <a:ext uri="{FF2B5EF4-FFF2-40B4-BE49-F238E27FC236}">
                <a16:creationId xmlns:a16="http://schemas.microsoft.com/office/drawing/2014/main" id="{A852184C-4EAD-4D23-84A7-4A870A7D0A0B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4231085" y="4088605"/>
            <a:ext cx="394494" cy="39449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8" name="Picture Placeholder 4">
            <a:extLst>
              <a:ext uri="{FF2B5EF4-FFF2-40B4-BE49-F238E27FC236}">
                <a16:creationId xmlns:a16="http://schemas.microsoft.com/office/drawing/2014/main" id="{10F4F70D-7CE8-4D61-A97C-118DC8FEF49C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4231085" y="4630736"/>
            <a:ext cx="394494" cy="39449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9" name="Picture Placeholder 4">
            <a:extLst>
              <a:ext uri="{FF2B5EF4-FFF2-40B4-BE49-F238E27FC236}">
                <a16:creationId xmlns:a16="http://schemas.microsoft.com/office/drawing/2014/main" id="{5C29BF9C-C78C-4794-B65C-D0F29E7AC28E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4231085" y="5172867"/>
            <a:ext cx="394494" cy="39449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  <p:pic>
        <p:nvPicPr>
          <p:cNvPr id="59" name="Picture 58" descr="Logo&#10;&#10;Description automatically generated">
            <a:extLst>
              <a:ext uri="{FF2B5EF4-FFF2-40B4-BE49-F238E27FC236}">
                <a16:creationId xmlns:a16="http://schemas.microsoft.com/office/drawing/2014/main" id="{B9482E39-47EB-4B8E-8CC9-9787215746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113113" y="531639"/>
            <a:ext cx="1774087" cy="339163"/>
          </a:xfrm>
          <a:prstGeom prst="rect">
            <a:avLst/>
          </a:prstGeom>
        </p:spPr>
      </p:pic>
      <p:sp>
        <p:nvSpPr>
          <p:cNvPr id="60" name="Text Placeholder 7">
            <a:extLst>
              <a:ext uri="{FF2B5EF4-FFF2-40B4-BE49-F238E27FC236}">
                <a16:creationId xmlns:a16="http://schemas.microsoft.com/office/drawing/2014/main" id="{45BB6BF3-1CB6-4A4F-8AC9-1CADE3C5B8AA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4787900" y="1378347"/>
            <a:ext cx="7099300" cy="3937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1" name="Picture Placeholder 4">
            <a:extLst>
              <a:ext uri="{FF2B5EF4-FFF2-40B4-BE49-F238E27FC236}">
                <a16:creationId xmlns:a16="http://schemas.microsoft.com/office/drawing/2014/main" id="{332D250F-54BA-4704-B111-DC901B005F2D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4231085" y="5715000"/>
            <a:ext cx="394494" cy="394494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05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6A20463-7012-4995-9D28-66E53DC21960}"/>
              </a:ext>
            </a:extLst>
          </p:cNvPr>
          <p:cNvSpPr/>
          <p:nvPr userDrawn="1"/>
        </p:nvSpPr>
        <p:spPr>
          <a:xfrm>
            <a:off x="2819" y="6511273"/>
            <a:ext cx="12189181" cy="346727"/>
          </a:xfrm>
          <a:prstGeom prst="rect">
            <a:avLst/>
          </a:prstGeom>
          <a:solidFill>
            <a:srgbClr val="094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" name="Picture 50" descr="Logo&#10;&#10;Description automatically generated">
            <a:extLst>
              <a:ext uri="{FF2B5EF4-FFF2-40B4-BE49-F238E27FC236}">
                <a16:creationId xmlns:a16="http://schemas.microsoft.com/office/drawing/2014/main" id="{EA1F6521-F33A-4C72-B836-471B6A948E6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719" y="6573212"/>
            <a:ext cx="1191717" cy="228284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E50E5618-55D2-4796-BD2B-DECD578A420E}"/>
              </a:ext>
            </a:extLst>
          </p:cNvPr>
          <p:cNvSpPr txBox="1"/>
          <p:nvPr userDrawn="1"/>
        </p:nvSpPr>
        <p:spPr>
          <a:xfrm>
            <a:off x="0" y="6511273"/>
            <a:ext cx="1008668" cy="346727"/>
          </a:xfrm>
          <a:prstGeom prst="rect">
            <a:avLst/>
          </a:prstGeom>
          <a:noFill/>
        </p:spPr>
        <p:txBody>
          <a:bodyPr wrap="square" lIns="137160" rIns="137160" rtlCol="0" anchor="ctr">
            <a:noAutofit/>
          </a:bodyPr>
          <a:lstStyle/>
          <a:p>
            <a:fld id="{44C77ECD-69EB-4579-ABE2-1072DBAC9233}" type="slidenum">
              <a:rPr lang="en-US" sz="1200" kern="1200" baseline="0" smtClean="0">
                <a:solidFill>
                  <a:srgbClr val="8D98A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US" sz="1200" kern="1200" baseline="0" dirty="0">
              <a:solidFill>
                <a:srgbClr val="8D98A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30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A1C18B-83A6-477D-B503-38E5218B0A35}"/>
              </a:ext>
            </a:extLst>
          </p:cNvPr>
          <p:cNvSpPr/>
          <p:nvPr userDrawn="1"/>
        </p:nvSpPr>
        <p:spPr>
          <a:xfrm>
            <a:off x="6096000" y="0"/>
            <a:ext cx="6099065" cy="6899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F90291-1912-4B06-8231-D5574BBC9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2800" y="2611891"/>
            <a:ext cx="4184650" cy="163421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C7E19F-7868-4D40-BF7F-B02D121EC629}"/>
              </a:ext>
            </a:extLst>
          </p:cNvPr>
          <p:cNvSpPr/>
          <p:nvPr userDrawn="1"/>
        </p:nvSpPr>
        <p:spPr>
          <a:xfrm>
            <a:off x="0" y="-1"/>
            <a:ext cx="6096000" cy="6858000"/>
          </a:xfrm>
          <a:prstGeom prst="rect">
            <a:avLst/>
          </a:prstGeom>
          <a:solidFill>
            <a:srgbClr val="094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EE705E4-9E67-426E-A72E-78ECF9D921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895" y="3138960"/>
            <a:ext cx="3028209" cy="58007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35350CC-C863-4DFF-94F1-6F856E7A9E02}"/>
              </a:ext>
            </a:extLst>
          </p:cNvPr>
          <p:cNvSpPr txBox="1"/>
          <p:nvPr userDrawn="1"/>
        </p:nvSpPr>
        <p:spPr>
          <a:xfrm>
            <a:off x="0" y="6511273"/>
            <a:ext cx="1008668" cy="346727"/>
          </a:xfrm>
          <a:prstGeom prst="rect">
            <a:avLst/>
          </a:prstGeom>
          <a:noFill/>
        </p:spPr>
        <p:txBody>
          <a:bodyPr wrap="square" lIns="137160" rIns="137160" rtlCol="0" anchor="ctr">
            <a:noAutofit/>
          </a:bodyPr>
          <a:lstStyle/>
          <a:p>
            <a:fld id="{44C77ECD-69EB-4579-ABE2-1072DBAC9233}" type="slidenum">
              <a:rPr lang="en-US" sz="1200" kern="1200" baseline="0" smtClean="0">
                <a:solidFill>
                  <a:srgbClr val="8D98A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US" sz="1200" kern="1200" baseline="0" dirty="0">
              <a:solidFill>
                <a:srgbClr val="8D98A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08198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AB32C2D-88E6-4D8C-A6BF-F035A528F1E0}"/>
              </a:ext>
            </a:extLst>
          </p:cNvPr>
          <p:cNvSpPr/>
          <p:nvPr userDrawn="1"/>
        </p:nvSpPr>
        <p:spPr>
          <a:xfrm>
            <a:off x="0" y="0"/>
            <a:ext cx="1730829" cy="6858000"/>
          </a:xfrm>
          <a:prstGeom prst="rect">
            <a:avLst/>
          </a:prstGeom>
          <a:solidFill>
            <a:srgbClr val="0541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ardrop 4">
            <a:extLst>
              <a:ext uri="{FF2B5EF4-FFF2-40B4-BE49-F238E27FC236}">
                <a16:creationId xmlns:a16="http://schemas.microsoft.com/office/drawing/2014/main" id="{29C6792E-1DA7-40ED-9DB6-F968A02D4364}"/>
              </a:ext>
            </a:extLst>
          </p:cNvPr>
          <p:cNvSpPr/>
          <p:nvPr userDrawn="1"/>
        </p:nvSpPr>
        <p:spPr>
          <a:xfrm rot="7953030">
            <a:off x="125198" y="5645799"/>
            <a:ext cx="344266" cy="340289"/>
          </a:xfrm>
          <a:prstGeom prst="teardrop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FA60CF-9B8E-4183-BA81-AC08BCEC4412}"/>
              </a:ext>
            </a:extLst>
          </p:cNvPr>
          <p:cNvSpPr txBox="1"/>
          <p:nvPr userDrawn="1"/>
        </p:nvSpPr>
        <p:spPr>
          <a:xfrm>
            <a:off x="112024" y="5625250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54163"/>
                </a:solidFill>
                <a:latin typeface="Helvetica" pitchFamily="2" charset="0"/>
              </a:rPr>
              <a:t>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16B433-90F0-4F9A-A57B-840D217A48AF}"/>
              </a:ext>
            </a:extLst>
          </p:cNvPr>
          <p:cNvSpPr txBox="1"/>
          <p:nvPr userDrawn="1"/>
        </p:nvSpPr>
        <p:spPr>
          <a:xfrm>
            <a:off x="482638" y="5686805"/>
            <a:ext cx="9252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Helvetica" pitchFamily="2" charset="0"/>
              </a:rPr>
              <a:t>Convergint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482F74CC-EB4A-459D-822B-2CF8F291CEA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30375" y="21771"/>
            <a:ext cx="10461625" cy="6858000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98E1306-A237-46C8-A810-2B48A6B971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430" y="109455"/>
            <a:ext cx="1619389" cy="622064"/>
          </a:xfrm>
        </p:spPr>
        <p:txBody>
          <a:bodyPr/>
          <a:lstStyle>
            <a:lvl1pPr algn="ctr"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Region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8BFE74A0-56A2-457D-9F51-B7FA1151878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25086" y="6180921"/>
            <a:ext cx="370614" cy="3679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5A5968F7-4586-4760-9311-CAE926846D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2257" y="6226384"/>
            <a:ext cx="1134742" cy="276999"/>
          </a:xfrm>
        </p:spPr>
        <p:txBody>
          <a:bodyPr/>
          <a:lstStyle>
            <a:lvl1pPr algn="l">
              <a:defRPr sz="1200" b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pPr lvl="0"/>
            <a:r>
              <a:rPr lang="en-US" dirty="0"/>
              <a:t>Customer Name</a:t>
            </a:r>
          </a:p>
        </p:txBody>
      </p:sp>
    </p:spTree>
    <p:extLst>
      <p:ext uri="{BB962C8B-B14F-4D97-AF65-F5344CB8AC3E}">
        <p14:creationId xmlns:p14="http://schemas.microsoft.com/office/powerpoint/2010/main" val="2783801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A15BCF3C-0155-411C-BE6D-E54DCB7D4068}"/>
              </a:ext>
            </a:extLst>
          </p:cNvPr>
          <p:cNvSpPr/>
          <p:nvPr userDrawn="1"/>
        </p:nvSpPr>
        <p:spPr>
          <a:xfrm>
            <a:off x="7010400" y="2076450"/>
            <a:ext cx="5181600" cy="394652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E81317-9F05-4B15-B0D6-EDD096366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266699"/>
            <a:ext cx="11582397" cy="79284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1A30F7-982D-44C8-8697-03EE0B2E0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6" y="5768975"/>
            <a:ext cx="1158240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4C78C56-909F-4FB5-BEA3-71F1EEF24D9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4800" y="1219200"/>
            <a:ext cx="5594350" cy="44275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881D8C-1FEC-47BE-8485-4250635BD2BD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19200"/>
            <a:ext cx="0" cy="44196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4312ED48-93EC-4602-9DFA-BBF33197405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92056" y="1219200"/>
            <a:ext cx="5596128" cy="4427538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22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12DEDA0-DF69-4055-A0D3-B8C63BBECFAE}"/>
              </a:ext>
            </a:extLst>
          </p:cNvPr>
          <p:cNvSpPr/>
          <p:nvPr userDrawn="1"/>
        </p:nvSpPr>
        <p:spPr>
          <a:xfrm>
            <a:off x="0" y="1524001"/>
            <a:ext cx="3552825" cy="4610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E81317-9F05-4B15-B0D6-EDD096366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8" y="266699"/>
            <a:ext cx="11585448" cy="79284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1A30F7-982D-44C8-8697-03EE0B2E0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8174" y="5768975"/>
            <a:ext cx="7439029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4C78C56-909F-4FB5-BEA3-71F1EEF24D9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48175" y="1714500"/>
            <a:ext cx="7439025" cy="3932238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4312ED48-93EC-4602-9DFA-BBF33197405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219200"/>
            <a:ext cx="4038600" cy="464820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0DC67A33-A758-4C5B-B6EA-FDA19CA233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8175" y="1219200"/>
            <a:ext cx="7439025" cy="371475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2117930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0DC67A33-A758-4C5B-B6EA-FDA19CA233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25900" y="1371600"/>
            <a:ext cx="8166099" cy="723900"/>
          </a:xfrm>
          <a:solidFill>
            <a:schemeClr val="accent3"/>
          </a:solidFill>
        </p:spPr>
        <p:txBody>
          <a:bodyPr lIns="274320" anchor="ctr" anchorCtr="0"/>
          <a:lstStyle>
            <a:lvl1pPr>
              <a:defRPr sz="2400" b="0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2DEDA0-DF69-4055-A0D3-B8C63BBECFAE}"/>
              </a:ext>
            </a:extLst>
          </p:cNvPr>
          <p:cNvSpPr/>
          <p:nvPr userDrawn="1"/>
        </p:nvSpPr>
        <p:spPr>
          <a:xfrm>
            <a:off x="0" y="1524001"/>
            <a:ext cx="3552825" cy="4610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E81317-9F05-4B15-B0D6-EDD096366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8" y="266699"/>
            <a:ext cx="11585448" cy="79284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1A30F7-982D-44C8-8697-03EE0B2E0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05300" y="5768975"/>
            <a:ext cx="7581904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4C78C56-909F-4FB5-BEA3-71F1EEF24D9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5300" y="2247900"/>
            <a:ext cx="7581901" cy="339883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4312ED48-93EC-4602-9DFA-BBF33197405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219200"/>
            <a:ext cx="4038600" cy="464820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999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81317-9F05-4B15-B0D6-EDD096366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8" y="266699"/>
            <a:ext cx="11585448" cy="79284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1A30F7-982D-44C8-8697-03EE0B2E0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6" y="5768975"/>
            <a:ext cx="7886704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4C78C56-909F-4FB5-BEA3-71F1EEF24D9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23949" y="1219200"/>
            <a:ext cx="7067551" cy="600075"/>
          </a:xfrm>
        </p:spPr>
        <p:txBody>
          <a:bodyPr anchor="ctr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9829A80-9FDE-43BF-9EF8-6910088895B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91525" y="1219200"/>
            <a:ext cx="3800475" cy="49149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0BE295A6-46C3-4BDB-B745-CE98FF5E1B4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23949" y="1973581"/>
            <a:ext cx="7067551" cy="600075"/>
          </a:xfrm>
        </p:spPr>
        <p:txBody>
          <a:bodyPr anchor="ctr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6D7ADE9B-C8C6-4947-B090-291BE05426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23949" y="2727962"/>
            <a:ext cx="7067551" cy="600075"/>
          </a:xfrm>
        </p:spPr>
        <p:txBody>
          <a:bodyPr anchor="ctr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073DF9D-D72D-471D-82C8-B66BEA047E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23949" y="3482343"/>
            <a:ext cx="7067551" cy="600075"/>
          </a:xfrm>
        </p:spPr>
        <p:txBody>
          <a:bodyPr anchor="ctr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B295C22A-D0F6-4285-93FC-AD2E039F929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3949" y="4236724"/>
            <a:ext cx="7067551" cy="600075"/>
          </a:xfrm>
        </p:spPr>
        <p:txBody>
          <a:bodyPr anchor="ctr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05925945-47D2-47CF-A11F-152512C232D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23949" y="4991100"/>
            <a:ext cx="7067551" cy="600075"/>
          </a:xfrm>
        </p:spPr>
        <p:txBody>
          <a:bodyPr anchor="ctr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DFC38EA5-BD47-480B-8570-F1244A814B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04800" y="1240790"/>
            <a:ext cx="539218" cy="556894"/>
          </a:xfrm>
          <a:solidFill>
            <a:schemeClr val="accent3"/>
          </a:solidFill>
        </p:spPr>
        <p:txBody>
          <a:bodyPr anchor="ctr" anchorCtr="0"/>
          <a:lstStyle>
            <a:lvl1pPr algn="ctr">
              <a:spcBef>
                <a:spcPts val="200"/>
              </a:spcBef>
              <a:defRPr sz="2400">
                <a:solidFill>
                  <a:schemeClr val="bg1"/>
                </a:solidFill>
              </a:defRPr>
            </a:lvl1pPr>
            <a:lvl2pPr>
              <a:spcBef>
                <a:spcPts val="200"/>
              </a:spcBef>
              <a:defRPr sz="1200"/>
            </a:lvl2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91E01AB0-4E1B-44DB-AA3F-D35E6AC0801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04800" y="1995171"/>
            <a:ext cx="539218" cy="556894"/>
          </a:xfrm>
          <a:solidFill>
            <a:schemeClr val="accent3"/>
          </a:solidFill>
        </p:spPr>
        <p:txBody>
          <a:bodyPr anchor="ctr" anchorCtr="0"/>
          <a:lstStyle>
            <a:lvl1pPr algn="ctr">
              <a:spcBef>
                <a:spcPts val="200"/>
              </a:spcBef>
              <a:defRPr sz="2400">
                <a:solidFill>
                  <a:schemeClr val="bg1"/>
                </a:solidFill>
              </a:defRPr>
            </a:lvl1pPr>
            <a:lvl2pPr>
              <a:spcBef>
                <a:spcPts val="200"/>
              </a:spcBef>
              <a:defRPr sz="1200"/>
            </a:lvl2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5E2676C6-880B-4E6B-93E1-F5D68958F79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04800" y="2749551"/>
            <a:ext cx="539218" cy="556894"/>
          </a:xfrm>
          <a:solidFill>
            <a:schemeClr val="accent3"/>
          </a:solidFill>
        </p:spPr>
        <p:txBody>
          <a:bodyPr anchor="ctr" anchorCtr="0"/>
          <a:lstStyle>
            <a:lvl1pPr algn="ctr">
              <a:spcBef>
                <a:spcPts val="200"/>
              </a:spcBef>
              <a:defRPr sz="2400">
                <a:solidFill>
                  <a:schemeClr val="bg1"/>
                </a:solidFill>
              </a:defRPr>
            </a:lvl1pPr>
            <a:lvl2pPr>
              <a:spcBef>
                <a:spcPts val="200"/>
              </a:spcBef>
              <a:defRPr sz="1200"/>
            </a:lvl2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232E7E70-B0A8-4059-B594-E4EBBD76E17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4800" y="3503931"/>
            <a:ext cx="539218" cy="556894"/>
          </a:xfrm>
          <a:solidFill>
            <a:schemeClr val="accent3"/>
          </a:solidFill>
        </p:spPr>
        <p:txBody>
          <a:bodyPr anchor="ctr" anchorCtr="0"/>
          <a:lstStyle>
            <a:lvl1pPr algn="ctr">
              <a:spcBef>
                <a:spcPts val="200"/>
              </a:spcBef>
              <a:defRPr sz="2400">
                <a:solidFill>
                  <a:schemeClr val="bg1"/>
                </a:solidFill>
              </a:defRPr>
            </a:lvl1pPr>
            <a:lvl2pPr>
              <a:spcBef>
                <a:spcPts val="200"/>
              </a:spcBef>
              <a:defRPr sz="1200"/>
            </a:lvl2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801B0058-FC23-4525-94FE-314636CEDCA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04800" y="4258311"/>
            <a:ext cx="539218" cy="556894"/>
          </a:xfrm>
          <a:solidFill>
            <a:schemeClr val="accent3"/>
          </a:solidFill>
        </p:spPr>
        <p:txBody>
          <a:bodyPr anchor="ctr" anchorCtr="0"/>
          <a:lstStyle>
            <a:lvl1pPr algn="ctr">
              <a:spcBef>
                <a:spcPts val="200"/>
              </a:spcBef>
              <a:defRPr sz="2400">
                <a:solidFill>
                  <a:schemeClr val="bg1"/>
                </a:solidFill>
              </a:defRPr>
            </a:lvl1pPr>
            <a:lvl2pPr>
              <a:spcBef>
                <a:spcPts val="200"/>
              </a:spcBef>
              <a:defRPr sz="1200"/>
            </a:lvl2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16DC3082-F25F-49BE-A631-7C62AA6505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04800" y="5012691"/>
            <a:ext cx="539218" cy="556894"/>
          </a:xfrm>
          <a:solidFill>
            <a:schemeClr val="accent3"/>
          </a:solidFill>
        </p:spPr>
        <p:txBody>
          <a:bodyPr anchor="ctr" anchorCtr="0"/>
          <a:lstStyle>
            <a:lvl1pPr algn="ctr">
              <a:spcBef>
                <a:spcPts val="200"/>
              </a:spcBef>
              <a:defRPr sz="2400">
                <a:solidFill>
                  <a:schemeClr val="bg1"/>
                </a:solidFill>
              </a:defRPr>
            </a:lvl1pPr>
            <a:lvl2pPr>
              <a:spcBef>
                <a:spcPts val="200"/>
              </a:spcBef>
              <a:defRPr sz="1200"/>
            </a:lvl2pPr>
          </a:lstStyle>
          <a:p>
            <a:pPr lvl="0"/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3528773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E39136B-0E83-49D7-86FB-5229E32C1222}"/>
              </a:ext>
            </a:extLst>
          </p:cNvPr>
          <p:cNvSpPr/>
          <p:nvPr userDrawn="1"/>
        </p:nvSpPr>
        <p:spPr>
          <a:xfrm>
            <a:off x="0" y="1219200"/>
            <a:ext cx="12192000" cy="97155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E81317-9F05-4B15-B0D6-EDD096366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8" y="266699"/>
            <a:ext cx="11585448" cy="79284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1A30F7-982D-44C8-8697-03EE0B2E0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6" y="5768975"/>
            <a:ext cx="1158240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1E19686C-1332-47C0-AA07-314B151906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57200" y="3548062"/>
            <a:ext cx="2580346" cy="1690687"/>
          </a:xfrm>
        </p:spPr>
        <p:txBody>
          <a:bodyPr anchor="t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0A2DE9AD-D0DB-4406-A2E5-BA503399E64B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208746" y="1717610"/>
            <a:ext cx="1077254" cy="1077248"/>
          </a:xfrm>
          <a:prstGeom prst="ellipse">
            <a:avLst/>
          </a:prstGeom>
          <a:solidFill>
            <a:schemeClr val="accent3"/>
          </a:solidFill>
        </p:spPr>
        <p:txBody>
          <a:bodyPr anchor="ctr" anchorCtr="0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4" name="Picture Placeholder 22">
            <a:extLst>
              <a:ext uri="{FF2B5EF4-FFF2-40B4-BE49-F238E27FC236}">
                <a16:creationId xmlns:a16="http://schemas.microsoft.com/office/drawing/2014/main" id="{EF0E5775-DAC9-4D37-9E90-4F6CE828F179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107830" y="1717610"/>
            <a:ext cx="1077254" cy="1077248"/>
          </a:xfrm>
          <a:prstGeom prst="ellipse">
            <a:avLst/>
          </a:prstGeom>
          <a:solidFill>
            <a:schemeClr val="accent3"/>
          </a:solidFill>
        </p:spPr>
        <p:txBody>
          <a:bodyPr anchor="ctr" anchorCtr="0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5" name="Picture Placeholder 22">
            <a:extLst>
              <a:ext uri="{FF2B5EF4-FFF2-40B4-BE49-F238E27FC236}">
                <a16:creationId xmlns:a16="http://schemas.microsoft.com/office/drawing/2014/main" id="{E8255C73-4AD2-43DC-A346-A8AF01649E22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905999" y="1717610"/>
            <a:ext cx="1077254" cy="1077248"/>
          </a:xfrm>
          <a:prstGeom prst="ellipse">
            <a:avLst/>
          </a:prstGeom>
          <a:solidFill>
            <a:schemeClr val="accent3"/>
          </a:solidFill>
        </p:spPr>
        <p:txBody>
          <a:bodyPr anchor="ctr" anchorCtr="0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7" name="Picture Placeholder 22">
            <a:extLst>
              <a:ext uri="{FF2B5EF4-FFF2-40B4-BE49-F238E27FC236}">
                <a16:creationId xmlns:a16="http://schemas.microsoft.com/office/drawing/2014/main" id="{954C4189-C6DB-4DAD-8E83-56165FA69983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7006914" y="1717610"/>
            <a:ext cx="1077254" cy="1077248"/>
          </a:xfrm>
          <a:prstGeom prst="ellipse">
            <a:avLst/>
          </a:prstGeom>
          <a:solidFill>
            <a:schemeClr val="accent3"/>
          </a:solidFill>
        </p:spPr>
        <p:txBody>
          <a:bodyPr anchor="ctr" anchorCtr="0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4DF85C77-94C8-450C-AA0E-7AD221B8987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389158" y="3490912"/>
            <a:ext cx="2580346" cy="1690687"/>
          </a:xfrm>
        </p:spPr>
        <p:txBody>
          <a:bodyPr anchor="t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0" name="Text Placeholder 5">
            <a:extLst>
              <a:ext uri="{FF2B5EF4-FFF2-40B4-BE49-F238E27FC236}">
                <a16:creationId xmlns:a16="http://schemas.microsoft.com/office/drawing/2014/main" id="{E03D10DC-E634-4F44-9EC2-EC558EAD19F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55369" y="3490912"/>
            <a:ext cx="2580346" cy="1690687"/>
          </a:xfrm>
        </p:spPr>
        <p:txBody>
          <a:bodyPr anchor="t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CC96221-D8CC-447E-9D36-DF82C2323EB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154453" y="3490912"/>
            <a:ext cx="2580346" cy="1690687"/>
          </a:xfrm>
        </p:spPr>
        <p:txBody>
          <a:bodyPr anchor="t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1097A81A-78E5-459C-9A59-D5E3090C980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57200" y="2962275"/>
            <a:ext cx="2580346" cy="435768"/>
          </a:xfrm>
        </p:spPr>
        <p:txBody>
          <a:bodyPr anchor="ctr" anchorCtr="0"/>
          <a:lstStyle>
            <a:lvl1pPr algn="ctr">
              <a:spcBef>
                <a:spcPts val="200"/>
              </a:spcBef>
              <a:defRPr sz="1800" b="1">
                <a:solidFill>
                  <a:schemeClr val="accent1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1827995-C736-4135-9534-1434ECCD8B7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89158" y="2962275"/>
            <a:ext cx="2580346" cy="435768"/>
          </a:xfrm>
        </p:spPr>
        <p:txBody>
          <a:bodyPr anchor="ctr" anchorCtr="0"/>
          <a:lstStyle>
            <a:lvl1pPr algn="ctr">
              <a:spcBef>
                <a:spcPts val="200"/>
              </a:spcBef>
              <a:defRPr sz="1800" b="1">
                <a:solidFill>
                  <a:schemeClr val="accent1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B929D07D-970A-4BF5-AD2A-4DCB51CDF9F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55369" y="2962275"/>
            <a:ext cx="2580346" cy="435768"/>
          </a:xfrm>
        </p:spPr>
        <p:txBody>
          <a:bodyPr anchor="ctr" anchorCtr="0"/>
          <a:lstStyle>
            <a:lvl1pPr algn="ctr">
              <a:spcBef>
                <a:spcPts val="200"/>
              </a:spcBef>
              <a:defRPr sz="1800" b="1">
                <a:solidFill>
                  <a:schemeClr val="accent1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06E6BDE1-D74E-406F-BE00-23C2A0BD2E1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154453" y="2962275"/>
            <a:ext cx="2580346" cy="435768"/>
          </a:xfrm>
        </p:spPr>
        <p:txBody>
          <a:bodyPr anchor="ctr" anchorCtr="0"/>
          <a:lstStyle>
            <a:lvl1pPr algn="ctr">
              <a:spcBef>
                <a:spcPts val="200"/>
              </a:spcBef>
              <a:defRPr sz="1800" b="1">
                <a:solidFill>
                  <a:schemeClr val="accent1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7040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AC659014-4B14-456A-B2B1-99D743B34E1B}"/>
              </a:ext>
            </a:extLst>
          </p:cNvPr>
          <p:cNvSpPr/>
          <p:nvPr userDrawn="1"/>
        </p:nvSpPr>
        <p:spPr>
          <a:xfrm>
            <a:off x="0" y="1219200"/>
            <a:ext cx="12192000" cy="97155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E81317-9F05-4B15-B0D6-EDD096366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8" y="266699"/>
            <a:ext cx="11585448" cy="79284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1A30F7-982D-44C8-8697-03EE0B2E0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6" y="5768975"/>
            <a:ext cx="11582408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1E19686C-1332-47C0-AA07-314B151906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33399" y="3548062"/>
            <a:ext cx="3376412" cy="2024063"/>
          </a:xfrm>
        </p:spPr>
        <p:txBody>
          <a:bodyPr anchor="t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0A2DE9AD-D0DB-4406-A2E5-BA503399E64B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623810" y="1620342"/>
            <a:ext cx="1195590" cy="1195584"/>
          </a:xfrm>
          <a:prstGeom prst="ellipse">
            <a:avLst/>
          </a:prstGeom>
          <a:solidFill>
            <a:schemeClr val="accent3"/>
          </a:solidFill>
        </p:spPr>
        <p:txBody>
          <a:bodyPr tIns="182880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4" name="Picture Placeholder 22">
            <a:extLst>
              <a:ext uri="{FF2B5EF4-FFF2-40B4-BE49-F238E27FC236}">
                <a16:creationId xmlns:a16="http://schemas.microsoft.com/office/drawing/2014/main" id="{EF0E5775-DAC9-4D37-9E90-4F6CE828F179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498204" y="1620342"/>
            <a:ext cx="1195590" cy="1195584"/>
          </a:xfrm>
          <a:prstGeom prst="ellipse">
            <a:avLst/>
          </a:prstGeom>
          <a:solidFill>
            <a:schemeClr val="accent3"/>
          </a:solidFill>
        </p:spPr>
        <p:txBody>
          <a:bodyPr tIns="182880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7" name="Picture Placeholder 22">
            <a:extLst>
              <a:ext uri="{FF2B5EF4-FFF2-40B4-BE49-F238E27FC236}">
                <a16:creationId xmlns:a16="http://schemas.microsoft.com/office/drawing/2014/main" id="{954C4189-C6DB-4DAD-8E83-56165FA69983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372599" y="1620342"/>
            <a:ext cx="1195590" cy="1195584"/>
          </a:xfrm>
          <a:prstGeom prst="ellipse">
            <a:avLst/>
          </a:prstGeom>
          <a:solidFill>
            <a:schemeClr val="accent3"/>
          </a:solidFill>
        </p:spPr>
        <p:txBody>
          <a:bodyPr tIns="182880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4DF85C77-94C8-450C-AA0E-7AD221B8987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07793" y="3490912"/>
            <a:ext cx="3376412" cy="2024063"/>
          </a:xfrm>
        </p:spPr>
        <p:txBody>
          <a:bodyPr anchor="t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0" name="Text Placeholder 5">
            <a:extLst>
              <a:ext uri="{FF2B5EF4-FFF2-40B4-BE49-F238E27FC236}">
                <a16:creationId xmlns:a16="http://schemas.microsoft.com/office/drawing/2014/main" id="{E03D10DC-E634-4F44-9EC2-EC558EAD19F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282188" y="3490912"/>
            <a:ext cx="3376412" cy="2024063"/>
          </a:xfrm>
        </p:spPr>
        <p:txBody>
          <a:bodyPr anchor="t" anchorCtr="0"/>
          <a:lstStyle>
            <a:lvl1pPr>
              <a:spcBef>
                <a:spcPts val="200"/>
              </a:spcBef>
              <a:defRPr sz="1400"/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1097A81A-78E5-459C-9A59-D5E3090C980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33399" y="2962275"/>
            <a:ext cx="3376412" cy="435768"/>
          </a:xfrm>
        </p:spPr>
        <p:txBody>
          <a:bodyPr anchor="ctr" anchorCtr="0"/>
          <a:lstStyle>
            <a:lvl1pPr algn="ctr">
              <a:spcBef>
                <a:spcPts val="200"/>
              </a:spcBef>
              <a:defRPr sz="20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1827995-C736-4135-9534-1434ECCD8B7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407793" y="2962275"/>
            <a:ext cx="3376412" cy="435768"/>
          </a:xfrm>
        </p:spPr>
        <p:txBody>
          <a:bodyPr anchor="ctr" anchorCtr="0"/>
          <a:lstStyle>
            <a:lvl1pPr algn="ctr">
              <a:spcBef>
                <a:spcPts val="200"/>
              </a:spcBef>
              <a:defRPr sz="20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B929D07D-970A-4BF5-AD2A-4DCB51CDF9F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282188" y="2962275"/>
            <a:ext cx="3376412" cy="435768"/>
          </a:xfrm>
        </p:spPr>
        <p:txBody>
          <a:bodyPr anchor="ctr" anchorCtr="0"/>
          <a:lstStyle>
            <a:lvl1pPr algn="ctr">
              <a:spcBef>
                <a:spcPts val="200"/>
              </a:spcBef>
              <a:defRPr sz="2000" b="1">
                <a:solidFill>
                  <a:schemeClr val="accent2"/>
                </a:solidFill>
              </a:defRPr>
            </a:lvl1pPr>
            <a:lvl2pPr>
              <a:spcBef>
                <a:spcPts val="200"/>
              </a:spcBef>
              <a:defRPr sz="1100"/>
            </a:lvl2pPr>
          </a:lstStyle>
          <a:p>
            <a:pPr lvl="0"/>
            <a:r>
              <a:rPr lang="en-US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2178571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882F81-A55C-4E92-A484-B56828184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65176"/>
            <a:ext cx="11582400" cy="795528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13F496-60E2-40D9-B0CE-6BF8D7BFB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225550"/>
            <a:ext cx="11582400" cy="495141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24A6FE-A71F-4911-89E6-C34023F7D476}"/>
              </a:ext>
            </a:extLst>
          </p:cNvPr>
          <p:cNvSpPr/>
          <p:nvPr userDrawn="1"/>
        </p:nvSpPr>
        <p:spPr>
          <a:xfrm>
            <a:off x="2819" y="6511273"/>
            <a:ext cx="12189181" cy="346727"/>
          </a:xfrm>
          <a:prstGeom prst="rect">
            <a:avLst/>
          </a:prstGeom>
          <a:solidFill>
            <a:srgbClr val="094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EAFD95B2-CFB3-4B7F-8D95-C502138E4312}"/>
              </a:ext>
            </a:extLst>
          </p:cNvPr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719" y="6573212"/>
            <a:ext cx="1191717" cy="2282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03375FC-F9D4-4AEC-8B48-0329F258371A}"/>
              </a:ext>
            </a:extLst>
          </p:cNvPr>
          <p:cNvSpPr txBox="1"/>
          <p:nvPr userDrawn="1"/>
        </p:nvSpPr>
        <p:spPr>
          <a:xfrm>
            <a:off x="0" y="6511273"/>
            <a:ext cx="1008668" cy="346727"/>
          </a:xfrm>
          <a:prstGeom prst="rect">
            <a:avLst/>
          </a:prstGeom>
          <a:noFill/>
        </p:spPr>
        <p:txBody>
          <a:bodyPr wrap="square" lIns="137160" rIns="137160" rtlCol="0" anchor="ctr">
            <a:noAutofit/>
          </a:bodyPr>
          <a:lstStyle/>
          <a:p>
            <a:fld id="{44C77ECD-69EB-4579-ABE2-1072DBAC9233}" type="slidenum">
              <a:rPr lang="en-US" sz="1200" kern="1200" baseline="0" smtClean="0">
                <a:solidFill>
                  <a:srgbClr val="8D98A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US" sz="1200" kern="1200" baseline="0" dirty="0">
              <a:solidFill>
                <a:srgbClr val="8D98A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212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1" r:id="rId2"/>
    <p:sldLayoutId id="2147483682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89" r:id="rId13"/>
    <p:sldLayoutId id="2147483690" r:id="rId14"/>
    <p:sldLayoutId id="2147483691" r:id="rId15"/>
    <p:sldLayoutId id="2147483692" r:id="rId16"/>
    <p:sldLayoutId id="2147483668" r:id="rId17"/>
    <p:sldLayoutId id="2147483669" r:id="rId18"/>
    <p:sldLayoutId id="2147483670" r:id="rId19"/>
    <p:sldLayoutId id="2147483671" r:id="rId20"/>
    <p:sldLayoutId id="2147483672" r:id="rId21"/>
    <p:sldLayoutId id="2147483674" r:id="rId22"/>
    <p:sldLayoutId id="2147483673" r:id="rId23"/>
    <p:sldLayoutId id="2147483675" r:id="rId24"/>
    <p:sldLayoutId id="2147483676" r:id="rId25"/>
    <p:sldLayoutId id="2147483677" r:id="rId26"/>
    <p:sldLayoutId id="2147483678" r:id="rId27"/>
    <p:sldLayoutId id="2147483679" r:id="rId28"/>
    <p:sldLayoutId id="2147483680" r:id="rId29"/>
    <p:sldLayoutId id="2147483688" r:id="rId3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0" kern="1200" cap="none" baseline="0" dirty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82880" indent="-182880" algn="l" defTabSz="914400" rtl="0" eaLnBrk="1" latinLnBrk="0" hangingPunct="1">
        <a:lnSpc>
          <a:spcPct val="10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65760" indent="-182880" algn="l" defTabSz="914400" rtl="0" eaLnBrk="1" latinLnBrk="0" hangingPunct="1">
        <a:lnSpc>
          <a:spcPct val="10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731520" indent="-182880" algn="l" defTabSz="914400" rtl="0" eaLnBrk="1" latinLnBrk="0" hangingPunct="1">
        <a:lnSpc>
          <a:spcPct val="10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2" userDrawn="1">
          <p15:clr>
            <a:srgbClr val="F26B43"/>
          </p15:clr>
        </p15:guide>
        <p15:guide id="2" pos="74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microsoft.com/office/2017/06/relationships/model3d" Target="../media/model3d1.glb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microsoft.com/office/2017/06/relationships/model3d" Target="../media/model3d1.glb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F3DC4-6828-4CE9-A3EB-F0DA7F244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879" y="211910"/>
            <a:ext cx="11582400" cy="795528"/>
          </a:xfrm>
        </p:spPr>
        <p:txBody>
          <a:bodyPr/>
          <a:lstStyle/>
          <a:p>
            <a:r>
              <a:rPr lang="en-US" dirty="0"/>
              <a:t>SOC Performance Improvement Objectives… </a:t>
            </a:r>
            <a:br>
              <a:rPr lang="en-US" dirty="0"/>
            </a:br>
            <a:endParaRPr lang="en-US" b="1" dirty="0">
              <a:solidFill>
                <a:schemeClr val="accent2"/>
              </a:solidFill>
            </a:endParaRPr>
          </a:p>
        </p:txBody>
      </p:sp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8" name="3D Model 7" descr="Sphere">
                <a:extLst>
                  <a:ext uri="{FF2B5EF4-FFF2-40B4-BE49-F238E27FC236}">
                    <a16:creationId xmlns:a16="http://schemas.microsoft.com/office/drawing/2014/main" id="{118F5F3C-71E6-A2BA-E1C4-467C8EB8A45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614177409"/>
                  </p:ext>
                </p:extLst>
              </p:nvPr>
            </p:nvGraphicFramePr>
            <p:xfrm>
              <a:off x="4592484" y="1918936"/>
              <a:ext cx="2968550" cy="2987581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2968550" cy="2987581"/>
                    </a:xfrm>
                    <a:prstGeom prst="rect">
                      <a:avLst/>
                    </a:prstGeom>
                  </am3d:spPr>
                  <am3d:camera>
                    <am3d:pos x="0" y="0" z="81469184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143146" d="1000000"/>
                    <am3d:preTrans dx="-2" dy="-18000000" dz="3"/>
                    <am3d:scale>
                      <am3d:sx n="1000000" d="1000000"/>
                      <am3d:sy n="1000000" d="1000000"/>
                      <am3d:sz n="1000000" d="1000000"/>
                    </am3d:scale>
                    <am3d:rot ay="-5400000"/>
                    <am3d:postTrans dx="0" dy="0" dz="0"/>
                  </am3d:trans>
                  <am3d:raster rName="Office3DRenderer" rVer="16.0.8326">
                    <am3d:blip r:embed="rId3"/>
                  </am3d:raster>
                  <am3d:objViewport viewportSz="5309138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8" name="3D Model 7" descr="Sphere">
                <a:extLst>
                  <a:ext uri="{FF2B5EF4-FFF2-40B4-BE49-F238E27FC236}">
                    <a16:creationId xmlns:a16="http://schemas.microsoft.com/office/drawing/2014/main" id="{118F5F3C-71E6-A2BA-E1C4-467C8EB8A45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92484" y="1918936"/>
                <a:ext cx="2968550" cy="2987581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AAC418AE-414D-7311-5E83-A883FB808CE0}"/>
              </a:ext>
            </a:extLst>
          </p:cNvPr>
          <p:cNvSpPr txBox="1"/>
          <p:nvPr/>
        </p:nvSpPr>
        <p:spPr>
          <a:xfrm>
            <a:off x="3956478" y="809033"/>
            <a:ext cx="42790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kern="1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Reduce  incidents, respond faster,  with fewer resources 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73D819-ED48-6564-6DEE-9CAAB518428D}"/>
              </a:ext>
            </a:extLst>
          </p:cNvPr>
          <p:cNvSpPr txBox="1"/>
          <p:nvPr/>
        </p:nvSpPr>
        <p:spPr>
          <a:xfrm>
            <a:off x="281744" y="2776721"/>
            <a:ext cx="398607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kern="12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Automate threat detection, streamline workflows,    </a:t>
            </a:r>
            <a:endParaRPr lang="en-US" sz="20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472D2E-A33C-A1BD-58C6-8BBB594E6BCD}"/>
              </a:ext>
            </a:extLst>
          </p:cNvPr>
          <p:cNvSpPr txBox="1"/>
          <p:nvPr/>
        </p:nvSpPr>
        <p:spPr>
          <a:xfrm>
            <a:off x="636227" y="3856457"/>
            <a:ext cx="34474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Increase your installed systems protective usefulness &amp; adaptability to new threats  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1BB7E-A95B-8580-EF15-00A21216A8F4}"/>
              </a:ext>
            </a:extLst>
          </p:cNvPr>
          <p:cNvSpPr txBox="1"/>
          <p:nvPr/>
        </p:nvSpPr>
        <p:spPr>
          <a:xfrm>
            <a:off x="7885702" y="3856457"/>
            <a:ext cx="383097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Free up time for more engagement, deterrence, and investigations.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02FCB06-DA8A-4B25-EDD2-6C7B12D89E31}"/>
              </a:ext>
            </a:extLst>
          </p:cNvPr>
          <p:cNvSpPr txBox="1"/>
          <p:nvPr/>
        </p:nvSpPr>
        <p:spPr>
          <a:xfrm>
            <a:off x="7983726" y="1697998"/>
            <a:ext cx="355206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1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Barlow" panose="00000500000000000000" pitchFamily="2" charset="0"/>
                <a:cs typeface="Barlow" panose="00000500000000000000" pitchFamily="2" charset="0"/>
              </a:rPr>
              <a:t>Better direct your security/safety personnel to situations where they are needed most.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34F3B6E-3508-6626-CE61-C6A4792077B5}"/>
              </a:ext>
            </a:extLst>
          </p:cNvPr>
          <p:cNvSpPr txBox="1"/>
          <p:nvPr/>
        </p:nvSpPr>
        <p:spPr>
          <a:xfrm>
            <a:off x="4083724" y="5215710"/>
            <a:ext cx="3986073" cy="770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177" rtl="0" eaLnBrk="1" fontAlgn="base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Barlow" panose="00000500000000000000" pitchFamily="2" charset="0"/>
                <a:cs typeface="Barlow" panose="00000500000000000000" pitchFamily="2" charset="0"/>
              </a:rPr>
              <a:t>Lessen your management burden.  </a:t>
            </a: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Barlow" panose="00000500000000000000" pitchFamily="2" charset="0"/>
                <a:cs typeface="Barlow" panose="00000500000000000000" pitchFamily="2" charset="0"/>
              </a:rPr>
              <a:t>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Barlow" panose="00000500000000000000" pitchFamily="2" charset="0"/>
              <a:cs typeface="Barlow" panose="000005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277859-1C9D-6FB5-C97B-74C71F788634}"/>
              </a:ext>
            </a:extLst>
          </p:cNvPr>
          <p:cNvSpPr txBox="1"/>
          <p:nvPr/>
        </p:nvSpPr>
        <p:spPr>
          <a:xfrm>
            <a:off x="126568" y="2132690"/>
            <a:ext cx="4543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  <a:cs typeface="Times New Roman" panose="02020603050405020304" pitchFamily="18" charset="0"/>
              </a:rPr>
              <a:t>Outsource Key or Non-Core Functions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09FCC9-7ABE-4F9F-459F-606D95C6F10D}"/>
              </a:ext>
            </a:extLst>
          </p:cNvPr>
          <p:cNvSpPr txBox="1"/>
          <p:nvPr/>
        </p:nvSpPr>
        <p:spPr>
          <a:xfrm>
            <a:off x="1418985" y="1438543"/>
            <a:ext cx="2275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  <a:cs typeface="Times New Roman" panose="02020603050405020304" pitchFamily="18" charset="0"/>
              </a:rPr>
              <a:t>Reduce Total Cost</a:t>
            </a:r>
          </a:p>
        </p:txBody>
      </p:sp>
    </p:spTree>
    <p:extLst>
      <p:ext uri="{BB962C8B-B14F-4D97-AF65-F5344CB8AC3E}">
        <p14:creationId xmlns:p14="http://schemas.microsoft.com/office/powerpoint/2010/main" val="909019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F3DC4-6828-4CE9-A3EB-F0DA7F244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879" y="211910"/>
            <a:ext cx="11582400" cy="795528"/>
          </a:xfrm>
        </p:spPr>
        <p:txBody>
          <a:bodyPr/>
          <a:lstStyle/>
          <a:p>
            <a:r>
              <a:rPr lang="en-US" dirty="0"/>
              <a:t>SOC Performance Improvement Objectives… </a:t>
            </a:r>
            <a:br>
              <a:rPr lang="en-US" dirty="0"/>
            </a:br>
            <a:endParaRPr lang="en-US" b="1" dirty="0">
              <a:solidFill>
                <a:schemeClr val="accent2"/>
              </a:solidFill>
            </a:endParaRPr>
          </a:p>
        </p:txBody>
      </p:sp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8" name="3D Model 7" descr="Sphere">
                <a:extLst>
                  <a:ext uri="{FF2B5EF4-FFF2-40B4-BE49-F238E27FC236}">
                    <a16:creationId xmlns:a16="http://schemas.microsoft.com/office/drawing/2014/main" id="{118F5F3C-71E6-A2BA-E1C4-467C8EB8A453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592484" y="1918937"/>
              <a:ext cx="2968551" cy="2987580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2968551" cy="2987580"/>
                    </a:xfrm>
                    <a:prstGeom prst="rect">
                      <a:avLst/>
                    </a:prstGeom>
                  </am3d:spPr>
                  <am3d:camera>
                    <am3d:pos x="0" y="0" z="81469184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7143146" d="1000000"/>
                    <am3d:preTrans dx="-2" dy="-18000000" dz="3"/>
                    <am3d:scale>
                      <am3d:sx n="1000000" d="1000000"/>
                      <am3d:sy n="1000000" d="1000000"/>
                      <am3d:sz n="1000000" d="1000000"/>
                    </am3d:scale>
                    <am3d:rot ay="-5400000"/>
                    <am3d:postTrans dx="0" dy="0" dz="0"/>
                  </am3d:trans>
                  <am3d:raster rName="Office3DRenderer" rVer="16.0.8326">
                    <am3d:blip r:embed="rId3"/>
                  </am3d:raster>
                  <am3d:objViewport viewportSz="5309139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8" name="3D Model 7" descr="Sphere">
                <a:extLst>
                  <a:ext uri="{FF2B5EF4-FFF2-40B4-BE49-F238E27FC236}">
                    <a16:creationId xmlns:a16="http://schemas.microsoft.com/office/drawing/2014/main" id="{118F5F3C-71E6-A2BA-E1C4-467C8EB8A45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92484" y="1918937"/>
                <a:ext cx="2968551" cy="298758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AAC418AE-414D-7311-5E83-A883FB808CE0}"/>
              </a:ext>
            </a:extLst>
          </p:cNvPr>
          <p:cNvSpPr txBox="1"/>
          <p:nvPr/>
        </p:nvSpPr>
        <p:spPr>
          <a:xfrm>
            <a:off x="1109703" y="1087404"/>
            <a:ext cx="99341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kern="1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Reduce  </a:t>
            </a:r>
            <a:r>
              <a:rPr lang="en-US" sz="2800" kern="1200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Incidents</a:t>
            </a:r>
            <a:r>
              <a:rPr lang="en-US" sz="2800" kern="1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Respond </a:t>
            </a:r>
            <a:r>
              <a:rPr lang="en-US" sz="2800" kern="1200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Faster</a:t>
            </a:r>
            <a:r>
              <a:rPr lang="en-US" sz="2800" kern="1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 with Fewer </a:t>
            </a:r>
            <a:r>
              <a:rPr lang="en-US" sz="2800" kern="1200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  <a:r>
              <a:rPr lang="en-US" sz="2800" kern="1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B2127B-53E5-BBC5-1221-008B323E1561}"/>
              </a:ext>
            </a:extLst>
          </p:cNvPr>
          <p:cNvSpPr txBox="1"/>
          <p:nvPr/>
        </p:nvSpPr>
        <p:spPr>
          <a:xfrm>
            <a:off x="4954110" y="2890152"/>
            <a:ext cx="228378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Reduce Total Cost of Operations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5787A7-D656-D44A-0C5B-2D95DBE6BF30}"/>
              </a:ext>
            </a:extLst>
          </p:cNvPr>
          <p:cNvSpPr txBox="1"/>
          <p:nvPr/>
        </p:nvSpPr>
        <p:spPr>
          <a:xfrm>
            <a:off x="3027285" y="5185343"/>
            <a:ext cx="70067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Proactive,</a:t>
            </a:r>
            <a:r>
              <a:rPr lang="en-US" sz="2800" dirty="0">
                <a:solidFill>
                  <a:schemeClr val="tx1"/>
                </a:solidFill>
                <a:effectLst/>
              </a:rPr>
              <a:t> Predictive and Preventative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88000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rgbClr val="FFFFFF"/>
      </a:lt1>
      <a:dk2>
        <a:srgbClr val="054163"/>
      </a:dk2>
      <a:lt2>
        <a:srgbClr val="EEF2F4"/>
      </a:lt2>
      <a:accent1>
        <a:srgbClr val="054163"/>
      </a:accent1>
      <a:accent2>
        <a:srgbClr val="C2090E"/>
      </a:accent2>
      <a:accent3>
        <a:srgbClr val="0E2C49"/>
      </a:accent3>
      <a:accent4>
        <a:srgbClr val="8D98AC"/>
      </a:accent4>
      <a:accent5>
        <a:srgbClr val="EEF2F4"/>
      </a:accent5>
      <a:accent6>
        <a:srgbClr val="054163"/>
      </a:accent6>
      <a:hlink>
        <a:srgbClr val="8D98AC"/>
      </a:hlink>
      <a:folHlink>
        <a:srgbClr val="0E2C4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8dba1653-7a16-4834-bb00-d8692b669fd7" xsi:nil="true"/>
    <lcf76f155ced4ddcb4097134ff3c332f xmlns="8dba1653-7a16-4834-bb00-d8692b669fd7">
      <Terms xmlns="http://schemas.microsoft.com/office/infopath/2007/PartnerControls"/>
    </lcf76f155ced4ddcb4097134ff3c332f>
    <TaxCatchAll xmlns="1f4692e4-1dfb-4534-9a63-729affdc92a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CBB41890AD1C4695BC08A8D5A3E76C" ma:contentTypeVersion="16" ma:contentTypeDescription="Create a new document." ma:contentTypeScope="" ma:versionID="857ce9007b556c850f27271e239cfde0">
  <xsd:schema xmlns:xsd="http://www.w3.org/2001/XMLSchema" xmlns:xs="http://www.w3.org/2001/XMLSchema" xmlns:p="http://schemas.microsoft.com/office/2006/metadata/properties" xmlns:ns2="8dba1653-7a16-4834-bb00-d8692b669fd7" xmlns:ns3="1f4692e4-1dfb-4534-9a63-729affdc92af" targetNamespace="http://schemas.microsoft.com/office/2006/metadata/properties" ma:root="true" ma:fieldsID="dcd662c0958913caa8fc43648999d483" ns2:_="" ns3:_="">
    <xsd:import namespace="8dba1653-7a16-4834-bb00-d8692b669fd7"/>
    <xsd:import namespace="1f4692e4-1dfb-4534-9a63-729affdc92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3:SharedWithUsers" minOccurs="0"/>
                <xsd:element ref="ns3:SharedWithDetails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ba1653-7a16-4834-bb00-d8692b669f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46652d2-66be-40d0-8623-03fa6bbd8e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4692e4-1dfb-4534-9a63-729affdc92a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3118d4d1-141a-44d1-95b9-f56f713574bc}" ma:internalName="TaxCatchAll" ma:showField="CatchAllData" ma:web="1f4692e4-1dfb-4534-9a63-729affdc92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90FF5C-D400-40B7-B19E-A5CD94B5E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2C3596-8681-43D1-8ACE-C85E6FF310D5}">
  <ds:schemaRefs>
    <ds:schemaRef ds:uri="http://purl.org/dc/dcmitype/"/>
    <ds:schemaRef ds:uri="48415702-7a1c-4f55-ade9-78633a5a6a6c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f59836b3-dc33-4b5f-844e-eb69982e803f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8dba1653-7a16-4834-bb00-d8692b669fd7"/>
    <ds:schemaRef ds:uri="1f4692e4-1dfb-4534-9a63-729affdc92af"/>
  </ds:schemaRefs>
</ds:datastoreItem>
</file>

<file path=customXml/itemProps3.xml><?xml version="1.0" encoding="utf-8"?>
<ds:datastoreItem xmlns:ds="http://schemas.openxmlformats.org/officeDocument/2006/customXml" ds:itemID="{71E4499D-D7FB-4C00-821F-DAC27C0F6E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ba1653-7a16-4834-bb00-d8692b669fd7"/>
    <ds:schemaRef ds:uri="1f4692e4-1dfb-4534-9a63-729affdc92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98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</vt:lpstr>
      <vt:lpstr>Office Theme</vt:lpstr>
      <vt:lpstr>SOC Performance Improvement Objectives…  </vt:lpstr>
      <vt:lpstr>SOC Performance Improvement Objectives…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Tommasina Domel</dc:creator>
  <cp:lastModifiedBy>Scott Frigaard</cp:lastModifiedBy>
  <cp:revision>27</cp:revision>
  <dcterms:created xsi:type="dcterms:W3CDTF">2021-06-22T21:33:09Z</dcterms:created>
  <dcterms:modified xsi:type="dcterms:W3CDTF">2023-03-16T13:12:14Z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0x0101008BCBB41890AD1C4695BC08A8D5A3E76C</vt:lpwstr>
  </property>
  <property fmtid="{D5CDD505-2E9C-101B-9397-08002B2CF9AE}" pid="3" name="Order">
    <vt:r8>5808700</vt:r8>
  </property>
  <property fmtid="{D5CDD505-2E9C-101B-9397-08002B2CF9AE}" pid="4" name="ComplianceAssetId">
    <vt:lpwstr/>
  </property>
  <property fmtid="{D5CDD505-2E9C-101B-9397-08002B2CF9AE}" pid="5" name="_dlc_DocIdItemGuid">
    <vt:lpwstr>14a92881-a747-491b-b0f8-a3ba983b4ca1</vt:lpwstr>
  </property>
  <property fmtid="{D5CDD505-2E9C-101B-9397-08002B2CF9AE}" pid="6" name="_ExtendedDescription">
    <vt:lpwstr/>
  </property>
  <property fmtid="{D5CDD505-2E9C-101B-9397-08002B2CF9AE}" pid="7" name="MediaServiceImageTags">
    <vt:lpwstr/>
  </property>
  <property fmtid="{D5CDD505-2E9C-101B-9397-08002B2CF9AE}" pid="8" name="MSIP_Label_59cd9a0d-253e-4728-a4a2-21f10fb909d6_Enabled">
    <vt:lpwstr>true</vt:lpwstr>
  </property>
  <property fmtid="{D5CDD505-2E9C-101B-9397-08002B2CF9AE}" pid="9" name="MSIP_Label_59cd9a0d-253e-4728-a4a2-21f10fb909d6_SetDate">
    <vt:lpwstr>2022-07-28T08:07:27Z</vt:lpwstr>
  </property>
  <property fmtid="{D5CDD505-2E9C-101B-9397-08002B2CF9AE}" pid="10" name="MSIP_Label_59cd9a0d-253e-4728-a4a2-21f10fb909d6_Method">
    <vt:lpwstr>Privileged</vt:lpwstr>
  </property>
  <property fmtid="{D5CDD505-2E9C-101B-9397-08002B2CF9AE}" pid="11" name="MSIP_Label_59cd9a0d-253e-4728-a4a2-21f10fb909d6_Name">
    <vt:lpwstr>Open</vt:lpwstr>
  </property>
  <property fmtid="{D5CDD505-2E9C-101B-9397-08002B2CF9AE}" pid="12" name="MSIP_Label_59cd9a0d-253e-4728-a4a2-21f10fb909d6_SiteId">
    <vt:lpwstr>2b4de1bd-251e-4878-bdb8-5180f7d15525</vt:lpwstr>
  </property>
  <property fmtid="{D5CDD505-2E9C-101B-9397-08002B2CF9AE}" pid="13" name="MSIP_Label_59cd9a0d-253e-4728-a4a2-21f10fb909d6_ActionId">
    <vt:lpwstr>279f68cc-4dfc-490a-9255-dca2da2e961a</vt:lpwstr>
  </property>
  <property fmtid="{D5CDD505-2E9C-101B-9397-08002B2CF9AE}" pid="14" name="MSIP_Label_59cd9a0d-253e-4728-a4a2-21f10fb909d6_ContentBits">
    <vt:lpwstr>0</vt:lpwstr>
  </property>
  <property fmtid="{D5CDD505-2E9C-101B-9397-08002B2CF9AE}" pid="15" name="MSIP_Label_dd2c695a-14a0-41ac-9d26-df2df3e12ae1_Name">
    <vt:lpwstr>Internal</vt:lpwstr>
  </property>
  <property fmtid="{D5CDD505-2E9C-101B-9397-08002B2CF9AE}" pid="16" name="MSIP_Label_dd2c695a-14a0-41ac-9d26-df2df3e12ae1_SiteId">
    <vt:lpwstr>2b4de1bd-251e-4878-bdb8-5180f7d15525</vt:lpwstr>
  </property>
  <property fmtid="{D5CDD505-2E9C-101B-9397-08002B2CF9AE}" pid="17" name="MSIP_Label_dd2c695a-14a0-41ac-9d26-df2df3e12ae1_Method">
    <vt:lpwstr>Standard</vt:lpwstr>
  </property>
  <property fmtid="{D5CDD505-2E9C-101B-9397-08002B2CF9AE}" pid="18" name="MSIP_Label_dd2c695a-14a0-41ac-9d26-df2df3e12ae1_ContentBits">
    <vt:lpwstr>1</vt:lpwstr>
  </property>
  <property fmtid="{D5CDD505-2E9C-101B-9397-08002B2CF9AE}" pid="19" name="MSIP_Label_dd2c695a-14a0-41ac-9d26-df2df3e12ae1_Enabled">
    <vt:lpwstr>true</vt:lpwstr>
  </property>
  <property fmtid="{D5CDD505-2E9C-101B-9397-08002B2CF9AE}" pid="20" name="MSIP_Label_dd2c695a-14a0-41ac-9d26-df2df3e12ae1_ActionId">
    <vt:lpwstr>8e9ff8a7-cf14-413a-a69e-4da24eab3f11</vt:lpwstr>
  </property>
  <property fmtid="{D5CDD505-2E9C-101B-9397-08002B2CF9AE}" pid="21" name="MSIP_Label_dd2c695a-14a0-41ac-9d26-df2df3e12ae1_SetDate">
    <vt:lpwstr>2021-11-19T14:07:14Z</vt:lpwstr>
  </property>
</Properties>
</file>