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5CD98A-0A42-D84D-B64B-2D22B7A8B568}" v="5" dt="2023-03-15T17:10:45.6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70"/>
    <p:restoredTop sz="96327"/>
  </p:normalViewPr>
  <p:slideViewPr>
    <p:cSldViewPr snapToGrid="0" showGuides="1">
      <p:cViewPr varScale="1">
        <p:scale>
          <a:sx n="81" d="100"/>
          <a:sy n="81" d="100"/>
        </p:scale>
        <p:origin x="216" y="1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6B2A7-39E1-FBF9-B054-712C55593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5789C1-C0E7-2CE4-F2BA-E52D9B03A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58241-1767-B904-FDE5-359BF877E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AFD8B-4E92-BC69-9535-1D2C00F9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E9135-0AE7-57F4-1DA7-422894D7B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2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D774B-A2FE-C93F-EB61-BB4C3385F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266E3E-DCC8-E86F-451E-1951F00FF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8E9B5-27F4-367D-A17A-62522E419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32D84-7F78-4ACD-0739-422C95257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FC0D2-61C2-F58B-13E7-2B0EEE896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44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C860DE-954D-6DFF-411B-8837D3D653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8120CF-6979-5372-88BC-AE656821BB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2A3D2-67B2-9A44-DC99-BCDDFAD27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AC5E8-308F-8052-A761-4D96D8F6F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BD694-F731-BEE6-D4AF-B77888F47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09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8D1DE-A1CA-13D5-1F3F-AC8F3D054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62DF7-2447-29F2-F9FD-5F35A0AEF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31C3D-1450-B4C8-5DE5-320633A7D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4B231-6042-0A29-AEB2-77A06BF6F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3FDDF-AD85-6A11-54A6-0D20B8B35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766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06D17-2C7F-CE62-954E-B07C91822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7D8E4-8E71-79C8-011B-AE8929FF1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8CC1B-5C5C-D549-A034-E904CDDD4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F3761-9D1D-5D33-D561-9E523CECA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B71E6-BB6B-AB45-83B2-5B53E5AD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797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4BBF3-0742-1558-3858-2483CB6C9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C68E9-2EDC-A7AA-1802-63981F27B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87C2BE-43B2-0EDE-AAA2-E82665ACC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1E130C-B270-B99F-2AAF-9459A30A0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A9C6E-D302-3CA4-FA08-06475EF16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DE8A82-DFE4-545B-50D8-AA3C135BC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98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17B37-85C1-AB35-3365-D63E61139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332C5-5496-71E6-1385-4BE3C990F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73BB4-C990-A984-98F8-E7A55A835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6CE6C5-BFAC-ED9E-8931-44FDD62982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DBDA37-3226-7E49-9B77-470B8528D0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F74DD4-4645-39E8-BD47-FDE7A0707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F99E00-C997-DEA1-6129-6C6337E3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FEECB4-74CC-2044-D6BA-B5CF32A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3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725E7-D99A-021F-CA3C-44096808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8CACC7-22AD-D990-00FB-0F4049024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91B952-3E96-69AB-71D3-A84059411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DCB612-073F-9ACD-492C-716C0600D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72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775B6-0348-3AB8-E8AA-277184B96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1DD387-7250-C3B2-45E5-7FE431954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1F0AF-C1CC-B011-6A7C-D2074D50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33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98FD6-14B6-F0EA-95A9-2E5F436B9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FCAA-9AD5-E53F-817E-3E91C9623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79B24-C413-D15E-A966-2CAD27F09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80F411-39C3-B136-BC43-9CDC7FCB5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58AEA8-722A-AD2F-E324-9350EF201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AAB023-D9EE-170F-3799-13510312E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3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83A28-F630-BFC4-CCCA-C05A4DE1F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1F9965-9385-A44F-8FCA-F2F9E25F26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6FA91-1E31-AA67-ADCF-65C2E7895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4815D-3029-A620-CE67-E6B00F588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28D16-F48D-F49D-6A01-631B5AF22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D3EFF2-3836-6BD3-FABE-30F12CE14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5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D43A65-FA46-0839-9F5F-BB91206A4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B989B-4340-8B9A-E242-2B3D48C3F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7AE74-DD6F-A47B-228E-20C71D62E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5FA60-1371-1540-BCF5-33906896E5EB}" type="datetimeFigureOut">
              <a:rPr lang="en-US" smtClean="0"/>
              <a:t>3/15/23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0CFBD-B1DE-9294-249C-C1B07DAE5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43BF0-09A9-0469-F5AE-EB342A408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9CAB-0CC0-114A-BE5D-0E149F055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44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AC814D5-953A-C584-4327-620A354DAD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19" t="6523" r="27454" b="31160"/>
          <a:stretch/>
        </p:blipFill>
        <p:spPr>
          <a:xfrm>
            <a:off x="6971924" y="393613"/>
            <a:ext cx="3251199" cy="3201689"/>
          </a:xfrm>
          <a:prstGeom prst="rect">
            <a:avLst/>
          </a:prstGeom>
        </p:spPr>
      </p:pic>
      <p:pic>
        <p:nvPicPr>
          <p:cNvPr id="1026" name="Picture 2" descr="The EAST Institute">
            <a:extLst>
              <a:ext uri="{FF2B5EF4-FFF2-40B4-BE49-F238E27FC236}">
                <a16:creationId xmlns:a16="http://schemas.microsoft.com/office/drawing/2014/main" id="{EB82A68D-B9C5-FC32-5501-29168B0454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81" t="12497" r="38452" b="33320"/>
          <a:stretch/>
        </p:blipFill>
        <p:spPr bwMode="auto">
          <a:xfrm>
            <a:off x="2341410" y="517226"/>
            <a:ext cx="3251200" cy="333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C38084AF-7910-04B3-F1D3-9F9F37E97A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3523" y="3595302"/>
            <a:ext cx="3048000" cy="3048000"/>
          </a:xfrm>
          <a:prstGeom prst="rect">
            <a:avLst/>
          </a:prstGeom>
        </p:spPr>
      </p:pic>
      <p:pic>
        <p:nvPicPr>
          <p:cNvPr id="4" name="Picture 2" descr="The EAST Institute">
            <a:extLst>
              <a:ext uri="{FF2B5EF4-FFF2-40B4-BE49-F238E27FC236}">
                <a16:creationId xmlns:a16="http://schemas.microsoft.com/office/drawing/2014/main" id="{7EAECB19-1FFA-8D87-78B7-0180D617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09" y="4229754"/>
            <a:ext cx="3520601" cy="177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803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Quirk</dc:creator>
  <cp:lastModifiedBy>Kevin Quirk</cp:lastModifiedBy>
  <cp:revision>2</cp:revision>
  <dcterms:created xsi:type="dcterms:W3CDTF">2023-03-08T15:26:46Z</dcterms:created>
  <dcterms:modified xsi:type="dcterms:W3CDTF">2023-03-15T17:12:02Z</dcterms:modified>
</cp:coreProperties>
</file>