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2F9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0146"/>
    <p:restoredTop sz="92819"/>
  </p:normalViewPr>
  <p:slideViewPr>
    <p:cSldViewPr snapToGrid="0" snapToObjects="1">
      <p:cViewPr varScale="1">
        <p:scale>
          <a:sx n="98" d="100"/>
          <a:sy n="98" d="100"/>
        </p:scale>
        <p:origin x="224" y="8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616956-7EBC-EE4F-B5BD-8DB29BABDF0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6CAC5BD-B4F3-F142-B235-BBDC7C0DA06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E1E4A8E-F576-1E45-94F3-B866169AEF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010D5F-D505-E349-9633-5831FF6E7EE7}" type="datetimeFigureOut">
              <a:rPr lang="en-US" smtClean="0"/>
              <a:t>6/24/19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7BBCCE-CE1E-6C46-A67C-48E6D497B1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4090226-F211-314C-8EF8-7262AC7E66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E2AF90-CD94-BF47-B85E-C80E1E31B1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81192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5F15E8-6CE0-7740-8B2A-E42E0E7859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50A5489-E281-0941-9C7F-D30F0B9E9D3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516949E-7660-E148-B642-4ED007717B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010D5F-D505-E349-9633-5831FF6E7EE7}" type="datetimeFigureOut">
              <a:rPr lang="en-US" smtClean="0"/>
              <a:t>6/24/19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C78A1F7-6278-CF45-B9CC-CB01B2CDDC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51927C3-C093-E945-8853-F1C61FFC5F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E2AF90-CD94-BF47-B85E-C80E1E31B1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51658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3C140A4-1851-8248-95D2-EC6999BEFDB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14971AF-5E23-6246-BEE3-EE754E9452B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338B32-9334-C24D-BFC4-ECB94A8BCB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010D5F-D505-E349-9633-5831FF6E7EE7}" type="datetimeFigureOut">
              <a:rPr lang="en-US" smtClean="0"/>
              <a:t>6/24/19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F5887C0-C2B5-204E-878A-01F747D5C2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CE96D99-EDF7-5A4B-B542-4DFF983005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E2AF90-CD94-BF47-B85E-C80E1E31B1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73040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CF8513-E1F2-8446-BE4D-51EE5FD04B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4ADAC6-F658-1945-9183-91865CA77E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79B6785-B918-A548-B3AD-97CD497CFA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010D5F-D505-E349-9633-5831FF6E7EE7}" type="datetimeFigureOut">
              <a:rPr lang="en-US" smtClean="0"/>
              <a:t>6/24/19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CF4A372-FAC5-2A49-9C38-8E351BBC56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3FE2EB9-E5D7-5E40-AA96-8A3AAF7D16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E2AF90-CD94-BF47-B85E-C80E1E31B1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22678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C2F492-88C7-3647-AFDE-B774489C54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E041AE2-3576-5047-A0B7-B7FFD1690A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51474D5-754F-344E-AEA4-DD558EAE67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010D5F-D505-E349-9633-5831FF6E7EE7}" type="datetimeFigureOut">
              <a:rPr lang="en-US" smtClean="0"/>
              <a:t>6/24/19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20FD6C0-2844-4043-AA90-7D0E7423AD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FC98F51-9E45-9C43-BBED-5A542BFBBC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E2AF90-CD94-BF47-B85E-C80E1E31B1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35726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8DF121-4A43-ED47-8E17-BB2B85A4EF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A80166-09DE-A146-BC8E-3590EBC8F0D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2DE8115-534A-C648-978D-942B05D23A3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C3A8E6F-A40A-C046-A2C6-5E176CBC4E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010D5F-D505-E349-9633-5831FF6E7EE7}" type="datetimeFigureOut">
              <a:rPr lang="en-US" smtClean="0"/>
              <a:t>6/24/19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C910F52-A131-8D47-92CE-5DB06C1683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3D9EA27-C03A-D84E-9EB1-28135BFF0E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E2AF90-CD94-BF47-B85E-C80E1E31B1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30545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F292E7-D037-6B49-9CDF-C84300C334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DF72900-2F89-9542-84A1-5C8C1EE709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78C38CE-F21D-8B46-8660-30CE2C12108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CAFEFD0-6685-4242-8974-B896848D465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644E1B3-6314-CA45-860B-FDAC083FCB8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A1EFABE-8F81-D149-BA8B-E607CF40A4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010D5F-D505-E349-9633-5831FF6E7EE7}" type="datetimeFigureOut">
              <a:rPr lang="en-US" smtClean="0"/>
              <a:t>6/24/19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60FAAA9-93F3-524D-ACEF-DB1D51C9AB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8D562AE-1DC3-A748-BA7D-60CEC7C395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E2AF90-CD94-BF47-B85E-C80E1E31B1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95146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58C003-0903-8542-920F-1D4A04B1F7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2624C4C-E0C9-0E46-A818-FC2D544280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010D5F-D505-E349-9633-5831FF6E7EE7}" type="datetimeFigureOut">
              <a:rPr lang="en-US" smtClean="0"/>
              <a:t>6/24/19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EBAC4D0-4D93-D34F-B331-89B8A3B1E9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E01FB23-2275-2846-BA19-6E5CAF7FE9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E2AF90-CD94-BF47-B85E-C80E1E31B1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9678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A202CD6-3EB8-A54E-A32F-6837822E23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010D5F-D505-E349-9633-5831FF6E7EE7}" type="datetimeFigureOut">
              <a:rPr lang="en-US" smtClean="0"/>
              <a:t>6/24/19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BCF4C28-9385-EB4D-BB06-193D63745B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37D9897-06E4-E242-9E27-6852FED634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E2AF90-CD94-BF47-B85E-C80E1E31B1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56310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16990E-B211-3649-BC6A-7A95E4829A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F9F627-141B-7E4D-A3F6-39BF9557A7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F64029D-D3AA-134D-B210-772E715EB7F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11F84E2-937E-5544-99F2-2A5B055F84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010D5F-D505-E349-9633-5831FF6E7EE7}" type="datetimeFigureOut">
              <a:rPr lang="en-US" smtClean="0"/>
              <a:t>6/24/19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3C364BF-B1F2-5A4B-A191-828534563E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5987FA6-9E8C-A243-9B1F-394FEE672B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E2AF90-CD94-BF47-B85E-C80E1E31B1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40951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60B701-5B89-3247-99A9-CF5DFD8A59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C41B197-8D2C-A645-8546-613B1EED98F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380B37A-94F0-E840-B0A9-F5861316767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36F9F55-F408-AE4B-943B-9D8A33EEB0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010D5F-D505-E349-9633-5831FF6E7EE7}" type="datetimeFigureOut">
              <a:rPr lang="en-US" smtClean="0"/>
              <a:t>6/24/19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62BE12B-2C4B-4049-AD02-199050B78C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55C7615-8D68-C04E-901F-F016C04A4A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E2AF90-CD94-BF47-B85E-C80E1E31B1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32687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D5E1F04-DD17-FD4A-9FAA-7B517D57F5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EE315EA-BE0F-AB45-B82A-115579719A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DD26629-A014-9543-B3CF-2B8EB6EE589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010D5F-D505-E349-9633-5831FF6E7EE7}" type="datetimeFigureOut">
              <a:rPr lang="en-US" smtClean="0"/>
              <a:t>6/24/19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A3ED7D9-C434-364A-AAC9-458DB5BCAB7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6E313EE-2009-CB4A-BB85-C7590B2FD7F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E2AF90-CD94-BF47-B85E-C80E1E31B1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86689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C0FEE3CF-12D3-C84F-9E13-C0607F9563F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6593" y="142839"/>
            <a:ext cx="5127740" cy="4429161"/>
          </a:xfrm>
          <a:solidFill>
            <a:srgbClr val="00B050"/>
          </a:solidFill>
          <a:ln w="12700">
            <a:solidFill>
              <a:schemeClr val="tx1"/>
            </a:solidFill>
          </a:ln>
        </p:spPr>
        <p:txBody>
          <a:bodyPr>
            <a:normAutofit fontScale="85000" lnSpcReduction="20000"/>
          </a:bodyPr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sz="2600" dirty="0"/>
              <a:t>We take care of our own and </a:t>
            </a:r>
          </a:p>
          <a:p>
            <a:r>
              <a:rPr lang="en-US" sz="2600" dirty="0"/>
              <a:t>provide opportunities to listen </a:t>
            </a:r>
          </a:p>
          <a:p>
            <a:r>
              <a:rPr lang="en-US" sz="2600" dirty="0"/>
              <a:t>and support each other. </a:t>
            </a:r>
          </a:p>
          <a:p>
            <a:endParaRPr lang="en-US" dirty="0"/>
          </a:p>
          <a:p>
            <a:pPr algn="l"/>
            <a:endParaRPr lang="en-US" dirty="0"/>
          </a:p>
          <a:p>
            <a:pPr algn="l"/>
            <a:endParaRPr lang="en-US" dirty="0"/>
          </a:p>
          <a:p>
            <a:pPr algn="l"/>
            <a:endParaRPr lang="en-US" dirty="0"/>
          </a:p>
          <a:p>
            <a:pPr algn="l"/>
            <a:r>
              <a:rPr lang="en-US" sz="7800" b="1" dirty="0"/>
              <a:t>be LOYAL</a:t>
            </a: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62F6A80E-2412-7C45-AAC7-E649F9B0FA08}"/>
              </a:ext>
            </a:extLst>
          </p:cNvPr>
          <p:cNvSpPr txBox="1">
            <a:spLocks/>
          </p:cNvSpPr>
          <p:nvPr/>
        </p:nvSpPr>
        <p:spPr>
          <a:xfrm>
            <a:off x="5566388" y="142838"/>
            <a:ext cx="5127740" cy="4429161"/>
          </a:xfrm>
          <a:prstGeom prst="rect">
            <a:avLst/>
          </a:prstGeom>
          <a:solidFill>
            <a:schemeClr val="accent4"/>
          </a:solidFill>
          <a:ln w="12700">
            <a:solidFill>
              <a:schemeClr val="tx1"/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algn="l"/>
            <a:endParaRPr lang="en-US" dirty="0"/>
          </a:p>
          <a:p>
            <a:pPr algn="l"/>
            <a:endParaRPr lang="en-US" dirty="0"/>
          </a:p>
          <a:p>
            <a:pPr algn="l"/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5DF4B00-51B3-CA47-8D91-BD5295A3898A}"/>
              </a:ext>
            </a:extLst>
          </p:cNvPr>
          <p:cNvSpPr txBox="1"/>
          <p:nvPr/>
        </p:nvSpPr>
        <p:spPr>
          <a:xfrm rot="5400000">
            <a:off x="7105896" y="2037804"/>
            <a:ext cx="5273041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500" b="1" dirty="0"/>
              <a:t>show INITIATIVE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DDDFA26-0895-6E4C-AFE1-07783BC8D30A}"/>
              </a:ext>
            </a:extLst>
          </p:cNvPr>
          <p:cNvSpPr txBox="1"/>
          <p:nvPr/>
        </p:nvSpPr>
        <p:spPr>
          <a:xfrm>
            <a:off x="5661117" y="1658984"/>
            <a:ext cx="3034859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00000"/>
              </a:lnSpc>
            </a:pPr>
            <a:r>
              <a:rPr lang="en-US" sz="2200" dirty="0"/>
              <a:t>We celebrate and </a:t>
            </a:r>
          </a:p>
          <a:p>
            <a:pPr>
              <a:lnSpc>
                <a:spcPct val="100000"/>
              </a:lnSpc>
            </a:pPr>
            <a:r>
              <a:rPr lang="en-US" sz="2200" dirty="0"/>
              <a:t>recognize our own and encourage forward thinking.</a:t>
            </a:r>
          </a:p>
        </p:txBody>
      </p:sp>
    </p:spTree>
    <p:extLst>
      <p:ext uri="{BB962C8B-B14F-4D97-AF65-F5344CB8AC3E}">
        <p14:creationId xmlns:p14="http://schemas.microsoft.com/office/powerpoint/2010/main" val="9343428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2">
            <a:extLst>
              <a:ext uri="{FF2B5EF4-FFF2-40B4-BE49-F238E27FC236}">
                <a16:creationId xmlns:a16="http://schemas.microsoft.com/office/drawing/2014/main" id="{01F76D94-BE3A-4046-B911-C7CDA66E5337}"/>
              </a:ext>
            </a:extLst>
          </p:cNvPr>
          <p:cNvSpPr txBox="1">
            <a:spLocks/>
          </p:cNvSpPr>
          <p:nvPr/>
        </p:nvSpPr>
        <p:spPr>
          <a:xfrm>
            <a:off x="136593" y="142839"/>
            <a:ext cx="5127740" cy="4429161"/>
          </a:xfrm>
          <a:prstGeom prst="rect">
            <a:avLst/>
          </a:prstGeom>
          <a:solidFill>
            <a:srgbClr val="0070C0"/>
          </a:solidFill>
          <a:ln w="12700">
            <a:solidFill>
              <a:schemeClr val="tx1"/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US" sz="7800" b="1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CA9C27C-8330-2847-92FC-DB0E9A834B3C}"/>
              </a:ext>
            </a:extLst>
          </p:cNvPr>
          <p:cNvSpPr txBox="1"/>
          <p:nvPr/>
        </p:nvSpPr>
        <p:spPr>
          <a:xfrm>
            <a:off x="-854813" y="485713"/>
            <a:ext cx="4277062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500" b="1" dirty="0"/>
              <a:t>think</a:t>
            </a:r>
          </a:p>
          <a:p>
            <a:pPr algn="ctr"/>
            <a:r>
              <a:rPr lang="en-US" sz="6500" b="1" dirty="0"/>
              <a:t>		TEAM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7845E62-9124-CE43-87CE-FD410982CA58}"/>
              </a:ext>
            </a:extLst>
          </p:cNvPr>
          <p:cNvSpPr txBox="1"/>
          <p:nvPr/>
        </p:nvSpPr>
        <p:spPr>
          <a:xfrm>
            <a:off x="789203" y="2751651"/>
            <a:ext cx="447513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sz="2200" dirty="0"/>
              <a:t>We communicate effectively and work as a team by helping and supporting each other.</a:t>
            </a:r>
          </a:p>
        </p:txBody>
      </p:sp>
      <p:sp>
        <p:nvSpPr>
          <p:cNvPr id="8" name="Subtitle 2">
            <a:extLst>
              <a:ext uri="{FF2B5EF4-FFF2-40B4-BE49-F238E27FC236}">
                <a16:creationId xmlns:a16="http://schemas.microsoft.com/office/drawing/2014/main" id="{6D439ABB-FFE1-1E44-A839-B1A8F13682AA}"/>
              </a:ext>
            </a:extLst>
          </p:cNvPr>
          <p:cNvSpPr txBox="1">
            <a:spLocks/>
          </p:cNvSpPr>
          <p:nvPr/>
        </p:nvSpPr>
        <p:spPr>
          <a:xfrm>
            <a:off x="6401103" y="142838"/>
            <a:ext cx="5127740" cy="4429161"/>
          </a:xfrm>
          <a:prstGeom prst="rect">
            <a:avLst/>
          </a:prstGeom>
          <a:solidFill>
            <a:schemeClr val="accent2"/>
          </a:solidFill>
          <a:ln w="12700">
            <a:solidFill>
              <a:schemeClr val="tx1"/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US" sz="7800" b="1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A0C91B6-2597-6E4E-951C-FE69B8291103}"/>
              </a:ext>
            </a:extLst>
          </p:cNvPr>
          <p:cNvSpPr txBox="1"/>
          <p:nvPr/>
        </p:nvSpPr>
        <p:spPr>
          <a:xfrm>
            <a:off x="8334029" y="2357418"/>
            <a:ext cx="3194740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6500" b="1" dirty="0"/>
              <a:t>show</a:t>
            </a:r>
          </a:p>
          <a:p>
            <a:pPr algn="r"/>
            <a:r>
              <a:rPr lang="en-US" sz="6500" b="1" dirty="0"/>
              <a:t>RESPECT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CA7605F-C676-264C-8326-014BAB21A61C}"/>
              </a:ext>
            </a:extLst>
          </p:cNvPr>
          <p:cNvSpPr txBox="1"/>
          <p:nvPr/>
        </p:nvSpPr>
        <p:spPr>
          <a:xfrm>
            <a:off x="6675202" y="1333698"/>
            <a:ext cx="310887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sz="2200" dirty="0"/>
              <a:t>We value the diversity and opinions of all.</a:t>
            </a:r>
          </a:p>
        </p:txBody>
      </p:sp>
    </p:spTree>
    <p:extLst>
      <p:ext uri="{BB962C8B-B14F-4D97-AF65-F5344CB8AC3E}">
        <p14:creationId xmlns:p14="http://schemas.microsoft.com/office/powerpoint/2010/main" val="12618432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2">
            <a:extLst>
              <a:ext uri="{FF2B5EF4-FFF2-40B4-BE49-F238E27FC236}">
                <a16:creationId xmlns:a16="http://schemas.microsoft.com/office/drawing/2014/main" id="{01F76D94-BE3A-4046-B911-C7CDA66E5337}"/>
              </a:ext>
            </a:extLst>
          </p:cNvPr>
          <p:cNvSpPr txBox="1">
            <a:spLocks/>
          </p:cNvSpPr>
          <p:nvPr/>
        </p:nvSpPr>
        <p:spPr>
          <a:xfrm>
            <a:off x="136593" y="142839"/>
            <a:ext cx="5127740" cy="4429161"/>
          </a:xfrm>
          <a:prstGeom prst="rect">
            <a:avLst/>
          </a:prstGeom>
          <a:solidFill>
            <a:srgbClr val="FF2F92"/>
          </a:solidFill>
          <a:ln w="12700">
            <a:solidFill>
              <a:schemeClr val="tx1"/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US" sz="7800" b="1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CA9C27C-8330-2847-92FC-DB0E9A834B3C}"/>
              </a:ext>
            </a:extLst>
          </p:cNvPr>
          <p:cNvSpPr txBox="1"/>
          <p:nvPr/>
        </p:nvSpPr>
        <p:spPr>
          <a:xfrm>
            <a:off x="136593" y="756981"/>
            <a:ext cx="5127740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500" b="1" dirty="0"/>
              <a:t>be OPEN </a:t>
            </a:r>
          </a:p>
          <a:p>
            <a:pPr algn="ctr"/>
            <a:r>
              <a:rPr lang="en-US" sz="6500" b="1" dirty="0"/>
              <a:t>and HONEST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7845E62-9124-CE43-87CE-FD410982CA58}"/>
              </a:ext>
            </a:extLst>
          </p:cNvPr>
          <p:cNvSpPr txBox="1"/>
          <p:nvPr/>
        </p:nvSpPr>
        <p:spPr>
          <a:xfrm>
            <a:off x="143845" y="2849862"/>
            <a:ext cx="512064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sz="2200" dirty="0"/>
              <a:t>We are clear and open with each other, and provide an approachable and friendly environment. </a:t>
            </a:r>
          </a:p>
        </p:txBody>
      </p:sp>
      <p:sp>
        <p:nvSpPr>
          <p:cNvPr id="8" name="Subtitle 2">
            <a:extLst>
              <a:ext uri="{FF2B5EF4-FFF2-40B4-BE49-F238E27FC236}">
                <a16:creationId xmlns:a16="http://schemas.microsoft.com/office/drawing/2014/main" id="{6D439ABB-FFE1-1E44-A839-B1A8F13682AA}"/>
              </a:ext>
            </a:extLst>
          </p:cNvPr>
          <p:cNvSpPr txBox="1">
            <a:spLocks/>
          </p:cNvSpPr>
          <p:nvPr/>
        </p:nvSpPr>
        <p:spPr>
          <a:xfrm>
            <a:off x="6401103" y="142838"/>
            <a:ext cx="5127740" cy="4429161"/>
          </a:xfrm>
          <a:prstGeom prst="rect">
            <a:avLst/>
          </a:prstGeom>
          <a:solidFill>
            <a:srgbClr val="00B0F0"/>
          </a:solidFill>
          <a:ln w="12700">
            <a:solidFill>
              <a:srgbClr val="002060"/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US" sz="7800" b="1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A0C91B6-2597-6E4E-951C-FE69B8291103}"/>
              </a:ext>
            </a:extLst>
          </p:cNvPr>
          <p:cNvSpPr txBox="1"/>
          <p:nvPr/>
        </p:nvSpPr>
        <p:spPr>
          <a:xfrm>
            <a:off x="6400951" y="264537"/>
            <a:ext cx="3349618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500" b="1" dirty="0"/>
              <a:t>be POSITIVE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CA7605F-C676-264C-8326-014BAB21A61C}"/>
              </a:ext>
            </a:extLst>
          </p:cNvPr>
          <p:cNvSpPr txBox="1"/>
          <p:nvPr/>
        </p:nvSpPr>
        <p:spPr>
          <a:xfrm>
            <a:off x="8075760" y="2675060"/>
            <a:ext cx="3513759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sz="2200" b="1" dirty="0"/>
              <a:t>SMILE</a:t>
            </a:r>
          </a:p>
          <a:p>
            <a:pPr algn="ctr">
              <a:lnSpc>
                <a:spcPct val="100000"/>
              </a:lnSpc>
            </a:pPr>
            <a:r>
              <a:rPr lang="en-US" sz="2200" dirty="0"/>
              <a:t>We are solutions focused and encourage a positive attitude turning a negative into a positive.</a:t>
            </a:r>
          </a:p>
        </p:txBody>
      </p:sp>
    </p:spTree>
    <p:extLst>
      <p:ext uri="{BB962C8B-B14F-4D97-AF65-F5344CB8AC3E}">
        <p14:creationId xmlns:p14="http://schemas.microsoft.com/office/powerpoint/2010/main" val="262568771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</TotalTime>
  <Words>98</Words>
  <Application>Microsoft Macintosh PowerPoint</Application>
  <PresentationFormat>Widescreen</PresentationFormat>
  <Paragraphs>30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Olivia Hazell</dc:creator>
  <cp:lastModifiedBy>Olivia Hazell</cp:lastModifiedBy>
  <cp:revision>3</cp:revision>
  <dcterms:created xsi:type="dcterms:W3CDTF">2019-06-24T01:35:29Z</dcterms:created>
  <dcterms:modified xsi:type="dcterms:W3CDTF">2019-06-24T02:03:24Z</dcterms:modified>
</cp:coreProperties>
</file>