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5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38" d="100"/>
          <a:sy n="38" d="100"/>
        </p:scale>
        <p:origin x="2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521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776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008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51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83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175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951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849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61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96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530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54B32-038A-4369-8C3E-CBD97F0E84FB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1FA41-C552-482F-A4BC-DFBB400129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6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D9E48A4-C72B-5F95-AFF3-E415E4BB73C5}"/>
              </a:ext>
            </a:extLst>
          </p:cNvPr>
          <p:cNvGrpSpPr/>
          <p:nvPr/>
        </p:nvGrpSpPr>
        <p:grpSpPr>
          <a:xfrm>
            <a:off x="92958" y="6483815"/>
            <a:ext cx="5982402" cy="5397449"/>
            <a:chOff x="312055" y="452142"/>
            <a:chExt cx="5982402" cy="5397449"/>
          </a:xfrm>
        </p:grpSpPr>
        <p:pic>
          <p:nvPicPr>
            <p:cNvPr id="8" name="Picture 4" descr="Record phases of the moon or track sunlight moving across the globe with  this graph paper ruled with 15-degree lines… | Moon phases, Graph paper,  Lines of longitude">
              <a:extLst>
                <a:ext uri="{FF2B5EF4-FFF2-40B4-BE49-F238E27FC236}">
                  <a16:creationId xmlns:a16="http://schemas.microsoft.com/office/drawing/2014/main" id="{C46B4257-F1EB-45C7-7D5D-03AE392270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6" b="14376"/>
            <a:stretch/>
          </p:blipFill>
          <p:spPr bwMode="auto">
            <a:xfrm>
              <a:off x="469328" y="452142"/>
              <a:ext cx="5667856" cy="5397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4195991-6984-794B-B746-79FA06B4AABC}"/>
                </a:ext>
              </a:extLst>
            </p:cNvPr>
            <p:cNvGrpSpPr/>
            <p:nvPr/>
          </p:nvGrpSpPr>
          <p:grpSpPr>
            <a:xfrm>
              <a:off x="312055" y="1353390"/>
              <a:ext cx="5982402" cy="3170189"/>
              <a:chOff x="-157274" y="1597012"/>
              <a:chExt cx="5982402" cy="3170189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3361FD5-CCD1-5D7D-5608-FFF4B6F01B27}"/>
                  </a:ext>
                </a:extLst>
              </p:cNvPr>
              <p:cNvSpPr txBox="1"/>
              <p:nvPr/>
            </p:nvSpPr>
            <p:spPr>
              <a:xfrm>
                <a:off x="2158005" y="4367091"/>
                <a:ext cx="13518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rgbClr val="3609A7"/>
                    </a:solidFill>
                  </a:rPr>
                  <a:t>STANDARD</a:t>
                </a: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8796E89-161B-AF0E-6EDB-342CA7D236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rcRect b="37370"/>
              <a:stretch/>
            </p:blipFill>
            <p:spPr>
              <a:xfrm>
                <a:off x="-157274" y="1597012"/>
                <a:ext cx="5982402" cy="2210336"/>
              </a:xfrm>
              <a:prstGeom prst="rect">
                <a:avLst/>
              </a:prstGeom>
            </p:spPr>
          </p:pic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4052C7-2E68-59F3-4C9A-D60D68EC0D46}"/>
                  </a:ext>
                </a:extLst>
              </p:cNvPr>
              <p:cNvSpPr txBox="1"/>
              <p:nvPr/>
            </p:nvSpPr>
            <p:spPr>
              <a:xfrm>
                <a:off x="827315" y="3476136"/>
                <a:ext cx="401322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5600" dirty="0">
                    <a:solidFill>
                      <a:srgbClr val="3609A7"/>
                    </a:solidFill>
                    <a:latin typeface="Franklin Gothic Demi Cond" panose="020B0706030402020204" pitchFamily="34" charset="0"/>
                  </a:rPr>
                  <a:t>EMPLOYEE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C25889-0B11-3BBC-CE74-CD6C705BD701}"/>
                  </a:ext>
                </a:extLst>
              </p:cNvPr>
              <p:cNvSpPr txBox="1"/>
              <p:nvPr/>
            </p:nvSpPr>
            <p:spPr>
              <a:xfrm>
                <a:off x="1298475" y="4167036"/>
                <a:ext cx="3070904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900" b="1" dirty="0">
                    <a:solidFill>
                      <a:srgbClr val="2CAE2C"/>
                    </a:solidFill>
                  </a:rPr>
                  <a:t>HAPPINESS AND WELLBEING</a:t>
                </a:r>
              </a:p>
            </p:txBody>
          </p:sp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D5E56CD-9278-221A-CEED-9B23A2046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2156" y="4755449"/>
              <a:ext cx="751656" cy="55361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AC5C47F-8ECD-AB07-10D4-77F2A92E0DA0}"/>
              </a:ext>
            </a:extLst>
          </p:cNvPr>
          <p:cNvGrpSpPr/>
          <p:nvPr/>
        </p:nvGrpSpPr>
        <p:grpSpPr>
          <a:xfrm>
            <a:off x="92958" y="1685440"/>
            <a:ext cx="5982402" cy="2954745"/>
            <a:chOff x="45923" y="1597012"/>
            <a:chExt cx="5982402" cy="295474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47CA576-4FF6-7400-05BB-B957FFB664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b="37370"/>
            <a:stretch/>
          </p:blipFill>
          <p:spPr>
            <a:xfrm>
              <a:off x="45923" y="1597012"/>
              <a:ext cx="5982402" cy="221033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B6B6300-7039-C335-E743-1CD9201FB7AB}"/>
                </a:ext>
              </a:extLst>
            </p:cNvPr>
            <p:cNvSpPr txBox="1"/>
            <p:nvPr/>
          </p:nvSpPr>
          <p:spPr>
            <a:xfrm>
              <a:off x="1030512" y="3476136"/>
              <a:ext cx="40132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600" dirty="0">
                  <a:solidFill>
                    <a:srgbClr val="3609A7"/>
                  </a:solidFill>
                  <a:latin typeface="Franklin Gothic Demi Cond" panose="020B0706030402020204" pitchFamily="34" charset="0"/>
                </a:rPr>
                <a:t>EMPLOYEE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7F854C-ECD0-6869-83F9-F358364EAABB}"/>
                </a:ext>
              </a:extLst>
            </p:cNvPr>
            <p:cNvSpPr txBox="1"/>
            <p:nvPr/>
          </p:nvSpPr>
          <p:spPr>
            <a:xfrm>
              <a:off x="1501672" y="4167036"/>
              <a:ext cx="3070904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900" b="1" dirty="0">
                  <a:solidFill>
                    <a:srgbClr val="2CAE2C"/>
                  </a:solidFill>
                </a:rPr>
                <a:t>HAPPINESS AND WELLBEING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6735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D9E48A4-C72B-5F95-AFF3-E415E4BB73C5}"/>
              </a:ext>
            </a:extLst>
          </p:cNvPr>
          <p:cNvGrpSpPr/>
          <p:nvPr/>
        </p:nvGrpSpPr>
        <p:grpSpPr>
          <a:xfrm>
            <a:off x="92958" y="6483815"/>
            <a:ext cx="5982402" cy="5397449"/>
            <a:chOff x="312055" y="452142"/>
            <a:chExt cx="5982402" cy="5397449"/>
          </a:xfrm>
        </p:grpSpPr>
        <p:pic>
          <p:nvPicPr>
            <p:cNvPr id="8" name="Picture 4" descr="Record phases of the moon or track sunlight moving across the globe with  this graph paper ruled with 15-degree lines… | Moon phases, Graph paper,  Lines of longitude">
              <a:extLst>
                <a:ext uri="{FF2B5EF4-FFF2-40B4-BE49-F238E27FC236}">
                  <a16:creationId xmlns:a16="http://schemas.microsoft.com/office/drawing/2014/main" id="{C46B4257-F1EB-45C7-7D5D-03AE392270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6" b="14376"/>
            <a:stretch/>
          </p:blipFill>
          <p:spPr bwMode="auto">
            <a:xfrm>
              <a:off x="469328" y="452142"/>
              <a:ext cx="5667856" cy="5397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4195991-6984-794B-B746-79FA06B4AABC}"/>
                </a:ext>
              </a:extLst>
            </p:cNvPr>
            <p:cNvGrpSpPr/>
            <p:nvPr/>
          </p:nvGrpSpPr>
          <p:grpSpPr>
            <a:xfrm>
              <a:off x="312055" y="1353390"/>
              <a:ext cx="5982402" cy="3170189"/>
              <a:chOff x="-157274" y="1597012"/>
              <a:chExt cx="5982402" cy="3170189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3361FD5-CCD1-5D7D-5608-FFF4B6F01B27}"/>
                  </a:ext>
                </a:extLst>
              </p:cNvPr>
              <p:cNvSpPr txBox="1"/>
              <p:nvPr/>
            </p:nvSpPr>
            <p:spPr>
              <a:xfrm>
                <a:off x="2158005" y="4367091"/>
                <a:ext cx="13518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rgbClr val="3609A7"/>
                    </a:solidFill>
                  </a:rPr>
                  <a:t>STANDARD</a:t>
                </a: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8796E89-161B-AF0E-6EDB-342CA7D236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rcRect b="37370"/>
              <a:stretch/>
            </p:blipFill>
            <p:spPr>
              <a:xfrm>
                <a:off x="-157274" y="1597012"/>
                <a:ext cx="5982402" cy="2210336"/>
              </a:xfrm>
              <a:prstGeom prst="rect">
                <a:avLst/>
              </a:prstGeom>
            </p:spPr>
          </p:pic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4052C7-2E68-59F3-4C9A-D60D68EC0D46}"/>
                  </a:ext>
                </a:extLst>
              </p:cNvPr>
              <p:cNvSpPr txBox="1"/>
              <p:nvPr/>
            </p:nvSpPr>
            <p:spPr>
              <a:xfrm>
                <a:off x="827315" y="3476136"/>
                <a:ext cx="401322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5600" dirty="0">
                    <a:solidFill>
                      <a:srgbClr val="3609A7"/>
                    </a:solidFill>
                    <a:latin typeface="Franklin Gothic Demi Cond" panose="020B0706030402020204" pitchFamily="34" charset="0"/>
                  </a:rPr>
                  <a:t>EMPLOYEE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C25889-0B11-3BBC-CE74-CD6C705BD701}"/>
                  </a:ext>
                </a:extLst>
              </p:cNvPr>
              <p:cNvSpPr txBox="1"/>
              <p:nvPr/>
            </p:nvSpPr>
            <p:spPr>
              <a:xfrm>
                <a:off x="1298475" y="4167036"/>
                <a:ext cx="3070904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900" b="1" dirty="0">
                    <a:solidFill>
                      <a:srgbClr val="2CAE2C"/>
                    </a:solidFill>
                  </a:rPr>
                  <a:t>HAPPINESS AND WELLBEING</a:t>
                </a:r>
              </a:p>
            </p:txBody>
          </p:sp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D5E56CD-9278-221A-CEED-9B23A2046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2156" y="4755449"/>
              <a:ext cx="751656" cy="553615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37A0537-1734-57F7-B2AA-46924C48E0F8}"/>
              </a:ext>
            </a:extLst>
          </p:cNvPr>
          <p:cNvGrpSpPr/>
          <p:nvPr/>
        </p:nvGrpSpPr>
        <p:grpSpPr>
          <a:xfrm>
            <a:off x="92958" y="726678"/>
            <a:ext cx="5982402" cy="5397449"/>
            <a:chOff x="357979" y="5830391"/>
            <a:chExt cx="5982402" cy="5397449"/>
          </a:xfrm>
        </p:grpSpPr>
        <p:pic>
          <p:nvPicPr>
            <p:cNvPr id="13" name="Picture 4" descr="Record phases of the moon or track sunlight moving across the globe with  this graph paper ruled with 15-degree lines… | Moon phases, Graph paper,  Lines of longitude">
              <a:extLst>
                <a:ext uri="{FF2B5EF4-FFF2-40B4-BE49-F238E27FC236}">
                  <a16:creationId xmlns:a16="http://schemas.microsoft.com/office/drawing/2014/main" id="{50DED3EA-463B-BC31-D25A-780F362DEE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6" b="14376"/>
            <a:stretch/>
          </p:blipFill>
          <p:spPr bwMode="auto">
            <a:xfrm>
              <a:off x="500737" y="5830391"/>
              <a:ext cx="5667856" cy="5397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AC5C47F-8ECD-AB07-10D4-77F2A92E0DA0}"/>
                </a:ext>
              </a:extLst>
            </p:cNvPr>
            <p:cNvGrpSpPr/>
            <p:nvPr/>
          </p:nvGrpSpPr>
          <p:grpSpPr>
            <a:xfrm>
              <a:off x="357979" y="6789153"/>
              <a:ext cx="5982402" cy="2954745"/>
              <a:chOff x="45923" y="1597012"/>
              <a:chExt cx="5982402" cy="2954745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547CA576-4FF6-7400-05BB-B957FFB664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rcRect b="37370"/>
              <a:stretch/>
            </p:blipFill>
            <p:spPr>
              <a:xfrm>
                <a:off x="45923" y="1597012"/>
                <a:ext cx="5982402" cy="2210336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B6B6300-7039-C335-E743-1CD9201FB7AB}"/>
                  </a:ext>
                </a:extLst>
              </p:cNvPr>
              <p:cNvSpPr txBox="1"/>
              <p:nvPr/>
            </p:nvSpPr>
            <p:spPr>
              <a:xfrm>
                <a:off x="1030512" y="3476136"/>
                <a:ext cx="401322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5600" dirty="0">
                    <a:solidFill>
                      <a:srgbClr val="3609A7"/>
                    </a:solidFill>
                    <a:latin typeface="Franklin Gothic Demi Cond" panose="020B0706030402020204" pitchFamily="34" charset="0"/>
                  </a:rPr>
                  <a:t>EMPLOYEE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C7F854C-ECD0-6869-83F9-F358364EAABB}"/>
                  </a:ext>
                </a:extLst>
              </p:cNvPr>
              <p:cNvSpPr txBox="1"/>
              <p:nvPr/>
            </p:nvSpPr>
            <p:spPr>
              <a:xfrm>
                <a:off x="1501672" y="4167036"/>
                <a:ext cx="3070904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900" b="1" dirty="0">
                    <a:solidFill>
                      <a:srgbClr val="2CAE2C"/>
                    </a:solidFill>
                  </a:rPr>
                  <a:t>HAPPINESS AND WELLBEING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1335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</TotalTime>
  <Words>18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Franklin Gothic Demi Cond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Forrest</dc:creator>
  <cp:lastModifiedBy>Philip Forrest</cp:lastModifiedBy>
  <cp:revision>2</cp:revision>
  <dcterms:created xsi:type="dcterms:W3CDTF">2023-03-21T15:08:20Z</dcterms:created>
  <dcterms:modified xsi:type="dcterms:W3CDTF">2023-03-27T14:53:16Z</dcterms:modified>
</cp:coreProperties>
</file>