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8"/>
  </p:notesMasterIdLst>
  <p:handoutMasterIdLst>
    <p:handoutMasterId r:id="rId9"/>
  </p:handoutMasterIdLst>
  <p:sldIdLst>
    <p:sldId id="258" r:id="rId2"/>
    <p:sldId id="275" r:id="rId3"/>
    <p:sldId id="287" r:id="rId4"/>
    <p:sldId id="284" r:id="rId5"/>
    <p:sldId id="285" r:id="rId6"/>
    <p:sldId id="286" r:id="rId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3B4B98B0-60AC-42C2-AFA5-B58CD77FA1E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93" autoAdjust="0"/>
    <p:restoredTop sz="95294" autoAdjust="0"/>
  </p:normalViewPr>
  <p:slideViewPr>
    <p:cSldViewPr snapToGrid="0">
      <p:cViewPr varScale="1">
        <p:scale>
          <a:sx n="84" d="100"/>
          <a:sy n="84" d="100"/>
        </p:scale>
        <p:origin x="552" y="31"/>
      </p:cViewPr>
      <p:guideLst>
        <p:guide orient="horz" pos="2160"/>
        <p:guide pos="3840"/>
      </p:guideLst>
    </p:cSldViewPr>
  </p:slideViewPr>
  <p:notesTextViewPr>
    <p:cViewPr>
      <p:scale>
        <a:sx n="3" d="2"/>
        <a:sy n="3" d="2"/>
      </p:scale>
      <p:origin x="0" y="0"/>
    </p:cViewPr>
  </p:notesTextViewPr>
  <p:notesViewPr>
    <p:cSldViewPr snapToGrid="0">
      <p:cViewPr varScale="1">
        <p:scale>
          <a:sx n="68" d="100"/>
          <a:sy n="68" d="100"/>
        </p:scale>
        <p:origin x="2808" y="54"/>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30E08F2E-5F06-4CE2-A139-452A1382A6F0}" type="datetimeFigureOut">
              <a:rPr lang="en-US"/>
              <a:t>2/25/2023</a:t>
            </a:fld>
            <a:endParaRPr/>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B828588A-5C4E-401A-AECC-B6F63A9DE965}" type="slidenum">
              <a:rPr/>
              <a:t>‹#›</a:t>
            </a:fld>
            <a:endParaRPr/>
          </a:p>
        </p:txBody>
      </p:sp>
    </p:spTree>
    <p:extLst>
      <p:ext uri="{BB962C8B-B14F-4D97-AF65-F5344CB8AC3E}">
        <p14:creationId xmlns:p14="http://schemas.microsoft.com/office/powerpoint/2010/main" val="105997978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A4C5DC6-1594-414D-9341-ABA08739246C}" type="datetimeFigureOut">
              <a:rPr lang="en-US"/>
              <a:t>2/25/2023</a:t>
            </a:fld>
            <a:endParaRPr/>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t>Click to edit Master text styles</a:t>
            </a:r>
          </a:p>
          <a:p>
            <a:pPr lvl="1"/>
            <a:r>
              <a:t>Second level</a:t>
            </a:r>
          </a:p>
          <a:p>
            <a:pPr lvl="2"/>
            <a:r>
              <a:t>Third level</a:t>
            </a:r>
          </a:p>
          <a:p>
            <a:pPr lvl="3"/>
            <a:r>
              <a:t>Fourth level</a:t>
            </a:r>
          </a:p>
          <a:p>
            <a:pPr lvl="4"/>
            <a:r>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7542409-6A04-4DC6-AC3A-D3758287A8F2}" type="slidenum">
              <a:rPr/>
              <a:t>‹#›</a:t>
            </a:fld>
            <a:endParaRPr/>
          </a:p>
        </p:txBody>
      </p:sp>
    </p:spTree>
    <p:extLst>
      <p:ext uri="{BB962C8B-B14F-4D97-AF65-F5344CB8AC3E}">
        <p14:creationId xmlns:p14="http://schemas.microsoft.com/office/powerpoint/2010/main" val="254115059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7542409-6A04-4DC6-AC3A-D3758287A8F2}" type="slidenum">
              <a:rPr lang="en-US" smtClean="0"/>
              <a:t>1</a:t>
            </a:fld>
            <a:endParaRPr lang="en-US"/>
          </a:p>
        </p:txBody>
      </p:sp>
    </p:spTree>
    <p:extLst>
      <p:ext uri="{BB962C8B-B14F-4D97-AF65-F5344CB8AC3E}">
        <p14:creationId xmlns:p14="http://schemas.microsoft.com/office/powerpoint/2010/main" val="330082981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Master" Target="../slideMasters/slideMaster1.xml"/><Relationship Id="rId4" Type="http://schemas.openxmlformats.org/officeDocument/2006/relationships/image" Target="../media/image3.jpe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9" name="Rectangle 8"/>
          <p:cNvSpPr/>
          <p:nvPr/>
        </p:nvSpPr>
        <p:spPr>
          <a:xfrm>
            <a:off x="1600200" y="0"/>
            <a:ext cx="5029200" cy="59436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ctrTitle"/>
          </p:nvPr>
        </p:nvSpPr>
        <p:spPr>
          <a:xfrm>
            <a:off x="1751777" y="3019706"/>
            <a:ext cx="4846320" cy="2387600"/>
          </a:xfrm>
        </p:spPr>
        <p:txBody>
          <a:bodyPr anchor="b">
            <a:normAutofit/>
          </a:bodyPr>
          <a:lstStyle>
            <a:lvl1pPr algn="l">
              <a:lnSpc>
                <a:spcPct val="90000"/>
              </a:lnSpc>
              <a:defRPr sz="4800">
                <a:solidFill>
                  <a:schemeClr val="bg1"/>
                </a:solidFill>
              </a:defRPr>
            </a:lvl1pPr>
          </a:lstStyle>
          <a:p>
            <a:r>
              <a:rPr lang="en-US"/>
              <a:t>Click to edit Master title style</a:t>
            </a:r>
            <a:endParaRPr/>
          </a:p>
        </p:txBody>
      </p:sp>
      <p:sp>
        <p:nvSpPr>
          <p:cNvPr id="3" name="Subtitle 2"/>
          <p:cNvSpPr>
            <a:spLocks noGrp="1"/>
          </p:cNvSpPr>
          <p:nvPr>
            <p:ph type="subTitle" idx="1"/>
          </p:nvPr>
        </p:nvSpPr>
        <p:spPr>
          <a:xfrm>
            <a:off x="1751777" y="5381894"/>
            <a:ext cx="4846320" cy="448056"/>
          </a:xfrm>
        </p:spPr>
        <p:txBody>
          <a:bodyPr>
            <a:normAutofit/>
          </a:bodyPr>
          <a:lstStyle>
            <a:lvl1pPr marL="0" indent="0" algn="l">
              <a:spcBef>
                <a:spcPts val="0"/>
              </a:spcBef>
              <a:buNone/>
              <a:defRPr sz="18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a:p>
        </p:txBody>
      </p:sp>
      <p:pic>
        <p:nvPicPr>
          <p:cNvPr id="8" name="Picture 7" descr="Puffy white clouds in deep blue sky"/>
          <p:cNvPicPr>
            <a:picLocks noChangeAspect="1"/>
          </p:cNvPicPr>
          <p:nvPr/>
        </p:nvPicPr>
        <p:blipFill rotWithShape="1">
          <a:blip r:embed="rId2" cstate="print">
            <a:extLst>
              <a:ext uri="{28A0092B-C50C-407E-A947-70E740481C1C}">
                <a14:useLocalDpi xmlns:a14="http://schemas.microsoft.com/office/drawing/2010/main" val="0"/>
              </a:ext>
            </a:extLst>
          </a:blip>
          <a:srcRect/>
          <a:stretch/>
        </p:blipFill>
        <p:spPr>
          <a:xfrm>
            <a:off x="0" y="2057400"/>
            <a:ext cx="1490472" cy="3886200"/>
          </a:xfrm>
          <a:prstGeom prst="rect">
            <a:avLst/>
          </a:prstGeom>
        </p:spPr>
      </p:pic>
      <p:pic>
        <p:nvPicPr>
          <p:cNvPr id="10" name="Picture 9" descr="Closeup of plant shoot"/>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6739128" y="2057400"/>
            <a:ext cx="2060767" cy="3886200"/>
          </a:xfrm>
          <a:prstGeom prst="rect">
            <a:avLst/>
          </a:prstGeom>
        </p:spPr>
      </p:pic>
      <p:pic>
        <p:nvPicPr>
          <p:cNvPr id="11" name="Picture 10" descr="Waves"/>
          <p:cNvPicPr>
            <a:picLocks noChangeAspect="1"/>
          </p:cNvPicPr>
          <p:nvPr/>
        </p:nvPicPr>
        <p:blipFill rotWithShape="1">
          <a:blip r:embed="rId4" cstate="print">
            <a:extLst>
              <a:ext uri="{28A0092B-C50C-407E-A947-70E740481C1C}">
                <a14:useLocalDpi xmlns:a14="http://schemas.microsoft.com/office/drawing/2010/main" val="0"/>
              </a:ext>
            </a:extLst>
          </a:blip>
          <a:srcRect/>
          <a:stretch/>
        </p:blipFill>
        <p:spPr>
          <a:xfrm>
            <a:off x="8909623" y="2057400"/>
            <a:ext cx="3282696" cy="3886200"/>
          </a:xfrm>
          <a:prstGeom prst="rect">
            <a:avLst/>
          </a:prstGeom>
        </p:spPr>
      </p:pic>
    </p:spTree>
    <p:extLst>
      <p:ext uri="{BB962C8B-B14F-4D97-AF65-F5344CB8AC3E}">
        <p14:creationId xmlns:p14="http://schemas.microsoft.com/office/powerpoint/2010/main" val="6987310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6" name="Slide Number Placeholder 5"/>
          <p:cNvSpPr>
            <a:spLocks noGrp="1"/>
          </p:cNvSpPr>
          <p:nvPr>
            <p:ph type="sldNum" sz="quarter" idx="12"/>
          </p:nvPr>
        </p:nvSpPr>
        <p:spPr/>
        <p:txBody>
          <a:bodyPr/>
          <a:lstStyle/>
          <a:p>
            <a:fld id="{9CD8D479-8942-46E8-A226-A4E01F7A105C}" type="slidenum">
              <a:rPr/>
              <a:t>‹#›</a:t>
            </a:fld>
            <a:endParaRPr/>
          </a:p>
        </p:txBody>
      </p:sp>
      <p:sp>
        <p:nvSpPr>
          <p:cNvPr id="4" name="Date Placeholder 3"/>
          <p:cNvSpPr>
            <a:spLocks noGrp="1"/>
          </p:cNvSpPr>
          <p:nvPr>
            <p:ph type="dt" sz="half" idx="10"/>
          </p:nvPr>
        </p:nvSpPr>
        <p:spPr/>
        <p:txBody>
          <a:bodyPr/>
          <a:lstStyle/>
          <a:p>
            <a:fld id="{6DD1B487-36FD-4CED-B07A-1A81FC6540B1}" type="datetime1">
              <a:rPr lang="en-US" smtClean="0"/>
              <a:pPr/>
              <a:t>2/25/2023</a:t>
            </a:fld>
            <a:endParaRPr lang="en-US" dirty="0"/>
          </a:p>
        </p:txBody>
      </p:sp>
      <p:sp>
        <p:nvSpPr>
          <p:cNvPr id="5" name="Footer Placeholder 4"/>
          <p:cNvSpPr>
            <a:spLocks noGrp="1"/>
          </p:cNvSpPr>
          <p:nvPr>
            <p:ph type="ftr" sz="quarter" idx="11"/>
          </p:nvPr>
        </p:nvSpPr>
        <p:spPr/>
        <p:txBody>
          <a:bodyPr/>
          <a:lstStyle>
            <a:lvl1pPr>
              <a:defRPr/>
            </a:lvl1pPr>
          </a:lstStyle>
          <a:p>
            <a:r>
              <a:rPr lang="en-US" dirty="0"/>
              <a:t>Add a footer</a:t>
            </a:r>
          </a:p>
        </p:txBody>
      </p:sp>
    </p:spTree>
    <p:extLst>
      <p:ext uri="{BB962C8B-B14F-4D97-AF65-F5344CB8AC3E}">
        <p14:creationId xmlns:p14="http://schemas.microsoft.com/office/powerpoint/2010/main" val="34051168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8" name="Rectangle 7"/>
          <p:cNvSpPr/>
          <p:nvPr/>
        </p:nvSpPr>
        <p:spPr>
          <a:xfrm>
            <a:off x="1600199" y="2059146"/>
            <a:ext cx="7199696" cy="38862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1751777" y="2263913"/>
            <a:ext cx="6949440" cy="3143393"/>
          </a:xfrm>
        </p:spPr>
        <p:txBody>
          <a:bodyPr anchor="b"/>
          <a:lstStyle>
            <a:lvl1pPr>
              <a:defRPr sz="6000">
                <a:solidFill>
                  <a:schemeClr val="bg1"/>
                </a:solidFill>
              </a:defRPr>
            </a:lvl1pPr>
          </a:lstStyle>
          <a:p>
            <a:r>
              <a:rPr lang="en-US"/>
              <a:t>Click to edit Master title style</a:t>
            </a:r>
            <a:endParaRPr/>
          </a:p>
        </p:txBody>
      </p:sp>
      <p:sp>
        <p:nvSpPr>
          <p:cNvPr id="3" name="Text Placeholder 2"/>
          <p:cNvSpPr>
            <a:spLocks noGrp="1"/>
          </p:cNvSpPr>
          <p:nvPr>
            <p:ph type="body" idx="1"/>
          </p:nvPr>
        </p:nvSpPr>
        <p:spPr>
          <a:xfrm>
            <a:off x="1751777" y="5381893"/>
            <a:ext cx="6949440" cy="449523"/>
          </a:xfrm>
        </p:spPr>
        <p:txBody>
          <a:bodyPr/>
          <a:lstStyle>
            <a:lvl1pPr marL="0" indent="0">
              <a:spcBef>
                <a:spcPts val="0"/>
              </a:spcBef>
              <a:buNone/>
              <a:defRPr sz="2400">
                <a:solidFill>
                  <a:schemeClr val="bg1"/>
                </a:solidFill>
              </a:defRPr>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pic>
        <p:nvPicPr>
          <p:cNvPr id="11" name="Picture 10" descr="Closeup of green plants"/>
          <p:cNvPicPr>
            <a:picLocks noChangeAspect="1"/>
          </p:cNvPicPr>
          <p:nvPr/>
        </p:nvPicPr>
        <p:blipFill rotWithShape="1">
          <a:blip r:embed="rId2" cstate="print">
            <a:extLst>
              <a:ext uri="{28A0092B-C50C-407E-A947-70E740481C1C}">
                <a14:useLocalDpi xmlns:a14="http://schemas.microsoft.com/office/drawing/2010/main" val="0"/>
              </a:ext>
            </a:extLst>
          </a:blip>
          <a:srcRect/>
          <a:stretch/>
        </p:blipFill>
        <p:spPr>
          <a:xfrm>
            <a:off x="0" y="2059146"/>
            <a:ext cx="1490472" cy="3886200"/>
          </a:xfrm>
          <a:prstGeom prst="rect">
            <a:avLst/>
          </a:prstGeom>
        </p:spPr>
      </p:pic>
      <p:pic>
        <p:nvPicPr>
          <p:cNvPr id="9" name="Picture 8" descr="Waves"/>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8909623" y="2059146"/>
            <a:ext cx="3282696" cy="3886200"/>
          </a:xfrm>
          <a:prstGeom prst="rect">
            <a:avLst/>
          </a:prstGeom>
        </p:spPr>
      </p:pic>
    </p:spTree>
    <p:extLst>
      <p:ext uri="{BB962C8B-B14F-4D97-AF65-F5344CB8AC3E}">
        <p14:creationId xmlns:p14="http://schemas.microsoft.com/office/powerpoint/2010/main" val="12898942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3768">
          <p15:clr>
            <a:srgbClr val="FDE53C"/>
          </p15:clr>
        </p15:guide>
        <p15:guide id="2" orient="horz" pos="1296">
          <p15:clr>
            <a:srgbClr val="FDE53C"/>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sz="half" idx="1"/>
          </p:nvPr>
        </p:nvSpPr>
        <p:spPr>
          <a:xfrm>
            <a:off x="1409700" y="1556281"/>
            <a:ext cx="4610099" cy="4620682"/>
          </a:xfrm>
        </p:spPr>
        <p:txBody>
          <a:bodyPr/>
          <a:lstStyle>
            <a:lvl1pPr>
              <a:defRPr sz="22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4" name="Content Placeholder 3"/>
          <p:cNvSpPr>
            <a:spLocks noGrp="1"/>
          </p:cNvSpPr>
          <p:nvPr>
            <p:ph sz="half" idx="2"/>
          </p:nvPr>
        </p:nvSpPr>
        <p:spPr>
          <a:xfrm>
            <a:off x="6172200" y="1556281"/>
            <a:ext cx="4609775" cy="4620682"/>
          </a:xfrm>
        </p:spPr>
        <p:txBody>
          <a:bodyPr/>
          <a:lstStyle>
            <a:lvl1pPr>
              <a:defRPr sz="22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7" name="Slide Number Placeholder 6"/>
          <p:cNvSpPr>
            <a:spLocks noGrp="1"/>
          </p:cNvSpPr>
          <p:nvPr>
            <p:ph type="sldNum" sz="quarter" idx="12"/>
          </p:nvPr>
        </p:nvSpPr>
        <p:spPr/>
        <p:txBody>
          <a:bodyPr/>
          <a:lstStyle/>
          <a:p>
            <a:fld id="{9CD8D479-8942-46E8-A226-A4E01F7A105C}" type="slidenum">
              <a:rPr/>
              <a:t>‹#›</a:t>
            </a:fld>
            <a:endParaRPr/>
          </a:p>
        </p:txBody>
      </p:sp>
      <p:sp>
        <p:nvSpPr>
          <p:cNvPr id="5" name="Date Placeholder 4"/>
          <p:cNvSpPr>
            <a:spLocks noGrp="1"/>
          </p:cNvSpPr>
          <p:nvPr>
            <p:ph type="dt" sz="half" idx="10"/>
          </p:nvPr>
        </p:nvSpPr>
        <p:spPr/>
        <p:txBody>
          <a:bodyPr/>
          <a:lstStyle/>
          <a:p>
            <a:fld id="{93A66BA0-BF77-43AC-894A-20AD8220B887}" type="datetime1">
              <a:rPr lang="en-US" smtClean="0"/>
              <a:pPr/>
              <a:t>2/25/2023</a:t>
            </a:fld>
            <a:endParaRPr lang="en-US" dirty="0"/>
          </a:p>
        </p:txBody>
      </p:sp>
      <p:sp>
        <p:nvSpPr>
          <p:cNvPr id="6" name="Footer Placeholder 5"/>
          <p:cNvSpPr>
            <a:spLocks noGrp="1"/>
          </p:cNvSpPr>
          <p:nvPr>
            <p:ph type="ftr" sz="quarter" idx="11"/>
          </p:nvPr>
        </p:nvSpPr>
        <p:spPr/>
        <p:txBody>
          <a:bodyPr/>
          <a:lstStyle>
            <a:lvl1pPr>
              <a:defRPr/>
            </a:lvl1pPr>
          </a:lstStyle>
          <a:p>
            <a:r>
              <a:rPr lang="en-US" dirty="0"/>
              <a:t>Add a footer</a:t>
            </a:r>
          </a:p>
        </p:txBody>
      </p:sp>
    </p:spTree>
    <p:extLst>
      <p:ext uri="{BB962C8B-B14F-4D97-AF65-F5344CB8AC3E}">
        <p14:creationId xmlns:p14="http://schemas.microsoft.com/office/powerpoint/2010/main" val="27816878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Text Placeholder 2"/>
          <p:cNvSpPr>
            <a:spLocks noGrp="1"/>
          </p:cNvSpPr>
          <p:nvPr>
            <p:ph type="body" idx="1"/>
          </p:nvPr>
        </p:nvSpPr>
        <p:spPr>
          <a:xfrm>
            <a:off x="1409699" y="1554480"/>
            <a:ext cx="4608576" cy="823912"/>
          </a:xfrm>
        </p:spPr>
        <p:txBody>
          <a:bodyPr anchor="b">
            <a:normAutofit/>
          </a:bodyPr>
          <a:lstStyle>
            <a:lvl1pPr marL="0" indent="0">
              <a:spcBef>
                <a:spcPts val="0"/>
              </a:spcBef>
              <a:buNone/>
              <a:defRPr sz="22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409699" y="2434147"/>
            <a:ext cx="4608576" cy="3811271"/>
          </a:xfrm>
        </p:spPr>
        <p:txBody>
          <a:bodyPr/>
          <a:lstStyle>
            <a:lvl1pPr>
              <a:defRPr sz="22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5" name="Text Placeholder 4"/>
          <p:cNvSpPr>
            <a:spLocks noGrp="1"/>
          </p:cNvSpPr>
          <p:nvPr>
            <p:ph type="body" sz="quarter" idx="3"/>
          </p:nvPr>
        </p:nvSpPr>
        <p:spPr>
          <a:xfrm>
            <a:off x="6172200" y="1554480"/>
            <a:ext cx="4610100" cy="823912"/>
          </a:xfrm>
        </p:spPr>
        <p:txBody>
          <a:bodyPr anchor="b">
            <a:normAutofit/>
          </a:bodyPr>
          <a:lstStyle>
            <a:lvl1pPr marL="0" indent="0">
              <a:spcBef>
                <a:spcPts val="0"/>
              </a:spcBef>
              <a:buNone/>
              <a:defRPr sz="22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434147"/>
            <a:ext cx="4610100" cy="3811271"/>
          </a:xfrm>
        </p:spPr>
        <p:txBody>
          <a:bodyPr/>
          <a:lstStyle>
            <a:lvl1pPr>
              <a:defRPr sz="22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9" name="Slide Number Placeholder 8"/>
          <p:cNvSpPr>
            <a:spLocks noGrp="1"/>
          </p:cNvSpPr>
          <p:nvPr>
            <p:ph type="sldNum" sz="quarter" idx="12"/>
          </p:nvPr>
        </p:nvSpPr>
        <p:spPr/>
        <p:txBody>
          <a:bodyPr/>
          <a:lstStyle/>
          <a:p>
            <a:fld id="{9CD8D479-8942-46E8-A226-A4E01F7A105C}" type="slidenum">
              <a:rPr/>
              <a:t>‹#›</a:t>
            </a:fld>
            <a:endParaRPr dirty="0"/>
          </a:p>
        </p:txBody>
      </p:sp>
      <p:sp>
        <p:nvSpPr>
          <p:cNvPr id="7" name="Date Placeholder 6"/>
          <p:cNvSpPr>
            <a:spLocks noGrp="1"/>
          </p:cNvSpPr>
          <p:nvPr>
            <p:ph type="dt" sz="half" idx="10"/>
          </p:nvPr>
        </p:nvSpPr>
        <p:spPr/>
        <p:txBody>
          <a:bodyPr/>
          <a:lstStyle/>
          <a:p>
            <a:fld id="{94C81B4D-F060-418E-A958-B2BDC1A258F8}" type="datetime1">
              <a:rPr lang="en-US" smtClean="0"/>
              <a:pPr/>
              <a:t>2/25/2023</a:t>
            </a:fld>
            <a:endParaRPr lang="en-US" dirty="0"/>
          </a:p>
        </p:txBody>
      </p:sp>
      <p:sp>
        <p:nvSpPr>
          <p:cNvPr id="8" name="Footer Placeholder 7"/>
          <p:cNvSpPr>
            <a:spLocks noGrp="1"/>
          </p:cNvSpPr>
          <p:nvPr>
            <p:ph type="ftr" sz="quarter" idx="11"/>
          </p:nvPr>
        </p:nvSpPr>
        <p:spPr/>
        <p:txBody>
          <a:bodyPr/>
          <a:lstStyle>
            <a:lvl1pPr>
              <a:defRPr/>
            </a:lvl1pPr>
          </a:lstStyle>
          <a:p>
            <a:r>
              <a:rPr lang="en-US" dirty="0"/>
              <a:t>Add a footer</a:t>
            </a:r>
          </a:p>
        </p:txBody>
      </p:sp>
    </p:spTree>
    <p:extLst>
      <p:ext uri="{BB962C8B-B14F-4D97-AF65-F5344CB8AC3E}">
        <p14:creationId xmlns:p14="http://schemas.microsoft.com/office/powerpoint/2010/main" val="28271807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5" name="Slide Number Placeholder 4"/>
          <p:cNvSpPr>
            <a:spLocks noGrp="1"/>
          </p:cNvSpPr>
          <p:nvPr>
            <p:ph type="sldNum" sz="quarter" idx="12"/>
          </p:nvPr>
        </p:nvSpPr>
        <p:spPr/>
        <p:txBody>
          <a:bodyPr/>
          <a:lstStyle/>
          <a:p>
            <a:fld id="{9CD8D479-8942-46E8-A226-A4E01F7A105C}" type="slidenum">
              <a:rPr/>
              <a:t>‹#›</a:t>
            </a:fld>
            <a:endParaRPr/>
          </a:p>
        </p:txBody>
      </p:sp>
      <p:sp>
        <p:nvSpPr>
          <p:cNvPr id="3" name="Date Placeholder 2"/>
          <p:cNvSpPr>
            <a:spLocks noGrp="1"/>
          </p:cNvSpPr>
          <p:nvPr>
            <p:ph type="dt" sz="half" idx="10"/>
          </p:nvPr>
        </p:nvSpPr>
        <p:spPr/>
        <p:txBody>
          <a:bodyPr/>
          <a:lstStyle/>
          <a:p>
            <a:fld id="{9386AC23-C97B-41FB-9B89-C7FE0FB631CA}" type="datetime1">
              <a:rPr lang="en-US" smtClean="0"/>
              <a:pPr/>
              <a:t>2/25/2023</a:t>
            </a:fld>
            <a:endParaRPr lang="en-US" dirty="0"/>
          </a:p>
        </p:txBody>
      </p:sp>
      <p:sp>
        <p:nvSpPr>
          <p:cNvPr id="4" name="Footer Placeholder 3"/>
          <p:cNvSpPr>
            <a:spLocks noGrp="1"/>
          </p:cNvSpPr>
          <p:nvPr>
            <p:ph type="ftr" sz="quarter" idx="11"/>
          </p:nvPr>
        </p:nvSpPr>
        <p:spPr/>
        <p:txBody>
          <a:bodyPr/>
          <a:lstStyle>
            <a:lvl1pPr>
              <a:defRPr/>
            </a:lvl1pPr>
          </a:lstStyle>
          <a:p>
            <a:r>
              <a:rPr lang="en-US" dirty="0"/>
              <a:t>Add a footer</a:t>
            </a:r>
          </a:p>
        </p:txBody>
      </p:sp>
    </p:spTree>
    <p:extLst>
      <p:ext uri="{BB962C8B-B14F-4D97-AF65-F5344CB8AC3E}">
        <p14:creationId xmlns:p14="http://schemas.microsoft.com/office/powerpoint/2010/main" val="24658775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9CD8D479-8942-46E8-A226-A4E01F7A105C}" type="slidenum">
              <a:rPr/>
              <a:t>‹#›</a:t>
            </a:fld>
            <a:endParaRPr/>
          </a:p>
        </p:txBody>
      </p:sp>
      <p:sp>
        <p:nvSpPr>
          <p:cNvPr id="2" name="Date Placeholder 1"/>
          <p:cNvSpPr>
            <a:spLocks noGrp="1"/>
          </p:cNvSpPr>
          <p:nvPr>
            <p:ph type="dt" sz="half" idx="10"/>
          </p:nvPr>
        </p:nvSpPr>
        <p:spPr/>
        <p:txBody>
          <a:bodyPr/>
          <a:lstStyle/>
          <a:p>
            <a:fld id="{C81B9673-AC7F-4F1F-84E4-F0E5EAAE106D}" type="datetime1">
              <a:rPr lang="en-US" smtClean="0"/>
              <a:pPr/>
              <a:t>2/25/2023</a:t>
            </a:fld>
            <a:endParaRPr lang="en-US" dirty="0"/>
          </a:p>
        </p:txBody>
      </p:sp>
      <p:sp>
        <p:nvSpPr>
          <p:cNvPr id="3" name="Footer Placeholder 2"/>
          <p:cNvSpPr>
            <a:spLocks noGrp="1"/>
          </p:cNvSpPr>
          <p:nvPr>
            <p:ph type="ftr" sz="quarter" idx="11"/>
          </p:nvPr>
        </p:nvSpPr>
        <p:spPr/>
        <p:txBody>
          <a:bodyPr/>
          <a:lstStyle>
            <a:lvl1pPr>
              <a:defRPr/>
            </a:lvl1pPr>
          </a:lstStyle>
          <a:p>
            <a:r>
              <a:rPr lang="en-US" dirty="0"/>
              <a:t>Add a footer</a:t>
            </a:r>
          </a:p>
        </p:txBody>
      </p:sp>
    </p:spTree>
    <p:extLst>
      <p:ext uri="{BB962C8B-B14F-4D97-AF65-F5344CB8AC3E}">
        <p14:creationId xmlns:p14="http://schemas.microsoft.com/office/powerpoint/2010/main" val="11073937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682434" y="919616"/>
            <a:ext cx="4155622" cy="2532888"/>
          </a:xfrm>
        </p:spPr>
        <p:txBody>
          <a:bodyPr anchor="b"/>
          <a:lstStyle>
            <a:lvl1pPr>
              <a:defRPr sz="3200"/>
            </a:lvl1pPr>
          </a:lstStyle>
          <a:p>
            <a:r>
              <a:rPr lang="en-US"/>
              <a:t>Click to edit Master title style</a:t>
            </a:r>
            <a:endParaRPr/>
          </a:p>
        </p:txBody>
      </p:sp>
      <p:sp>
        <p:nvSpPr>
          <p:cNvPr id="3" name="Content Placeholder 2"/>
          <p:cNvSpPr>
            <a:spLocks noGrp="1"/>
          </p:cNvSpPr>
          <p:nvPr>
            <p:ph idx="1"/>
          </p:nvPr>
        </p:nvSpPr>
        <p:spPr>
          <a:xfrm>
            <a:off x="1409699" y="915923"/>
            <a:ext cx="5216979" cy="5065776"/>
          </a:xfrm>
        </p:spPr>
        <p:txBody>
          <a:bodyPr/>
          <a:lstStyle>
            <a:lvl1pPr>
              <a:defRPr sz="22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4" name="Text Placeholder 3"/>
          <p:cNvSpPr>
            <a:spLocks noGrp="1"/>
          </p:cNvSpPr>
          <p:nvPr>
            <p:ph type="body" sz="half" idx="2"/>
          </p:nvPr>
        </p:nvSpPr>
        <p:spPr>
          <a:xfrm>
            <a:off x="6682434" y="3502152"/>
            <a:ext cx="4155622" cy="2479548"/>
          </a:xfrm>
        </p:spPr>
        <p:txBody>
          <a:bodyPr>
            <a:normAutofit/>
          </a:bodyPr>
          <a:lstStyle>
            <a:lvl1pPr marL="0" indent="0">
              <a:spcBef>
                <a:spcPts val="900"/>
              </a:spcBef>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7" name="Slide Number Placeholder 6"/>
          <p:cNvSpPr>
            <a:spLocks noGrp="1"/>
          </p:cNvSpPr>
          <p:nvPr>
            <p:ph type="sldNum" sz="quarter" idx="12"/>
          </p:nvPr>
        </p:nvSpPr>
        <p:spPr/>
        <p:txBody>
          <a:bodyPr/>
          <a:lstStyle/>
          <a:p>
            <a:fld id="{9CD8D479-8942-46E8-A226-A4E01F7A105C}" type="slidenum">
              <a:rPr/>
              <a:t>‹#›</a:t>
            </a:fld>
            <a:endParaRPr/>
          </a:p>
        </p:txBody>
      </p:sp>
      <p:sp>
        <p:nvSpPr>
          <p:cNvPr id="5" name="Date Placeholder 4"/>
          <p:cNvSpPr>
            <a:spLocks noGrp="1"/>
          </p:cNvSpPr>
          <p:nvPr>
            <p:ph type="dt" sz="half" idx="10"/>
          </p:nvPr>
        </p:nvSpPr>
        <p:spPr/>
        <p:txBody>
          <a:bodyPr/>
          <a:lstStyle/>
          <a:p>
            <a:fld id="{BA2A3310-D664-4933-9402-AB5DB0887727}" type="datetime1">
              <a:rPr lang="en-US" smtClean="0"/>
              <a:pPr/>
              <a:t>2/25/2023</a:t>
            </a:fld>
            <a:endParaRPr lang="en-US" dirty="0"/>
          </a:p>
        </p:txBody>
      </p:sp>
      <p:sp>
        <p:nvSpPr>
          <p:cNvPr id="6" name="Footer Placeholder 5"/>
          <p:cNvSpPr>
            <a:spLocks noGrp="1"/>
          </p:cNvSpPr>
          <p:nvPr>
            <p:ph type="ftr" sz="quarter" idx="11"/>
          </p:nvPr>
        </p:nvSpPr>
        <p:spPr/>
        <p:txBody>
          <a:bodyPr/>
          <a:lstStyle>
            <a:lvl1pPr>
              <a:defRPr/>
            </a:lvl1pPr>
          </a:lstStyle>
          <a:p>
            <a:r>
              <a:rPr lang="en-US" dirty="0"/>
              <a:t>Add a footer</a:t>
            </a:r>
          </a:p>
        </p:txBody>
      </p:sp>
    </p:spTree>
    <p:extLst>
      <p:ext uri="{BB962C8B-B14F-4D97-AF65-F5344CB8AC3E}">
        <p14:creationId xmlns:p14="http://schemas.microsoft.com/office/powerpoint/2010/main" val="30235495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682435" y="919616"/>
            <a:ext cx="4155622" cy="2532888"/>
          </a:xfrm>
        </p:spPr>
        <p:txBody>
          <a:bodyPr anchor="b"/>
          <a:lstStyle>
            <a:lvl1pPr>
              <a:defRPr sz="3200"/>
            </a:lvl1pPr>
          </a:lstStyle>
          <a:p>
            <a:r>
              <a:rPr lang="en-US"/>
              <a:t>Click to edit Master title style</a:t>
            </a:r>
            <a:endParaRPr dirty="0"/>
          </a:p>
        </p:txBody>
      </p:sp>
      <p:sp>
        <p:nvSpPr>
          <p:cNvPr id="3" name="Picture Placeholder 2" descr="An empty placeholder to add an image. Click on the placeholder and select the image that you wish to add"/>
          <p:cNvSpPr>
            <a:spLocks noGrp="1"/>
          </p:cNvSpPr>
          <p:nvPr>
            <p:ph type="pic" idx="1"/>
          </p:nvPr>
        </p:nvSpPr>
        <p:spPr>
          <a:xfrm>
            <a:off x="0" y="915923"/>
            <a:ext cx="6626677" cy="5065776"/>
          </a:xfrm>
        </p:spPr>
        <p:txBody>
          <a:bodyPr tIns="1371600">
            <a:normAutofit/>
          </a:bodyPr>
          <a:lstStyle>
            <a:lvl1pPr marL="0" indent="0" algn="ctr">
              <a:spcBef>
                <a:spcPts val="0"/>
              </a:spcBef>
              <a:buNone/>
              <a:defRPr sz="2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a:p>
        </p:txBody>
      </p:sp>
      <p:sp>
        <p:nvSpPr>
          <p:cNvPr id="4" name="Text Placeholder 3"/>
          <p:cNvSpPr>
            <a:spLocks noGrp="1"/>
          </p:cNvSpPr>
          <p:nvPr>
            <p:ph type="body" sz="half" idx="2"/>
          </p:nvPr>
        </p:nvSpPr>
        <p:spPr>
          <a:xfrm>
            <a:off x="6682435" y="3502152"/>
            <a:ext cx="4155622" cy="2479547"/>
          </a:xfrm>
        </p:spPr>
        <p:txBody>
          <a:bodyPr>
            <a:normAutofit/>
          </a:bodyPr>
          <a:lstStyle>
            <a:lvl1pPr marL="0" indent="0">
              <a:spcBef>
                <a:spcPts val="900"/>
              </a:spcBef>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7" name="Slide Number Placeholder 6"/>
          <p:cNvSpPr>
            <a:spLocks noGrp="1"/>
          </p:cNvSpPr>
          <p:nvPr>
            <p:ph type="sldNum" sz="quarter" idx="12"/>
          </p:nvPr>
        </p:nvSpPr>
        <p:spPr/>
        <p:txBody>
          <a:bodyPr/>
          <a:lstStyle/>
          <a:p>
            <a:fld id="{9CD8D479-8942-46E8-A226-A4E01F7A105C}" type="slidenum">
              <a:rPr/>
              <a:t>‹#›</a:t>
            </a:fld>
            <a:endParaRPr/>
          </a:p>
        </p:txBody>
      </p:sp>
      <p:sp>
        <p:nvSpPr>
          <p:cNvPr id="5" name="Date Placeholder 4"/>
          <p:cNvSpPr>
            <a:spLocks noGrp="1"/>
          </p:cNvSpPr>
          <p:nvPr>
            <p:ph type="dt" sz="half" idx="10"/>
          </p:nvPr>
        </p:nvSpPr>
        <p:spPr/>
        <p:txBody>
          <a:bodyPr/>
          <a:lstStyle/>
          <a:p>
            <a:fld id="{E1447A63-5E3D-469C-A0D1-119323F4F95E}" type="datetime1">
              <a:rPr lang="en-US" smtClean="0"/>
              <a:pPr/>
              <a:t>2/25/2023</a:t>
            </a:fld>
            <a:endParaRPr lang="en-US" dirty="0"/>
          </a:p>
        </p:txBody>
      </p:sp>
      <p:sp>
        <p:nvSpPr>
          <p:cNvPr id="6" name="Footer Placeholder 5"/>
          <p:cNvSpPr>
            <a:spLocks noGrp="1"/>
          </p:cNvSpPr>
          <p:nvPr>
            <p:ph type="ftr" sz="quarter" idx="11"/>
          </p:nvPr>
        </p:nvSpPr>
        <p:spPr/>
        <p:txBody>
          <a:bodyPr/>
          <a:lstStyle>
            <a:lvl1pPr>
              <a:defRPr/>
            </a:lvl1pPr>
          </a:lstStyle>
          <a:p>
            <a:r>
              <a:rPr lang="en-US" dirty="0"/>
              <a:t>Add a footer</a:t>
            </a:r>
          </a:p>
        </p:txBody>
      </p:sp>
    </p:spTree>
    <p:extLst>
      <p:ext uri="{BB962C8B-B14F-4D97-AF65-F5344CB8AC3E}">
        <p14:creationId xmlns:p14="http://schemas.microsoft.com/office/powerpoint/2010/main" val="2164224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6" name="Slide Number Placeholder 5"/>
          <p:cNvSpPr>
            <a:spLocks noGrp="1"/>
          </p:cNvSpPr>
          <p:nvPr>
            <p:ph type="sldNum" sz="quarter" idx="12"/>
          </p:nvPr>
        </p:nvSpPr>
        <p:spPr/>
        <p:txBody>
          <a:bodyPr/>
          <a:lstStyle/>
          <a:p>
            <a:fld id="{9CD8D479-8942-46E8-A226-A4E01F7A105C}" type="slidenum">
              <a:rPr/>
              <a:t>‹#›</a:t>
            </a:fld>
            <a:endParaRPr/>
          </a:p>
        </p:txBody>
      </p:sp>
      <p:sp>
        <p:nvSpPr>
          <p:cNvPr id="4" name="Date Placeholder 3"/>
          <p:cNvSpPr>
            <a:spLocks noGrp="1"/>
          </p:cNvSpPr>
          <p:nvPr>
            <p:ph type="dt" sz="half" idx="10"/>
          </p:nvPr>
        </p:nvSpPr>
        <p:spPr/>
        <p:txBody>
          <a:bodyPr/>
          <a:lstStyle/>
          <a:p>
            <a:fld id="{C9B55A74-0919-413E-865C-E0E8D1722ED7}" type="datetime1">
              <a:rPr lang="en-US" smtClean="0"/>
              <a:pPr/>
              <a:t>2/25/2023</a:t>
            </a:fld>
            <a:endParaRPr lang="en-US" dirty="0"/>
          </a:p>
        </p:txBody>
      </p:sp>
      <p:sp>
        <p:nvSpPr>
          <p:cNvPr id="5" name="Footer Placeholder 4"/>
          <p:cNvSpPr>
            <a:spLocks noGrp="1"/>
          </p:cNvSpPr>
          <p:nvPr>
            <p:ph type="ftr" sz="quarter" idx="11"/>
          </p:nvPr>
        </p:nvSpPr>
        <p:spPr/>
        <p:txBody>
          <a:bodyPr/>
          <a:lstStyle>
            <a:lvl1pPr>
              <a:defRPr/>
            </a:lvl1pPr>
          </a:lstStyle>
          <a:p>
            <a:r>
              <a:rPr lang="en-US" dirty="0"/>
              <a:t>Add a footer</a:t>
            </a:r>
          </a:p>
        </p:txBody>
      </p:sp>
    </p:spTree>
    <p:extLst>
      <p:ext uri="{BB962C8B-B14F-4D97-AF65-F5344CB8AC3E}">
        <p14:creationId xmlns:p14="http://schemas.microsoft.com/office/powerpoint/2010/main" val="7207092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190500"/>
            <a:ext cx="2057400" cy="5986463"/>
          </a:xfrm>
        </p:spPr>
        <p:txBody>
          <a:bodyPr vert="eaVert"/>
          <a:lstStyle/>
          <a:p>
            <a:r>
              <a:rPr lang="en-US"/>
              <a:t>Click to edit Master title style</a:t>
            </a:r>
            <a:endParaRPr/>
          </a:p>
        </p:txBody>
      </p:sp>
      <p:sp>
        <p:nvSpPr>
          <p:cNvPr id="3" name="Vertical Text Placeholder 2"/>
          <p:cNvSpPr>
            <a:spLocks noGrp="1"/>
          </p:cNvSpPr>
          <p:nvPr>
            <p:ph type="body" orient="vert" idx="1"/>
          </p:nvPr>
        </p:nvSpPr>
        <p:spPr>
          <a:xfrm>
            <a:off x="838200" y="190500"/>
            <a:ext cx="7734300" cy="598646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6" name="Slide Number Placeholder 5"/>
          <p:cNvSpPr>
            <a:spLocks noGrp="1"/>
          </p:cNvSpPr>
          <p:nvPr>
            <p:ph type="sldNum" sz="quarter" idx="12"/>
          </p:nvPr>
        </p:nvSpPr>
        <p:spPr/>
        <p:txBody>
          <a:bodyPr/>
          <a:lstStyle/>
          <a:p>
            <a:fld id="{9CD8D479-8942-46E8-A226-A4E01F7A105C}" type="slidenum">
              <a:rPr/>
              <a:t>‹#›</a:t>
            </a:fld>
            <a:endParaRPr/>
          </a:p>
        </p:txBody>
      </p:sp>
      <p:sp>
        <p:nvSpPr>
          <p:cNvPr id="4" name="Date Placeholder 3"/>
          <p:cNvSpPr>
            <a:spLocks noGrp="1"/>
          </p:cNvSpPr>
          <p:nvPr>
            <p:ph type="dt" sz="half" idx="10"/>
          </p:nvPr>
        </p:nvSpPr>
        <p:spPr/>
        <p:txBody>
          <a:bodyPr/>
          <a:lstStyle/>
          <a:p>
            <a:fld id="{25BFE46A-5893-4F80-829A-F37AF8AAC03B}" type="datetime1">
              <a:rPr lang="en-US" smtClean="0"/>
              <a:pPr/>
              <a:t>2/25/2023</a:t>
            </a:fld>
            <a:endParaRPr lang="en-US" dirty="0"/>
          </a:p>
        </p:txBody>
      </p:sp>
      <p:sp>
        <p:nvSpPr>
          <p:cNvPr id="5" name="Footer Placeholder 4"/>
          <p:cNvSpPr>
            <a:spLocks noGrp="1"/>
          </p:cNvSpPr>
          <p:nvPr>
            <p:ph type="ftr" sz="quarter" idx="11"/>
          </p:nvPr>
        </p:nvSpPr>
        <p:spPr/>
        <p:txBody>
          <a:bodyPr/>
          <a:lstStyle>
            <a:lvl1pPr>
              <a:defRPr/>
            </a:lvl1pPr>
          </a:lstStyle>
          <a:p>
            <a:r>
              <a:rPr lang="en-US" dirty="0"/>
              <a:t>Add a footer</a:t>
            </a:r>
          </a:p>
        </p:txBody>
      </p:sp>
    </p:spTree>
    <p:extLst>
      <p:ext uri="{BB962C8B-B14F-4D97-AF65-F5344CB8AC3E}">
        <p14:creationId xmlns:p14="http://schemas.microsoft.com/office/powerpoint/2010/main" val="10210142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p:nvPr userDrawn="1"/>
        </p:nvSpPr>
        <p:spPr>
          <a:xfrm>
            <a:off x="0" y="6629400"/>
            <a:ext cx="1499616" cy="228600"/>
          </a:xfrm>
          <a:prstGeom prst="rect">
            <a:avLst/>
          </a:prstGeom>
          <a:gradFill>
            <a:gsLst>
              <a:gs pos="0">
                <a:schemeClr val="accent1">
                  <a:lumMod val="15000"/>
                  <a:lumOff val="85000"/>
                </a:schemeClr>
              </a:gs>
              <a:gs pos="100000">
                <a:schemeClr val="accent1">
                  <a:lumMod val="15000"/>
                  <a:lumOff val="8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1" name="Rectangle 10"/>
          <p:cNvSpPr/>
          <p:nvPr/>
        </p:nvSpPr>
        <p:spPr>
          <a:xfrm>
            <a:off x="1609344" y="6629400"/>
            <a:ext cx="10582656" cy="228600"/>
          </a:xfrm>
          <a:prstGeom prst="rect">
            <a:avLst/>
          </a:prstGeom>
          <a:gradFill>
            <a:gsLst>
              <a:gs pos="0">
                <a:schemeClr val="accent1">
                  <a:lumMod val="35000"/>
                  <a:lumOff val="65000"/>
                </a:schemeClr>
              </a:gs>
              <a:gs pos="100000">
                <a:schemeClr val="accent1">
                  <a:lumMod val="35000"/>
                  <a:lumOff val="6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solidFill>
                <a:schemeClr val="accent1">
                  <a:lumMod val="75000"/>
                </a:schemeClr>
              </a:solidFill>
            </a:endParaRPr>
          </a:p>
        </p:txBody>
      </p:sp>
      <p:sp>
        <p:nvSpPr>
          <p:cNvPr id="2" name="Title Placeholder 1"/>
          <p:cNvSpPr>
            <a:spLocks noGrp="1"/>
          </p:cNvSpPr>
          <p:nvPr>
            <p:ph type="title"/>
          </p:nvPr>
        </p:nvSpPr>
        <p:spPr>
          <a:xfrm>
            <a:off x="1410026" y="276087"/>
            <a:ext cx="9371949" cy="1183566"/>
          </a:xfrm>
          <a:prstGeom prst="rect">
            <a:avLst/>
          </a:prstGeom>
        </p:spPr>
        <p:txBody>
          <a:bodyPr vert="horz" lIns="91440" tIns="45720" rIns="91440" bIns="45720" rtlCol="0" anchor="b">
            <a:normAutofit/>
          </a:bodyPr>
          <a:lstStyle/>
          <a:p>
            <a:r>
              <a:rPr lang="en-US"/>
              <a:t>Click to edit Master title style</a:t>
            </a:r>
            <a:endParaRPr dirty="0"/>
          </a:p>
        </p:txBody>
      </p:sp>
      <p:sp>
        <p:nvSpPr>
          <p:cNvPr id="3" name="Text Placeholder 2"/>
          <p:cNvSpPr>
            <a:spLocks noGrp="1"/>
          </p:cNvSpPr>
          <p:nvPr>
            <p:ph type="body" idx="1"/>
          </p:nvPr>
        </p:nvSpPr>
        <p:spPr>
          <a:xfrm>
            <a:off x="1410027" y="1566001"/>
            <a:ext cx="9371948" cy="462068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6" name="Slide Number Placeholder 5"/>
          <p:cNvSpPr>
            <a:spLocks noGrp="1"/>
          </p:cNvSpPr>
          <p:nvPr>
            <p:ph type="sldNum" sz="quarter" idx="4"/>
          </p:nvPr>
        </p:nvSpPr>
        <p:spPr>
          <a:xfrm>
            <a:off x="0" y="6629400"/>
            <a:ext cx="410402" cy="228600"/>
          </a:xfrm>
          <a:prstGeom prst="rect">
            <a:avLst/>
          </a:prstGeom>
        </p:spPr>
        <p:txBody>
          <a:bodyPr vert="horz" lIns="91440" tIns="45720" rIns="91440" bIns="45720" rtlCol="0" anchor="ctr"/>
          <a:lstStyle>
            <a:lvl1pPr algn="r">
              <a:defRPr sz="1100">
                <a:solidFill>
                  <a:schemeClr val="accent1">
                    <a:lumMod val="50000"/>
                  </a:schemeClr>
                </a:solidFill>
              </a:defRPr>
            </a:lvl1pPr>
          </a:lstStyle>
          <a:p>
            <a:fld id="{9CD8D479-8942-46E8-A226-A4E01F7A105C}" type="slidenum">
              <a:rPr lang="en-US" smtClean="0"/>
              <a:pPr/>
              <a:t>‹#›</a:t>
            </a:fld>
            <a:endParaRPr lang="en-US" dirty="0"/>
          </a:p>
        </p:txBody>
      </p:sp>
      <p:sp>
        <p:nvSpPr>
          <p:cNvPr id="4" name="Date Placeholder 3"/>
          <p:cNvSpPr>
            <a:spLocks noGrp="1"/>
          </p:cNvSpPr>
          <p:nvPr>
            <p:ph type="dt" sz="half" idx="2"/>
          </p:nvPr>
        </p:nvSpPr>
        <p:spPr>
          <a:xfrm>
            <a:off x="453403" y="6629400"/>
            <a:ext cx="1000662" cy="228600"/>
          </a:xfrm>
          <a:prstGeom prst="rect">
            <a:avLst/>
          </a:prstGeom>
        </p:spPr>
        <p:txBody>
          <a:bodyPr vert="horz" lIns="91440" tIns="45720" rIns="91440" bIns="45720" rtlCol="0" anchor="ctr"/>
          <a:lstStyle>
            <a:lvl1pPr algn="r">
              <a:defRPr sz="1100">
                <a:solidFill>
                  <a:schemeClr val="accent1">
                    <a:lumMod val="50000"/>
                  </a:schemeClr>
                </a:solidFill>
              </a:defRPr>
            </a:lvl1pPr>
          </a:lstStyle>
          <a:p>
            <a:fld id="{1E56E745-E731-42F7-BC46-83DD513FC98F}" type="datetime1">
              <a:rPr lang="en-US" smtClean="0"/>
              <a:pPr/>
              <a:t>2/25/2023</a:t>
            </a:fld>
            <a:endParaRPr lang="en-US" dirty="0"/>
          </a:p>
        </p:txBody>
      </p:sp>
      <p:sp>
        <p:nvSpPr>
          <p:cNvPr id="5" name="Footer Placeholder 4"/>
          <p:cNvSpPr>
            <a:spLocks noGrp="1"/>
          </p:cNvSpPr>
          <p:nvPr>
            <p:ph type="ftr" sz="quarter" idx="3"/>
          </p:nvPr>
        </p:nvSpPr>
        <p:spPr>
          <a:xfrm>
            <a:off x="1637716" y="6629400"/>
            <a:ext cx="9144259" cy="228600"/>
          </a:xfrm>
          <a:prstGeom prst="rect">
            <a:avLst/>
          </a:prstGeom>
        </p:spPr>
        <p:txBody>
          <a:bodyPr vert="horz" lIns="91440" tIns="45720" rIns="91440" bIns="45720" rtlCol="0" anchor="ctr"/>
          <a:lstStyle>
            <a:lvl1pPr algn="l">
              <a:defRPr sz="1100">
                <a:solidFill>
                  <a:schemeClr val="accent1">
                    <a:lumMod val="50000"/>
                  </a:schemeClr>
                </a:solidFill>
              </a:defRPr>
            </a:lvl1pPr>
          </a:lstStyle>
          <a:p>
            <a:r>
              <a:rPr lang="en-US"/>
              <a:t>Add a footer</a:t>
            </a:r>
            <a:endParaRPr lang="en-US" dirty="0"/>
          </a:p>
        </p:txBody>
      </p:sp>
    </p:spTree>
    <p:extLst>
      <p:ext uri="{BB962C8B-B14F-4D97-AF65-F5344CB8AC3E}">
        <p14:creationId xmlns:p14="http://schemas.microsoft.com/office/powerpoint/2010/main" val="286604646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p:txStyles>
    <p:titleStyle>
      <a:lvl1pPr algn="l" defTabSz="914400" rtl="0" eaLnBrk="1" latinLnBrk="0" hangingPunct="1">
        <a:spcBef>
          <a:spcPct val="0"/>
        </a:spcBef>
        <a:buNone/>
        <a:defRPr sz="3400" kern="1200">
          <a:solidFill>
            <a:schemeClr val="accent1">
              <a:lumMod val="75000"/>
            </a:schemeClr>
          </a:solidFill>
          <a:latin typeface="+mj-lt"/>
          <a:ea typeface="+mj-ea"/>
          <a:cs typeface="+mj-cs"/>
        </a:defRPr>
      </a:lvl1pPr>
    </p:titleStyle>
    <p:bodyStyle>
      <a:lvl1pPr marL="210312" indent="-210312" algn="l" defTabSz="914400" rtl="0" eaLnBrk="1" latinLnBrk="0" hangingPunct="1">
        <a:lnSpc>
          <a:spcPct val="90000"/>
        </a:lnSpc>
        <a:spcBef>
          <a:spcPts val="1100"/>
        </a:spcBef>
        <a:buFont typeface="Arial" panose="020B0604020202020204" pitchFamily="34" charset="0"/>
        <a:buChar char="•"/>
        <a:defRPr sz="2200" kern="1200">
          <a:solidFill>
            <a:schemeClr val="tx1"/>
          </a:solidFill>
          <a:latin typeface="+mn-lt"/>
          <a:ea typeface="+mn-ea"/>
          <a:cs typeface="+mn-cs"/>
        </a:defRPr>
      </a:lvl1pPr>
      <a:lvl2pPr marL="438912" indent="-155448" algn="l" defTabSz="914400" rtl="0" eaLnBrk="1" latinLnBrk="0" hangingPunct="1">
        <a:lnSpc>
          <a:spcPct val="90000"/>
        </a:lnSpc>
        <a:spcBef>
          <a:spcPts val="400"/>
        </a:spcBef>
        <a:buFont typeface="Arial" panose="020B0604020202020204" pitchFamily="34" charset="0"/>
        <a:buChar char="•"/>
        <a:defRPr sz="1800" kern="1200">
          <a:solidFill>
            <a:schemeClr val="tx1"/>
          </a:solidFill>
          <a:latin typeface="+mn-lt"/>
          <a:ea typeface="+mn-ea"/>
          <a:cs typeface="+mn-cs"/>
        </a:defRPr>
      </a:lvl2pPr>
      <a:lvl3pPr marL="676656" indent="-155448" algn="l" defTabSz="914400" rtl="0" eaLnBrk="1" latinLnBrk="0" hangingPunct="1">
        <a:lnSpc>
          <a:spcPct val="90000"/>
        </a:lnSpc>
        <a:spcBef>
          <a:spcPts val="400"/>
        </a:spcBef>
        <a:buFont typeface="Arial" panose="020B0604020202020204" pitchFamily="34" charset="0"/>
        <a:buChar char="•"/>
        <a:defRPr sz="1600" kern="1200">
          <a:solidFill>
            <a:schemeClr val="tx1"/>
          </a:solidFill>
          <a:latin typeface="+mn-lt"/>
          <a:ea typeface="+mn-ea"/>
          <a:cs typeface="+mn-cs"/>
        </a:defRPr>
      </a:lvl3pPr>
      <a:lvl4pPr marL="905256" indent="-155448" algn="l" defTabSz="914400" rtl="0" eaLnBrk="1" latinLnBrk="0" hangingPunct="1">
        <a:lnSpc>
          <a:spcPct val="90000"/>
        </a:lnSpc>
        <a:spcBef>
          <a:spcPts val="400"/>
        </a:spcBef>
        <a:buFont typeface="Arial" panose="020B0604020202020204" pitchFamily="34" charset="0"/>
        <a:buChar char="•"/>
        <a:defRPr sz="1600" kern="1200">
          <a:solidFill>
            <a:schemeClr val="tx1"/>
          </a:solidFill>
          <a:latin typeface="+mn-lt"/>
          <a:ea typeface="+mn-ea"/>
          <a:cs typeface="+mn-cs"/>
        </a:defRPr>
      </a:lvl4pPr>
      <a:lvl5pPr marL="1133856" indent="-155448" algn="l" defTabSz="914400" rtl="0" eaLnBrk="1" latinLnBrk="0" hangingPunct="1">
        <a:lnSpc>
          <a:spcPct val="90000"/>
        </a:lnSpc>
        <a:spcBef>
          <a:spcPts val="400"/>
        </a:spcBef>
        <a:buFont typeface="Arial" panose="020B0604020202020204" pitchFamily="34" charset="0"/>
        <a:buChar char="•"/>
        <a:defRPr sz="1600" kern="1200">
          <a:solidFill>
            <a:schemeClr val="tx1"/>
          </a:solidFill>
          <a:latin typeface="+mn-lt"/>
          <a:ea typeface="+mn-ea"/>
          <a:cs typeface="+mn-cs"/>
        </a:defRPr>
      </a:lvl5pPr>
      <a:lvl6pPr marL="1362456" indent="-155448" algn="l" defTabSz="914400" rtl="0" eaLnBrk="1" latinLnBrk="0" hangingPunct="1">
        <a:lnSpc>
          <a:spcPct val="90000"/>
        </a:lnSpc>
        <a:spcBef>
          <a:spcPts val="400"/>
        </a:spcBef>
        <a:buFont typeface="Arial" panose="020B0604020202020204" pitchFamily="34" charset="0"/>
        <a:buChar char="•"/>
        <a:defRPr sz="1600" kern="1200">
          <a:solidFill>
            <a:schemeClr val="tx1"/>
          </a:solidFill>
          <a:latin typeface="+mn-lt"/>
          <a:ea typeface="+mn-ea"/>
          <a:cs typeface="+mn-cs"/>
        </a:defRPr>
      </a:lvl6pPr>
      <a:lvl7pPr marL="1591056" indent="-155448" algn="l" defTabSz="914400" rtl="0" eaLnBrk="1" latinLnBrk="0" hangingPunct="1">
        <a:lnSpc>
          <a:spcPct val="90000"/>
        </a:lnSpc>
        <a:spcBef>
          <a:spcPts val="400"/>
        </a:spcBef>
        <a:buFont typeface="Arial" panose="020B0604020202020204" pitchFamily="34" charset="0"/>
        <a:buChar char="•"/>
        <a:defRPr sz="1600" kern="1200">
          <a:solidFill>
            <a:schemeClr val="tx1"/>
          </a:solidFill>
          <a:latin typeface="+mn-lt"/>
          <a:ea typeface="+mn-ea"/>
          <a:cs typeface="+mn-cs"/>
        </a:defRPr>
      </a:lvl7pPr>
      <a:lvl8pPr marL="1819656" indent="-155448" algn="l" defTabSz="914400" rtl="0" eaLnBrk="1" latinLnBrk="0" hangingPunct="1">
        <a:lnSpc>
          <a:spcPct val="90000"/>
        </a:lnSpc>
        <a:spcBef>
          <a:spcPts val="400"/>
        </a:spcBef>
        <a:buFont typeface="Arial" panose="020B0604020202020204" pitchFamily="34" charset="0"/>
        <a:buChar char="•"/>
        <a:defRPr sz="1600" kern="1200">
          <a:solidFill>
            <a:schemeClr val="tx1"/>
          </a:solidFill>
          <a:latin typeface="+mn-lt"/>
          <a:ea typeface="+mn-ea"/>
          <a:cs typeface="+mn-cs"/>
        </a:defRPr>
      </a:lvl8pPr>
      <a:lvl9pPr marL="2048256" indent="-155448" algn="l" defTabSz="914400" rtl="0" eaLnBrk="1" latinLnBrk="0" hangingPunct="1">
        <a:lnSpc>
          <a:spcPct val="90000"/>
        </a:lnSpc>
        <a:spcBef>
          <a:spcPts val="400"/>
        </a:spcBef>
        <a:buFont typeface="Arial" panose="020B0604020202020204" pitchFamily="34" charset="0"/>
        <a:buChar char="•"/>
        <a:defRPr sz="1600" kern="120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FSMA </a:t>
            </a:r>
            <a:br>
              <a:rPr lang="en-US" dirty="0"/>
            </a:br>
            <a:r>
              <a:rPr lang="en-US" dirty="0"/>
              <a:t>New Logo Brief</a:t>
            </a:r>
          </a:p>
        </p:txBody>
      </p:sp>
      <p:sp>
        <p:nvSpPr>
          <p:cNvPr id="3" name="Subtitle 2"/>
          <p:cNvSpPr>
            <a:spLocks noGrp="1"/>
          </p:cNvSpPr>
          <p:nvPr>
            <p:ph type="subTitle" idx="1"/>
          </p:nvPr>
        </p:nvSpPr>
        <p:spPr/>
        <p:txBody>
          <a:bodyPr/>
          <a:lstStyle/>
          <a:p>
            <a:r>
              <a:rPr lang="en-US" dirty="0"/>
              <a:t>Elevating Performance</a:t>
            </a:r>
          </a:p>
        </p:txBody>
      </p:sp>
    </p:spTree>
    <p:extLst>
      <p:ext uri="{BB962C8B-B14F-4D97-AF65-F5344CB8AC3E}">
        <p14:creationId xmlns:p14="http://schemas.microsoft.com/office/powerpoint/2010/main" val="42615469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4032" y="299844"/>
            <a:ext cx="10581807" cy="742946"/>
          </a:xfrm>
        </p:spPr>
        <p:txBody>
          <a:bodyPr>
            <a:normAutofit/>
          </a:bodyPr>
          <a:lstStyle/>
          <a:p>
            <a:pPr algn="ctr"/>
            <a:r>
              <a:rPr lang="fr-FR" sz="3600" dirty="0">
                <a:solidFill>
                  <a:srgbClr val="FF0000"/>
                </a:solidFill>
              </a:rPr>
              <a:t>NEW Input from </a:t>
            </a:r>
            <a:r>
              <a:rPr lang="fr-FR" sz="3600" dirty="0" err="1">
                <a:solidFill>
                  <a:srgbClr val="FF0000"/>
                </a:solidFill>
              </a:rPr>
              <a:t>My</a:t>
            </a:r>
            <a:r>
              <a:rPr lang="fr-FR" sz="3600" dirty="0">
                <a:solidFill>
                  <a:srgbClr val="FF0000"/>
                </a:solidFill>
              </a:rPr>
              <a:t> Associates to the Brief 2-25-2023</a:t>
            </a:r>
            <a:endParaRPr lang="en-US" sz="3600" dirty="0">
              <a:solidFill>
                <a:srgbClr val="FF0000"/>
              </a:solidFill>
            </a:endParaRPr>
          </a:p>
        </p:txBody>
      </p:sp>
      <p:sp>
        <p:nvSpPr>
          <p:cNvPr id="3" name="Content Placeholder 2"/>
          <p:cNvSpPr>
            <a:spLocks noGrp="1"/>
          </p:cNvSpPr>
          <p:nvPr>
            <p:ph idx="1"/>
          </p:nvPr>
        </p:nvSpPr>
        <p:spPr/>
        <p:txBody>
          <a:bodyPr/>
          <a:lstStyle/>
          <a:p>
            <a:pPr marL="0" marR="0">
              <a:spcBef>
                <a:spcPts val="0"/>
              </a:spcBef>
              <a:spcAft>
                <a:spcPts val="0"/>
              </a:spcAft>
            </a:pPr>
            <a:r>
              <a:rPr lang="en-US" sz="1800" dirty="0">
                <a:effectLst/>
                <a:latin typeface="Calibri" panose="020F0502020204030204" pitchFamily="34" charset="0"/>
                <a:ea typeface="Calibri" panose="020F0502020204030204" pitchFamily="34" charset="0"/>
              </a:rPr>
              <a:t>General Input and Guidelines to all developers:</a:t>
            </a:r>
          </a:p>
          <a:p>
            <a:pPr marL="0" marR="0">
              <a:spcBef>
                <a:spcPts val="0"/>
              </a:spcBef>
              <a:spcAft>
                <a:spcPts val="0"/>
              </a:spcAft>
            </a:pPr>
            <a:r>
              <a:rPr lang="en-US" sz="1800" dirty="0">
                <a:effectLst/>
                <a:latin typeface="Calibri" panose="020F0502020204030204" pitchFamily="34" charset="0"/>
                <a:ea typeface="Calibri" panose="020F0502020204030204" pitchFamily="34" charset="0"/>
              </a:rPr>
              <a:t>#1 Thank you for your contribution and engagement.</a:t>
            </a:r>
          </a:p>
          <a:p>
            <a:pPr marL="0" marR="0">
              <a:spcBef>
                <a:spcPts val="0"/>
              </a:spcBef>
              <a:spcAft>
                <a:spcPts val="0"/>
              </a:spcAft>
            </a:pPr>
            <a:r>
              <a:rPr lang="en-US" sz="1800" dirty="0">
                <a:effectLst/>
                <a:latin typeface="Calibri" panose="020F0502020204030204" pitchFamily="34" charset="0"/>
                <a:ea typeface="Calibri" panose="020F0502020204030204" pitchFamily="34" charset="0"/>
              </a:rPr>
              <a:t>#2 please work to include some type of elevating movement in the logo</a:t>
            </a:r>
          </a:p>
          <a:p>
            <a:pPr marL="0" marR="0">
              <a:spcBef>
                <a:spcPts val="0"/>
              </a:spcBef>
              <a:spcAft>
                <a:spcPts val="0"/>
              </a:spcAft>
            </a:pPr>
            <a:r>
              <a:rPr lang="en-US" sz="1800" dirty="0">
                <a:effectLst/>
                <a:latin typeface="Calibri" panose="020F0502020204030204" pitchFamily="34" charset="0"/>
                <a:ea typeface="Calibri" panose="020F0502020204030204" pitchFamily="34" charset="0"/>
              </a:rPr>
              <a:t>#3 We would like to incorporate elements of our belief in the logo so, consider, FSMA is The </a:t>
            </a:r>
            <a:r>
              <a:rPr lang="en-US" sz="1800" i="1" dirty="0">
                <a:effectLst/>
                <a:latin typeface="Calibri" panose="020F0502020204030204" pitchFamily="34" charset="0"/>
                <a:ea typeface="Calibri" panose="020F0502020204030204" pitchFamily="34" charset="0"/>
              </a:rPr>
              <a:t>sales agency association</a:t>
            </a:r>
            <a:r>
              <a:rPr lang="en-US" sz="1800" dirty="0">
                <a:effectLst/>
                <a:latin typeface="Calibri" panose="020F0502020204030204" pitchFamily="34" charset="0"/>
                <a:ea typeface="Calibri" panose="020F0502020204030204" pitchFamily="34" charset="0"/>
              </a:rPr>
              <a:t> within the </a:t>
            </a:r>
            <a:r>
              <a:rPr lang="en-US" sz="1800" i="1" dirty="0">
                <a:effectLst/>
                <a:latin typeface="Calibri" panose="020F0502020204030204" pitchFamily="34" charset="0"/>
                <a:ea typeface="Calibri" panose="020F0502020204030204" pitchFamily="34" charset="0"/>
              </a:rPr>
              <a:t>food away from home community</a:t>
            </a:r>
            <a:r>
              <a:rPr lang="en-US" sz="1800" dirty="0">
                <a:effectLst/>
                <a:latin typeface="Calibri" panose="020F0502020204030204" pitchFamily="34" charset="0"/>
                <a:ea typeface="Calibri" panose="020F0502020204030204" pitchFamily="34" charset="0"/>
              </a:rPr>
              <a:t> that desires to </a:t>
            </a:r>
            <a:r>
              <a:rPr lang="en-US" sz="1800" i="1" dirty="0">
                <a:effectLst/>
                <a:latin typeface="Calibri" panose="020F0502020204030204" pitchFamily="34" charset="0"/>
                <a:ea typeface="Calibri" panose="020F0502020204030204" pitchFamily="34" charset="0"/>
              </a:rPr>
              <a:t>elevate and inspire  growth</a:t>
            </a:r>
            <a:r>
              <a:rPr lang="en-US" sz="1800" dirty="0">
                <a:effectLst/>
                <a:latin typeface="Calibri" panose="020F0502020204030204" pitchFamily="34" charset="0"/>
                <a:ea typeface="Calibri" panose="020F0502020204030204" pitchFamily="34" charset="0"/>
              </a:rPr>
              <a:t> for all members”.</a:t>
            </a:r>
          </a:p>
          <a:p>
            <a:pPr marL="0" marR="0">
              <a:spcBef>
                <a:spcPts val="0"/>
              </a:spcBef>
              <a:spcAft>
                <a:spcPts val="0"/>
              </a:spcAft>
            </a:pPr>
            <a:r>
              <a:rPr lang="en-US" sz="1800" dirty="0">
                <a:effectLst/>
                <a:latin typeface="Calibri" panose="020F0502020204030204" pitchFamily="34" charset="0"/>
                <a:ea typeface="Calibri" panose="020F0502020204030204" pitchFamily="34" charset="0"/>
              </a:rPr>
              <a:t>#4 Your creative talent is amazing. That is why we are reaching out to you.</a:t>
            </a:r>
          </a:p>
          <a:p>
            <a:pPr marL="0" marR="0">
              <a:spcBef>
                <a:spcPts val="0"/>
              </a:spcBef>
              <a:spcAft>
                <a:spcPts val="0"/>
              </a:spcAft>
            </a:pPr>
            <a:r>
              <a:rPr lang="en-US" sz="1800" dirty="0">
                <a:effectLst/>
                <a:latin typeface="Calibri" panose="020F0502020204030204" pitchFamily="34" charset="0"/>
                <a:ea typeface="Calibri" panose="020F0502020204030204" pitchFamily="34" charset="0"/>
              </a:rPr>
              <a:t>#5 We aren’t a plant based Agency group so overshadowing the logo with plant based elements isn’t needed</a:t>
            </a:r>
          </a:p>
          <a:p>
            <a:pPr marL="0" marR="0">
              <a:spcBef>
                <a:spcPts val="0"/>
              </a:spcBef>
              <a:spcAft>
                <a:spcPts val="0"/>
              </a:spcAft>
            </a:pPr>
            <a:r>
              <a:rPr lang="en-US" sz="1800" dirty="0">
                <a:effectLst/>
                <a:latin typeface="Calibri" panose="020F0502020204030204" pitchFamily="34" charset="0"/>
                <a:ea typeface="Calibri" panose="020F0502020204030204" pitchFamily="34" charset="0"/>
              </a:rPr>
              <a:t>An upward swish or graph can show growth</a:t>
            </a:r>
          </a:p>
          <a:p>
            <a:pPr marL="0" marR="0">
              <a:spcBef>
                <a:spcPts val="0"/>
              </a:spcBef>
              <a:spcAft>
                <a:spcPts val="0"/>
              </a:spcAft>
            </a:pPr>
            <a:r>
              <a:rPr lang="en-US" sz="1800" dirty="0">
                <a:effectLst/>
                <a:latin typeface="Calibri" panose="020F0502020204030204" pitchFamily="34" charset="0"/>
                <a:ea typeface="Calibri" panose="020F0502020204030204" pitchFamily="34" charset="0"/>
              </a:rPr>
              <a:t>A rising tide can show the action of elevating possibly</a:t>
            </a:r>
          </a:p>
          <a:p>
            <a:pPr marL="0" marR="0">
              <a:spcBef>
                <a:spcPts val="0"/>
              </a:spcBef>
              <a:spcAft>
                <a:spcPts val="0"/>
              </a:spcAft>
            </a:pPr>
            <a:r>
              <a:rPr lang="en-US" sz="1800" dirty="0">
                <a:effectLst/>
                <a:latin typeface="Calibri" panose="020F0502020204030204" pitchFamily="34" charset="0"/>
                <a:ea typeface="Calibri" panose="020F0502020204030204" pitchFamily="34" charset="0"/>
              </a:rPr>
              <a:t>An element with an abstract ladder graphic could possibly help capture this</a:t>
            </a:r>
          </a:p>
          <a:p>
            <a:pPr marL="0" marR="0" indent="0">
              <a:spcBef>
                <a:spcPts val="0"/>
              </a:spcBef>
              <a:spcAft>
                <a:spcPts val="0"/>
              </a:spcAft>
              <a:buNone/>
            </a:pPr>
            <a:endParaRPr lang="en-US" sz="1800">
              <a:effectLst/>
              <a:latin typeface="Calibri" panose="020F0502020204030204" pitchFamily="34" charset="0"/>
              <a:ea typeface="Calibri" panose="020F0502020204030204" pitchFamily="34" charset="0"/>
            </a:endParaRPr>
          </a:p>
        </p:txBody>
      </p:sp>
      <p:sp>
        <p:nvSpPr>
          <p:cNvPr id="4" name="Slide Number Placeholder 3"/>
          <p:cNvSpPr>
            <a:spLocks noGrp="1"/>
          </p:cNvSpPr>
          <p:nvPr>
            <p:ph type="sldNum" sz="quarter" idx="12"/>
          </p:nvPr>
        </p:nvSpPr>
        <p:spPr/>
        <p:txBody>
          <a:bodyPr/>
          <a:lstStyle/>
          <a:p>
            <a:fld id="{9CD8D479-8942-46E8-A226-A4E01F7A105C}" type="slidenum">
              <a:rPr lang="en-US" smtClean="0"/>
              <a:t>2</a:t>
            </a:fld>
            <a:endParaRPr lang="en-US"/>
          </a:p>
        </p:txBody>
      </p:sp>
      <p:sp>
        <p:nvSpPr>
          <p:cNvPr id="5" name="Date Placeholder 4"/>
          <p:cNvSpPr>
            <a:spLocks noGrp="1"/>
          </p:cNvSpPr>
          <p:nvPr>
            <p:ph type="dt" sz="half" idx="10"/>
          </p:nvPr>
        </p:nvSpPr>
        <p:spPr/>
        <p:txBody>
          <a:bodyPr/>
          <a:lstStyle/>
          <a:p>
            <a:fld id="{6DD1B487-36FD-4CED-B07A-1A81FC6540B1}" type="datetime1">
              <a:rPr lang="en-US" smtClean="0"/>
              <a:pPr/>
              <a:t>2/25/2023</a:t>
            </a:fld>
            <a:endParaRPr lang="en-US" dirty="0"/>
          </a:p>
        </p:txBody>
      </p:sp>
      <p:sp>
        <p:nvSpPr>
          <p:cNvPr id="6" name="Footer Placeholder 5"/>
          <p:cNvSpPr>
            <a:spLocks noGrp="1"/>
          </p:cNvSpPr>
          <p:nvPr>
            <p:ph type="ftr" sz="quarter" idx="11"/>
          </p:nvPr>
        </p:nvSpPr>
        <p:spPr/>
        <p:txBody>
          <a:bodyPr/>
          <a:lstStyle/>
          <a:p>
            <a:r>
              <a:rPr lang="en-US" dirty="0"/>
              <a:t>Elevating Performance</a:t>
            </a:r>
          </a:p>
        </p:txBody>
      </p:sp>
    </p:spTree>
    <p:extLst>
      <p:ext uri="{BB962C8B-B14F-4D97-AF65-F5344CB8AC3E}">
        <p14:creationId xmlns:p14="http://schemas.microsoft.com/office/powerpoint/2010/main" val="16276191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dirty="0" err="1"/>
              <a:t>What</a:t>
            </a:r>
            <a:r>
              <a:rPr lang="fr-FR" dirty="0"/>
              <a:t> </a:t>
            </a:r>
            <a:r>
              <a:rPr lang="fr-FR" dirty="0" err="1"/>
              <a:t>is</a:t>
            </a:r>
            <a:r>
              <a:rPr lang="fr-FR" dirty="0"/>
              <a:t> FSMA an abréviation for &amp; </a:t>
            </a:r>
            <a:r>
              <a:rPr lang="fr-FR" dirty="0" err="1"/>
              <a:t>what</a:t>
            </a:r>
            <a:r>
              <a:rPr lang="fr-FR" dirty="0"/>
              <a:t> </a:t>
            </a:r>
            <a:r>
              <a:rPr lang="fr-FR" dirty="0" err="1"/>
              <a:t>is</a:t>
            </a:r>
            <a:r>
              <a:rPr lang="fr-FR" dirty="0"/>
              <a:t> </a:t>
            </a:r>
            <a:r>
              <a:rPr lang="fr-FR" dirty="0" err="1"/>
              <a:t>it</a:t>
            </a:r>
            <a:r>
              <a:rPr lang="fr-FR" dirty="0"/>
              <a:t>?</a:t>
            </a:r>
            <a:endParaRPr lang="en-US" dirty="0"/>
          </a:p>
        </p:txBody>
      </p:sp>
      <p:sp>
        <p:nvSpPr>
          <p:cNvPr id="3" name="Content Placeholder 2"/>
          <p:cNvSpPr>
            <a:spLocks noGrp="1"/>
          </p:cNvSpPr>
          <p:nvPr>
            <p:ph idx="1"/>
          </p:nvPr>
        </p:nvSpPr>
        <p:spPr/>
        <p:txBody>
          <a:bodyPr/>
          <a:lstStyle/>
          <a:p>
            <a:r>
              <a:rPr lang="en-US" dirty="0"/>
              <a:t>Foodservice Sales &amp; Marketing Association</a:t>
            </a:r>
          </a:p>
          <a:p>
            <a:r>
              <a:rPr lang="en-US" dirty="0"/>
              <a:t>FSMA is a trade association of Foodservice Sales agencies</a:t>
            </a:r>
          </a:p>
          <a:p>
            <a:r>
              <a:rPr lang="en-US" dirty="0"/>
              <a:t>FSMA’s is a collaboration of industry piers to elevate and strengthen the visibility and performance of all Agency members</a:t>
            </a:r>
          </a:p>
          <a:p>
            <a:endParaRPr lang="en-US" dirty="0"/>
          </a:p>
        </p:txBody>
      </p:sp>
      <p:sp>
        <p:nvSpPr>
          <p:cNvPr id="4" name="Slide Number Placeholder 3"/>
          <p:cNvSpPr>
            <a:spLocks noGrp="1"/>
          </p:cNvSpPr>
          <p:nvPr>
            <p:ph type="sldNum" sz="quarter" idx="12"/>
          </p:nvPr>
        </p:nvSpPr>
        <p:spPr/>
        <p:txBody>
          <a:bodyPr/>
          <a:lstStyle/>
          <a:p>
            <a:fld id="{9CD8D479-8942-46E8-A226-A4E01F7A105C}" type="slidenum">
              <a:rPr lang="en-US" smtClean="0"/>
              <a:t>3</a:t>
            </a:fld>
            <a:endParaRPr lang="en-US"/>
          </a:p>
        </p:txBody>
      </p:sp>
      <p:sp>
        <p:nvSpPr>
          <p:cNvPr id="5" name="Date Placeholder 4"/>
          <p:cNvSpPr>
            <a:spLocks noGrp="1"/>
          </p:cNvSpPr>
          <p:nvPr>
            <p:ph type="dt" sz="half" idx="10"/>
          </p:nvPr>
        </p:nvSpPr>
        <p:spPr/>
        <p:txBody>
          <a:bodyPr/>
          <a:lstStyle/>
          <a:p>
            <a:fld id="{6DD1B487-36FD-4CED-B07A-1A81FC6540B1}" type="datetime1">
              <a:rPr lang="en-US" smtClean="0"/>
              <a:pPr/>
              <a:t>2/25/2023</a:t>
            </a:fld>
            <a:endParaRPr lang="en-US" dirty="0"/>
          </a:p>
        </p:txBody>
      </p:sp>
      <p:sp>
        <p:nvSpPr>
          <p:cNvPr id="6" name="Footer Placeholder 5"/>
          <p:cNvSpPr>
            <a:spLocks noGrp="1"/>
          </p:cNvSpPr>
          <p:nvPr>
            <p:ph type="ftr" sz="quarter" idx="11"/>
          </p:nvPr>
        </p:nvSpPr>
        <p:spPr/>
        <p:txBody>
          <a:bodyPr/>
          <a:lstStyle/>
          <a:p>
            <a:r>
              <a:rPr lang="en-US" dirty="0"/>
              <a:t>Elevating Performance</a:t>
            </a:r>
          </a:p>
        </p:txBody>
      </p:sp>
    </p:spTree>
    <p:extLst>
      <p:ext uri="{BB962C8B-B14F-4D97-AF65-F5344CB8AC3E}">
        <p14:creationId xmlns:p14="http://schemas.microsoft.com/office/powerpoint/2010/main" val="2278839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dirty="0" err="1"/>
              <a:t>Additional</a:t>
            </a:r>
            <a:r>
              <a:rPr lang="fr-FR" dirty="0"/>
              <a:t> FSMA Info</a:t>
            </a:r>
            <a:endParaRPr lang="en-US" dirty="0"/>
          </a:p>
        </p:txBody>
      </p:sp>
      <p:sp>
        <p:nvSpPr>
          <p:cNvPr id="3" name="Content Placeholder 2"/>
          <p:cNvSpPr>
            <a:spLocks noGrp="1"/>
          </p:cNvSpPr>
          <p:nvPr>
            <p:ph idx="1"/>
          </p:nvPr>
        </p:nvSpPr>
        <p:spPr/>
        <p:txBody>
          <a:bodyPr>
            <a:normAutofit fontScale="55000" lnSpcReduction="20000"/>
          </a:bodyPr>
          <a:lstStyle/>
          <a:p>
            <a:r>
              <a:rPr lang="en-US" dirty="0"/>
              <a:t>Why Be a Member of FSMA? </a:t>
            </a:r>
          </a:p>
          <a:p>
            <a:r>
              <a:rPr lang="en-US" dirty="0"/>
              <a:t>✓ FSMA is the only Trade Organization in existence to serve the National Foodservice Sales Agency Industry in the United States </a:t>
            </a:r>
          </a:p>
          <a:p>
            <a:r>
              <a:rPr lang="en-US" dirty="0"/>
              <a:t>✓ FSMA is comprised of membership from all aspects of the foodservice industry’s sales agency spectrum, from independent agencies, to regional agencies to national agencies, with the Board of Directors being representative of all of these groups </a:t>
            </a:r>
          </a:p>
          <a:p>
            <a:r>
              <a:rPr lang="en-US" dirty="0"/>
              <a:t>✓ FSMA follows a legacy of existence tracing back to 1914 with the founding of the original group representing Manufacturer’s representatives to the canned food industry, evolving to the National Food Brokers Association, and eventually the Foodservice Sales &amp; Marketing Association. </a:t>
            </a:r>
          </a:p>
          <a:p>
            <a:r>
              <a:rPr lang="en-US" dirty="0"/>
              <a:t>✓ FSMA has completely “re-invented itself” for 2022, streamlining operations, making changes in personnel and practices, and reducing membership dues by more than 2/3. </a:t>
            </a:r>
          </a:p>
          <a:p>
            <a:r>
              <a:rPr lang="en-US" dirty="0"/>
              <a:t>✓ FSMA carries out the mission of advocating for the Sales Agency model over the Direct Sales Approach, as an industry group. </a:t>
            </a:r>
          </a:p>
          <a:p>
            <a:r>
              <a:rPr lang="en-US" dirty="0"/>
              <a:t>✓ FSMA conducts quarterly webinars promoting Sales Agencies, involving members of FSMA as panelists, and including manufacturers and operators nation wide </a:t>
            </a:r>
          </a:p>
          <a:p>
            <a:r>
              <a:rPr lang="en-US" dirty="0"/>
              <a:t>✓ FSMA offers Legal Resources to all agencies through our partnership with the nation’s leading Law Firm representing manufacturer’s representatives Schoenberg Finkel </a:t>
            </a:r>
            <a:r>
              <a:rPr lang="en-US" dirty="0" err="1"/>
              <a:t>Beederman</a:t>
            </a:r>
            <a:r>
              <a:rPr lang="en-US" dirty="0"/>
              <a:t> Bell Glazer LLC. </a:t>
            </a:r>
          </a:p>
          <a:p>
            <a:r>
              <a:rPr lang="en-US" dirty="0"/>
              <a:t>✓ FSMA provides for the common protection of the Sales Agency Industry from outside threats to our livelihood and future viability. FSMA will take positions to protect all Sales Agencies from threats to our income and/or standards of practice, from private or governmental source. FSMA will act in the common interest of all agencies so that responses come from our industry as a whole, acting in solidarity. </a:t>
            </a:r>
          </a:p>
          <a:p>
            <a:r>
              <a:rPr lang="en-US" dirty="0"/>
              <a:t>✓ FSMA has formed a partnership with International Foodservice Manufacturers Association (IFMA) with the associated benefits of being an IFMA member as part of FSMA Membership. Access to President’s Conference without paying IFMA Membership dues.</a:t>
            </a:r>
          </a:p>
        </p:txBody>
      </p:sp>
      <p:sp>
        <p:nvSpPr>
          <p:cNvPr id="4" name="Slide Number Placeholder 3"/>
          <p:cNvSpPr>
            <a:spLocks noGrp="1"/>
          </p:cNvSpPr>
          <p:nvPr>
            <p:ph type="sldNum" sz="quarter" idx="12"/>
          </p:nvPr>
        </p:nvSpPr>
        <p:spPr/>
        <p:txBody>
          <a:bodyPr/>
          <a:lstStyle/>
          <a:p>
            <a:fld id="{9CD8D479-8942-46E8-A226-A4E01F7A105C}" type="slidenum">
              <a:rPr lang="en-US" smtClean="0"/>
              <a:t>4</a:t>
            </a:fld>
            <a:endParaRPr lang="en-US"/>
          </a:p>
        </p:txBody>
      </p:sp>
      <p:sp>
        <p:nvSpPr>
          <p:cNvPr id="5" name="Date Placeholder 4"/>
          <p:cNvSpPr>
            <a:spLocks noGrp="1"/>
          </p:cNvSpPr>
          <p:nvPr>
            <p:ph type="dt" sz="half" idx="10"/>
          </p:nvPr>
        </p:nvSpPr>
        <p:spPr/>
        <p:txBody>
          <a:bodyPr/>
          <a:lstStyle/>
          <a:p>
            <a:fld id="{6DD1B487-36FD-4CED-B07A-1A81FC6540B1}" type="datetime1">
              <a:rPr lang="en-US" smtClean="0"/>
              <a:pPr/>
              <a:t>2/25/2023</a:t>
            </a:fld>
            <a:endParaRPr lang="en-US" dirty="0"/>
          </a:p>
        </p:txBody>
      </p:sp>
      <p:sp>
        <p:nvSpPr>
          <p:cNvPr id="6" name="Footer Placeholder 5"/>
          <p:cNvSpPr>
            <a:spLocks noGrp="1"/>
          </p:cNvSpPr>
          <p:nvPr>
            <p:ph type="ftr" sz="quarter" idx="11"/>
          </p:nvPr>
        </p:nvSpPr>
        <p:spPr/>
        <p:txBody>
          <a:bodyPr/>
          <a:lstStyle/>
          <a:p>
            <a:r>
              <a:rPr lang="en-US" dirty="0"/>
              <a:t>Elevating Performance</a:t>
            </a:r>
          </a:p>
        </p:txBody>
      </p:sp>
    </p:spTree>
    <p:extLst>
      <p:ext uri="{BB962C8B-B14F-4D97-AF65-F5344CB8AC3E}">
        <p14:creationId xmlns:p14="http://schemas.microsoft.com/office/powerpoint/2010/main" val="32601223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dirty="0"/>
              <a:t>Logo Guidelines &amp; </a:t>
            </a:r>
            <a:r>
              <a:rPr lang="fr-FR" dirty="0" err="1"/>
              <a:t>Elements</a:t>
            </a:r>
            <a:endParaRPr lang="en-US" dirty="0"/>
          </a:p>
        </p:txBody>
      </p:sp>
      <p:sp>
        <p:nvSpPr>
          <p:cNvPr id="3" name="Content Placeholder 2"/>
          <p:cNvSpPr>
            <a:spLocks noGrp="1"/>
          </p:cNvSpPr>
          <p:nvPr>
            <p:ph idx="1"/>
          </p:nvPr>
        </p:nvSpPr>
        <p:spPr/>
        <p:txBody>
          <a:bodyPr>
            <a:normAutofit/>
          </a:bodyPr>
          <a:lstStyle/>
          <a:p>
            <a:r>
              <a:rPr lang="en-US" dirty="0"/>
              <a:t>We want you to use your Zone of Fire to Create an awesome logo</a:t>
            </a:r>
          </a:p>
          <a:p>
            <a:r>
              <a:rPr lang="en-US" dirty="0"/>
              <a:t>We want it to be great embroidered on a shirt or hat as well as great for a website &amp; social media</a:t>
            </a:r>
          </a:p>
          <a:p>
            <a:r>
              <a:rPr lang="en-US" dirty="0"/>
              <a:t>Use the following Verbiage in the logo</a:t>
            </a:r>
          </a:p>
          <a:p>
            <a:pPr lvl="1"/>
            <a:r>
              <a:rPr lang="en-US" dirty="0"/>
              <a:t>FSMA, Elevating Performance (this is our tagline)</a:t>
            </a:r>
          </a:p>
          <a:p>
            <a:pPr lvl="1"/>
            <a:r>
              <a:rPr lang="en-US" dirty="0"/>
              <a:t>Or FSMA, Foodservice Sales &amp; Marketing Association, Elevating Performance</a:t>
            </a:r>
          </a:p>
          <a:p>
            <a:pPr lvl="1"/>
            <a:r>
              <a:rPr lang="en-US" dirty="0"/>
              <a:t>The second Option here may be too many words but would like to see it as an option</a:t>
            </a:r>
          </a:p>
          <a:p>
            <a:r>
              <a:rPr lang="en-US" dirty="0"/>
              <a:t>Elements &amp; Considerations for the Logo</a:t>
            </a:r>
          </a:p>
          <a:p>
            <a:pPr lvl="1"/>
            <a:r>
              <a:rPr lang="en-US" dirty="0"/>
              <a:t>We have primarily Food Sales Agencies but also some Non-Foods Sales Agencies handling items like To Go Packaging, and other Non-Foods Foodservice items</a:t>
            </a:r>
          </a:p>
          <a:p>
            <a:pPr lvl="1"/>
            <a:r>
              <a:rPr lang="en-US" dirty="0"/>
              <a:t>Stylistic Element</a:t>
            </a:r>
          </a:p>
          <a:p>
            <a:pPr lvl="1"/>
            <a:r>
              <a:rPr lang="en-US" dirty="0"/>
              <a:t>We often say, “A Rising Tide Raises All Ships”. Many members are competitors, but the purpose is to Elevate or Raise performance of the Sales Agency Community as a whole</a:t>
            </a:r>
          </a:p>
          <a:p>
            <a:pPr lvl="1"/>
            <a:r>
              <a:rPr lang="en-US" dirty="0"/>
              <a:t>Continued on the next page…..</a:t>
            </a:r>
          </a:p>
          <a:p>
            <a:pPr lvl="1"/>
            <a:endParaRPr lang="en-US" dirty="0"/>
          </a:p>
        </p:txBody>
      </p:sp>
      <p:sp>
        <p:nvSpPr>
          <p:cNvPr id="4" name="Slide Number Placeholder 3"/>
          <p:cNvSpPr>
            <a:spLocks noGrp="1"/>
          </p:cNvSpPr>
          <p:nvPr>
            <p:ph type="sldNum" sz="quarter" idx="12"/>
          </p:nvPr>
        </p:nvSpPr>
        <p:spPr/>
        <p:txBody>
          <a:bodyPr/>
          <a:lstStyle/>
          <a:p>
            <a:fld id="{9CD8D479-8942-46E8-A226-A4E01F7A105C}" type="slidenum">
              <a:rPr lang="en-US" smtClean="0"/>
              <a:t>5</a:t>
            </a:fld>
            <a:endParaRPr lang="en-US"/>
          </a:p>
        </p:txBody>
      </p:sp>
      <p:sp>
        <p:nvSpPr>
          <p:cNvPr id="5" name="Date Placeholder 4"/>
          <p:cNvSpPr>
            <a:spLocks noGrp="1"/>
          </p:cNvSpPr>
          <p:nvPr>
            <p:ph type="dt" sz="half" idx="10"/>
          </p:nvPr>
        </p:nvSpPr>
        <p:spPr/>
        <p:txBody>
          <a:bodyPr/>
          <a:lstStyle/>
          <a:p>
            <a:fld id="{6DD1B487-36FD-4CED-B07A-1A81FC6540B1}" type="datetime1">
              <a:rPr lang="en-US" smtClean="0"/>
              <a:pPr/>
              <a:t>2/25/2023</a:t>
            </a:fld>
            <a:endParaRPr lang="en-US" dirty="0"/>
          </a:p>
        </p:txBody>
      </p:sp>
      <p:sp>
        <p:nvSpPr>
          <p:cNvPr id="6" name="Footer Placeholder 5"/>
          <p:cNvSpPr>
            <a:spLocks noGrp="1"/>
          </p:cNvSpPr>
          <p:nvPr>
            <p:ph type="ftr" sz="quarter" idx="11"/>
          </p:nvPr>
        </p:nvSpPr>
        <p:spPr/>
        <p:txBody>
          <a:bodyPr/>
          <a:lstStyle/>
          <a:p>
            <a:r>
              <a:rPr lang="en-US" dirty="0"/>
              <a:t>Elevating Performance</a:t>
            </a:r>
          </a:p>
        </p:txBody>
      </p:sp>
    </p:spTree>
    <p:extLst>
      <p:ext uri="{BB962C8B-B14F-4D97-AF65-F5344CB8AC3E}">
        <p14:creationId xmlns:p14="http://schemas.microsoft.com/office/powerpoint/2010/main" val="13075641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dirty="0"/>
              <a:t>Logo Guidelines &amp; Eléments – </a:t>
            </a:r>
            <a:r>
              <a:rPr lang="fr-FR" dirty="0" err="1"/>
              <a:t>cont</a:t>
            </a:r>
            <a:r>
              <a:rPr lang="fr-FR" dirty="0"/>
              <a:t>.</a:t>
            </a:r>
            <a:endParaRPr lang="en-US" dirty="0"/>
          </a:p>
        </p:txBody>
      </p:sp>
      <p:sp>
        <p:nvSpPr>
          <p:cNvPr id="3" name="Content Placeholder 2"/>
          <p:cNvSpPr>
            <a:spLocks noGrp="1"/>
          </p:cNvSpPr>
          <p:nvPr>
            <p:ph idx="1"/>
          </p:nvPr>
        </p:nvSpPr>
        <p:spPr/>
        <p:txBody>
          <a:bodyPr>
            <a:normAutofit/>
          </a:bodyPr>
          <a:lstStyle/>
          <a:p>
            <a:r>
              <a:rPr lang="en-US" dirty="0"/>
              <a:t>Elements &amp; Considerations for the Logo</a:t>
            </a:r>
          </a:p>
          <a:p>
            <a:pPr lvl="1"/>
            <a:r>
              <a:rPr lang="en-US" dirty="0"/>
              <a:t>Foodservice</a:t>
            </a:r>
          </a:p>
          <a:p>
            <a:pPr lvl="1"/>
            <a:r>
              <a:rPr lang="en-US" dirty="0"/>
              <a:t>Business Performance</a:t>
            </a:r>
          </a:p>
          <a:p>
            <a:pPr lvl="1"/>
            <a:r>
              <a:rPr lang="en-US" dirty="0"/>
              <a:t>A Rising Tide Raises all ships</a:t>
            </a:r>
          </a:p>
          <a:p>
            <a:pPr lvl="1"/>
            <a:r>
              <a:rPr lang="en-US" dirty="0"/>
              <a:t>Modern</a:t>
            </a:r>
          </a:p>
          <a:p>
            <a:pPr lvl="1"/>
            <a:r>
              <a:rPr lang="en-US" dirty="0"/>
              <a:t>Hip</a:t>
            </a:r>
          </a:p>
          <a:p>
            <a:pPr lvl="1"/>
            <a:r>
              <a:rPr lang="en-US" dirty="0"/>
              <a:t>Action Elements possibly</a:t>
            </a:r>
          </a:p>
          <a:p>
            <a:pPr lvl="1"/>
            <a:r>
              <a:rPr lang="en-US" dirty="0"/>
              <a:t>Association of Business people</a:t>
            </a:r>
          </a:p>
          <a:p>
            <a:pPr lvl="1"/>
            <a:r>
              <a:rPr lang="en-US" dirty="0"/>
              <a:t>Thank you for participating in </a:t>
            </a:r>
            <a:r>
              <a:rPr lang="en-US"/>
              <a:t>this project!</a:t>
            </a:r>
            <a:endParaRPr lang="en-US" dirty="0"/>
          </a:p>
          <a:p>
            <a:pPr lvl="1"/>
            <a:r>
              <a:rPr lang="en-US" dirty="0"/>
              <a:t>We’re excited about seeing your creativity!</a:t>
            </a:r>
          </a:p>
          <a:p>
            <a:pPr lvl="1"/>
            <a:endParaRPr lang="en-US" dirty="0"/>
          </a:p>
          <a:p>
            <a:pPr lvl="1"/>
            <a:endParaRPr lang="en-US" dirty="0"/>
          </a:p>
        </p:txBody>
      </p:sp>
      <p:sp>
        <p:nvSpPr>
          <p:cNvPr id="4" name="Slide Number Placeholder 3"/>
          <p:cNvSpPr>
            <a:spLocks noGrp="1"/>
          </p:cNvSpPr>
          <p:nvPr>
            <p:ph type="sldNum" sz="quarter" idx="12"/>
          </p:nvPr>
        </p:nvSpPr>
        <p:spPr/>
        <p:txBody>
          <a:bodyPr/>
          <a:lstStyle/>
          <a:p>
            <a:fld id="{9CD8D479-8942-46E8-A226-A4E01F7A105C}" type="slidenum">
              <a:rPr lang="en-US" smtClean="0"/>
              <a:t>6</a:t>
            </a:fld>
            <a:endParaRPr lang="en-US"/>
          </a:p>
        </p:txBody>
      </p:sp>
      <p:sp>
        <p:nvSpPr>
          <p:cNvPr id="5" name="Date Placeholder 4"/>
          <p:cNvSpPr>
            <a:spLocks noGrp="1"/>
          </p:cNvSpPr>
          <p:nvPr>
            <p:ph type="dt" sz="half" idx="10"/>
          </p:nvPr>
        </p:nvSpPr>
        <p:spPr/>
        <p:txBody>
          <a:bodyPr/>
          <a:lstStyle/>
          <a:p>
            <a:fld id="{6DD1B487-36FD-4CED-B07A-1A81FC6540B1}" type="datetime1">
              <a:rPr lang="en-US" smtClean="0"/>
              <a:pPr/>
              <a:t>2/25/2023</a:t>
            </a:fld>
            <a:endParaRPr lang="en-US" dirty="0"/>
          </a:p>
        </p:txBody>
      </p:sp>
      <p:sp>
        <p:nvSpPr>
          <p:cNvPr id="6" name="Footer Placeholder 5"/>
          <p:cNvSpPr>
            <a:spLocks noGrp="1"/>
          </p:cNvSpPr>
          <p:nvPr>
            <p:ph type="ftr" sz="quarter" idx="11"/>
          </p:nvPr>
        </p:nvSpPr>
        <p:spPr/>
        <p:txBody>
          <a:bodyPr/>
          <a:lstStyle/>
          <a:p>
            <a:r>
              <a:rPr lang="en-US" dirty="0"/>
              <a:t>Elevating Performance</a:t>
            </a:r>
          </a:p>
        </p:txBody>
      </p:sp>
    </p:spTree>
    <p:extLst>
      <p:ext uri="{BB962C8B-B14F-4D97-AF65-F5344CB8AC3E}">
        <p14:creationId xmlns:p14="http://schemas.microsoft.com/office/powerpoint/2010/main" val="7106626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Ecology 16x9">
  <a:themeElements>
    <a:clrScheme name="Ecology">
      <a:dk1>
        <a:srgbClr val="4D3E2F"/>
      </a:dk1>
      <a:lt1>
        <a:sysClr val="window" lastClr="FFFFFF"/>
      </a:lt1>
      <a:dk2>
        <a:srgbClr val="000000"/>
      </a:dk2>
      <a:lt2>
        <a:srgbClr val="DDDDDD"/>
      </a:lt2>
      <a:accent1>
        <a:srgbClr val="8BAA00"/>
      </a:accent1>
      <a:accent2>
        <a:srgbClr val="2A6CB2"/>
      </a:accent2>
      <a:accent3>
        <a:srgbClr val="795837"/>
      </a:accent3>
      <a:accent4>
        <a:srgbClr val="D18316"/>
      </a:accent4>
      <a:accent5>
        <a:srgbClr val="79B4F0"/>
      </a:accent5>
      <a:accent6>
        <a:srgbClr val="CDC80F"/>
      </a:accent6>
      <a:hlink>
        <a:srgbClr val="2A6CB2"/>
      </a:hlink>
      <a:folHlink>
        <a:srgbClr val="808080"/>
      </a:folHlink>
    </a:clrScheme>
    <a:fontScheme name="Corbel">
      <a:maj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ature ecology education photo presentation.potx" id="{C2041BFC-79DD-469A-9C9C-CE3A45FF64F3}" vid="{F6D325B2-35D9-40C5-B4CD-C0A8483D5659}"/>
    </a:ext>
  </a:extLst>
</a:theme>
</file>

<file path=ppt/theme/theme2.xml><?xml version="1.0" encoding="utf-8"?>
<a:theme xmlns:a="http://schemas.openxmlformats.org/drawingml/2006/main" name="Office Theme">
  <a:themeElements>
    <a:clrScheme name="Ecology">
      <a:dk1>
        <a:srgbClr val="4D3E2F"/>
      </a:dk1>
      <a:lt1>
        <a:sysClr val="window" lastClr="FFFFFF"/>
      </a:lt1>
      <a:dk2>
        <a:srgbClr val="000000"/>
      </a:dk2>
      <a:lt2>
        <a:srgbClr val="DDDDDD"/>
      </a:lt2>
      <a:accent1>
        <a:srgbClr val="8BAA00"/>
      </a:accent1>
      <a:accent2>
        <a:srgbClr val="2A6CB2"/>
      </a:accent2>
      <a:accent3>
        <a:srgbClr val="795837"/>
      </a:accent3>
      <a:accent4>
        <a:srgbClr val="D18316"/>
      </a:accent4>
      <a:accent5>
        <a:srgbClr val="79B4F0"/>
      </a:accent5>
      <a:accent6>
        <a:srgbClr val="CDC80F"/>
      </a:accent6>
      <a:hlink>
        <a:srgbClr val="2A6CB2"/>
      </a:hlink>
      <a:folHlink>
        <a:srgbClr val="808080"/>
      </a:folHlink>
    </a:clrScheme>
    <a:fontScheme name="Corbel">
      <a:maj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Ecology">
      <a:dk1>
        <a:srgbClr val="4D3E2F"/>
      </a:dk1>
      <a:lt1>
        <a:sysClr val="window" lastClr="FFFFFF"/>
      </a:lt1>
      <a:dk2>
        <a:srgbClr val="000000"/>
      </a:dk2>
      <a:lt2>
        <a:srgbClr val="DDDDDD"/>
      </a:lt2>
      <a:accent1>
        <a:srgbClr val="8BAA00"/>
      </a:accent1>
      <a:accent2>
        <a:srgbClr val="2A6CB2"/>
      </a:accent2>
      <a:accent3>
        <a:srgbClr val="795837"/>
      </a:accent3>
      <a:accent4>
        <a:srgbClr val="D18316"/>
      </a:accent4>
      <a:accent5>
        <a:srgbClr val="79B4F0"/>
      </a:accent5>
      <a:accent6>
        <a:srgbClr val="CDC80F"/>
      </a:accent6>
      <a:hlink>
        <a:srgbClr val="2A6CB2"/>
      </a:hlink>
      <a:folHlink>
        <a:srgbClr val="808080"/>
      </a:folHlink>
    </a:clrScheme>
    <a:fontScheme name="Corbel">
      <a:maj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{2F3201A0-0B6B-457A-81B9-0D58BEC40398}tf03098889_win32</Template>
  <TotalTime>63</TotalTime>
  <Words>758</Words>
  <Application>Microsoft Office PowerPoint</Application>
  <PresentationFormat>Widescreen</PresentationFormat>
  <Paragraphs>66</Paragraphs>
  <Slides>6</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6</vt:i4>
      </vt:variant>
    </vt:vector>
  </HeadingPairs>
  <TitlesOfParts>
    <vt:vector size="10" baseType="lpstr">
      <vt:lpstr>Arial</vt:lpstr>
      <vt:lpstr>Calibri</vt:lpstr>
      <vt:lpstr>Corbel</vt:lpstr>
      <vt:lpstr>Ecology 16x9</vt:lpstr>
      <vt:lpstr>FSMA  New Logo Brief</vt:lpstr>
      <vt:lpstr>NEW Input from My Associates to the Brief 2-25-2023</vt:lpstr>
      <vt:lpstr>What is FSMA an abréviation for &amp; what is it?</vt:lpstr>
      <vt:lpstr>Additional FSMA Info</vt:lpstr>
      <vt:lpstr>Logo Guidelines &amp; Elements</vt:lpstr>
      <vt:lpstr>Logo Guidelines &amp; Eléments – cont.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FSMA  New Logo Brief</dc:title>
  <dc:creator>Eric Martin</dc:creator>
  <cp:lastModifiedBy>Eric Martin</cp:lastModifiedBy>
  <cp:revision>3</cp:revision>
  <dcterms:created xsi:type="dcterms:W3CDTF">2023-02-24T17:56:32Z</dcterms:created>
  <dcterms:modified xsi:type="dcterms:W3CDTF">2023-02-25T19:49:52Z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0x010100AA3F7D94069FF64A86F7DFF56D60E3BE</vt:lpwstr>
  </property>
</Properties>
</file>