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00117-B113-8202-8291-4673F8AA3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8F729-F94A-CAAC-603C-88FA2E959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98AC9-0E3E-2008-631A-D1D95E87D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E354-4C81-72CF-D93F-2C6C674DB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CA245-5722-F4D4-D080-134DBBAD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317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646F-C459-DE88-1DDD-D7B43BE60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0608-314A-514E-570E-1CD17E8EF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93FE4-EE0E-EA10-A961-C6C77F0D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F9F96-CAC5-BAEA-0810-1123B6FF6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4C052-4C92-9649-A511-2545E4590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37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9D81-9B74-9523-9A51-2F9E0B57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DBD21-B10A-8E05-C428-8B3AA5B53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FC7F8-5802-7EE0-9D50-E4F03E9F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2C51D-1DC0-F4F7-43B5-C68271F1E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30BB5-B2E8-558D-F1F7-B51812F1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798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47F47-93E7-9996-18D5-12966817B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B5B06-E031-A648-15C2-981ECB855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D17EC-0E45-E770-6E6A-2630B2310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613A3-CD6D-86CB-F2B3-DA8C30C16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5070E-184C-0D7C-A2F4-EFFEA77A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E2C38-E7DF-6F0D-E641-528F55A2F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85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4235-6854-C34E-FE32-C6E7FAC00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D864-BB37-80DF-58E1-F7AFD5F4D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7676E-B5B2-30D4-166C-BC93C1646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FD2E45-3654-1E46-2AE4-9E228043F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CC21F-926F-4E40-8069-C185B6B1CA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75BAAA-94C5-A467-AD7A-6C2394CF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9FB413-BCD2-4B20-FD7B-660DAEDC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25983-0D57-C734-DD10-5E46230B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3325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7A580-7613-D1EA-CFF4-AAAC151A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B53CC-6E03-3247-0447-8038B728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E3203-853B-73AE-CB2B-004F7D0C2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D0F5FC-67C0-EA67-CEEB-CCE4C53C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863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AACC4-D21D-6B59-52DB-36B1375A1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266B77-9B2A-8949-9B22-B323C60A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D8971-B82F-1A60-E39A-45DBE819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126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F1F5-B78E-B636-D049-AF320B008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EE41F-F63F-8C21-AE7B-7640AF5A1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87F18-63E8-60C9-1E3D-0B6E5BF9B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142B0E-D45B-A584-3976-241F9CAE0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8AAA5-4E7F-4731-BE69-61ABF3461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B72F0-30D9-8B7F-0C7E-ED334658D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26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54CC-4A87-18EE-07DA-D9D811E4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0F84B5-377C-D3E1-CE09-862F11A37F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98F0C-B17B-E5B1-7115-AA88D4B07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C62F6-0D90-4466-21D1-EAA0EFC4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0262F-AF21-B3DA-74FF-E7524318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D4ED5-C403-57AF-CEBE-311983186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842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E4F8-D7D4-CFED-6311-85DDE23F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01C258-1C61-9D7F-45A4-F27C52FDD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47158-7B47-70F3-04C7-B0F47019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D0072-779F-9A22-1E3C-F0CC1B50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21D10-4F4D-A7BD-D68A-EB984D17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282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9E52A2-E758-739C-299C-05B93B292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055FD9-CD64-DA2B-4803-BEB30AB73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1AF54-6EEF-CAE9-0002-4597F750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F6C42-F6D8-DB33-B426-FD5D61EAC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35CC4-49B2-CF64-CEF0-8641A0C1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870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D08A1D-D141-A40C-DDCE-4FD4232D3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29FDA-8DB8-C2B1-B2AF-C72F581D7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17312-9937-484B-2DC8-1699689DF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D7FD6-5043-40BD-B1BE-C1518F945B17}" type="datetimeFigureOut">
              <a:rPr lang="en-CA" smtClean="0"/>
              <a:t>2023-02-22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26960-EC65-2326-5E9E-0C42FEFA1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6AE70-60A7-8D69-D878-D1BD76EE8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76AFC-B97E-4198-974E-E47A197E87A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870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7A5EBE-4784-D087-16B4-9864DA4F7820}"/>
              </a:ext>
            </a:extLst>
          </p:cNvPr>
          <p:cNvCxnSpPr>
            <a:cxnSpLocks/>
          </p:cNvCxnSpPr>
          <p:nvPr/>
        </p:nvCxnSpPr>
        <p:spPr>
          <a:xfrm>
            <a:off x="979714" y="531845"/>
            <a:ext cx="8238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971C1D-638F-AAC8-0CA7-6B38519FF50E}"/>
              </a:ext>
            </a:extLst>
          </p:cNvPr>
          <p:cNvCxnSpPr>
            <a:cxnSpLocks/>
          </p:cNvCxnSpPr>
          <p:nvPr/>
        </p:nvCxnSpPr>
        <p:spPr>
          <a:xfrm>
            <a:off x="979714" y="1337388"/>
            <a:ext cx="8238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D28AC8-27D1-1934-D344-8D166F917DEF}"/>
              </a:ext>
            </a:extLst>
          </p:cNvPr>
          <p:cNvCxnSpPr>
            <a:cxnSpLocks/>
          </p:cNvCxnSpPr>
          <p:nvPr/>
        </p:nvCxnSpPr>
        <p:spPr>
          <a:xfrm>
            <a:off x="979714" y="2466394"/>
            <a:ext cx="8238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053E32-8C7A-A28A-31CA-9CCEF57B4F10}"/>
              </a:ext>
            </a:extLst>
          </p:cNvPr>
          <p:cNvCxnSpPr>
            <a:cxnSpLocks/>
          </p:cNvCxnSpPr>
          <p:nvPr/>
        </p:nvCxnSpPr>
        <p:spPr>
          <a:xfrm>
            <a:off x="979714" y="4777274"/>
            <a:ext cx="8238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2BBF1C-968E-6879-B881-3D177D153DD9}"/>
              </a:ext>
            </a:extLst>
          </p:cNvPr>
          <p:cNvCxnSpPr>
            <a:cxnSpLocks/>
          </p:cNvCxnSpPr>
          <p:nvPr/>
        </p:nvCxnSpPr>
        <p:spPr>
          <a:xfrm>
            <a:off x="979714" y="5937380"/>
            <a:ext cx="8238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DED647-E24A-6586-FC3F-670021D3E322}"/>
              </a:ext>
            </a:extLst>
          </p:cNvPr>
          <p:cNvCxnSpPr>
            <a:cxnSpLocks/>
          </p:cNvCxnSpPr>
          <p:nvPr/>
        </p:nvCxnSpPr>
        <p:spPr>
          <a:xfrm>
            <a:off x="979714" y="6752253"/>
            <a:ext cx="8238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4DC15A-6892-B37E-1914-EA07EF7BDD13}"/>
              </a:ext>
            </a:extLst>
          </p:cNvPr>
          <p:cNvCxnSpPr/>
          <p:nvPr/>
        </p:nvCxnSpPr>
        <p:spPr>
          <a:xfrm>
            <a:off x="979714" y="531845"/>
            <a:ext cx="0" cy="6220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43843B-C7DB-AA39-A8F1-B584A7A186C2}"/>
              </a:ext>
            </a:extLst>
          </p:cNvPr>
          <p:cNvCxnSpPr/>
          <p:nvPr/>
        </p:nvCxnSpPr>
        <p:spPr>
          <a:xfrm>
            <a:off x="9218645" y="531845"/>
            <a:ext cx="0" cy="6220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2F99387-17BF-280B-5665-B466EFDE4E3B}"/>
              </a:ext>
            </a:extLst>
          </p:cNvPr>
          <p:cNvSpPr txBox="1"/>
          <p:nvPr/>
        </p:nvSpPr>
        <p:spPr>
          <a:xfrm>
            <a:off x="9351769" y="810809"/>
            <a:ext cx="260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&lt;&lt; HIDDEN FIN (no text)</a:t>
            </a:r>
            <a:endParaRPr lang="en-CA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F8C074-E0D3-F827-FEA8-3CCB0C86B693}"/>
              </a:ext>
            </a:extLst>
          </p:cNvPr>
          <p:cNvSpPr txBox="1"/>
          <p:nvPr/>
        </p:nvSpPr>
        <p:spPr>
          <a:xfrm>
            <a:off x="9351768" y="1768275"/>
            <a:ext cx="220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&lt;&lt; AREA “B”</a:t>
            </a:r>
            <a:endParaRPr lang="en-CA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1495E0-2942-146D-BE1B-0329BE394D7C}"/>
              </a:ext>
            </a:extLst>
          </p:cNvPr>
          <p:cNvSpPr txBox="1"/>
          <p:nvPr/>
        </p:nvSpPr>
        <p:spPr>
          <a:xfrm>
            <a:off x="9351768" y="5177706"/>
            <a:ext cx="220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&lt;&lt; AREA “A”</a:t>
            </a:r>
            <a:endParaRPr lang="en-CA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D1200D-4A8F-9DA0-C54E-F5CD12CEC636}"/>
              </a:ext>
            </a:extLst>
          </p:cNvPr>
          <p:cNvSpPr txBox="1"/>
          <p:nvPr/>
        </p:nvSpPr>
        <p:spPr>
          <a:xfrm>
            <a:off x="9351768" y="6226422"/>
            <a:ext cx="220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&lt;&lt; FACING FIN</a:t>
            </a:r>
            <a:endParaRPr lang="en-CA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1B995E9-BC0E-749D-2BE5-64B28735C432}"/>
              </a:ext>
            </a:extLst>
          </p:cNvPr>
          <p:cNvSpPr txBox="1"/>
          <p:nvPr/>
        </p:nvSpPr>
        <p:spPr>
          <a:xfrm>
            <a:off x="9351770" y="3615613"/>
            <a:ext cx="220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&lt;&lt; FRONT PANEL</a:t>
            </a:r>
            <a:endParaRPr lang="en-CA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8E6B8D4-218B-5D2A-3DF0-558909F5FBF8}"/>
              </a:ext>
            </a:extLst>
          </p:cNvPr>
          <p:cNvCxnSpPr>
            <a:cxnSpLocks/>
          </p:cNvCxnSpPr>
          <p:nvPr/>
        </p:nvCxnSpPr>
        <p:spPr>
          <a:xfrm>
            <a:off x="534939" y="3750907"/>
            <a:ext cx="0" cy="3001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7605FC6-770C-6E08-7EEA-6857BF1481AB}"/>
              </a:ext>
            </a:extLst>
          </p:cNvPr>
          <p:cNvSpPr txBox="1"/>
          <p:nvPr/>
        </p:nvSpPr>
        <p:spPr>
          <a:xfrm>
            <a:off x="326563" y="3200401"/>
            <a:ext cx="416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100mm</a:t>
            </a:r>
            <a:endParaRPr lang="en-CA" sz="10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660F1C9-04FF-DA21-DAEE-78FC23E7917C}"/>
              </a:ext>
            </a:extLst>
          </p:cNvPr>
          <p:cNvCxnSpPr>
            <a:cxnSpLocks/>
          </p:cNvCxnSpPr>
          <p:nvPr/>
        </p:nvCxnSpPr>
        <p:spPr>
          <a:xfrm>
            <a:off x="534940" y="531845"/>
            <a:ext cx="0" cy="2463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D703925-F60A-EFC1-4B7E-AFD727E51EAD}"/>
              </a:ext>
            </a:extLst>
          </p:cNvPr>
          <p:cNvCxnSpPr>
            <a:cxnSpLocks/>
          </p:cNvCxnSpPr>
          <p:nvPr/>
        </p:nvCxnSpPr>
        <p:spPr>
          <a:xfrm>
            <a:off x="979714" y="242596"/>
            <a:ext cx="35269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15B51AC-B48B-B8B1-F411-1E4D0D984AFB}"/>
              </a:ext>
            </a:extLst>
          </p:cNvPr>
          <p:cNvCxnSpPr>
            <a:cxnSpLocks/>
          </p:cNvCxnSpPr>
          <p:nvPr/>
        </p:nvCxnSpPr>
        <p:spPr>
          <a:xfrm>
            <a:off x="5486400" y="242596"/>
            <a:ext cx="37322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D68168C-B3CB-E83D-E2D6-174D5E15E3DC}"/>
              </a:ext>
            </a:extLst>
          </p:cNvPr>
          <p:cNvSpPr txBox="1"/>
          <p:nvPr/>
        </p:nvSpPr>
        <p:spPr>
          <a:xfrm>
            <a:off x="4788166" y="42541"/>
            <a:ext cx="416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100mm</a:t>
            </a:r>
            <a:endParaRPr lang="en-CA" sz="1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2AB9C65-5A69-1C16-6F1A-A8C3BA354DB6}"/>
              </a:ext>
            </a:extLst>
          </p:cNvPr>
          <p:cNvSpPr txBox="1"/>
          <p:nvPr/>
        </p:nvSpPr>
        <p:spPr>
          <a:xfrm>
            <a:off x="1203823" y="2543639"/>
            <a:ext cx="60307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dirty="0"/>
              <a:t>NAKED VELVET</a:t>
            </a:r>
            <a:endParaRPr lang="en-CA" sz="6800" dirty="0"/>
          </a:p>
        </p:txBody>
      </p:sp>
      <p:pic>
        <p:nvPicPr>
          <p:cNvPr id="57" name="Picture 56" descr="A picture containing dark, white, black, tableware&#10;&#10;Description automatically generated">
            <a:extLst>
              <a:ext uri="{FF2B5EF4-FFF2-40B4-BE49-F238E27FC236}">
                <a16:creationId xmlns:a16="http://schemas.microsoft.com/office/drawing/2014/main" id="{00EE4EEC-8EE0-B77A-3DC3-0E34A2EA6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675" y="2345861"/>
            <a:ext cx="2471230" cy="247123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8D45CDBD-097B-2F74-E536-49C12075A1A4}"/>
              </a:ext>
            </a:extLst>
          </p:cNvPr>
          <p:cNvSpPr txBox="1"/>
          <p:nvPr/>
        </p:nvSpPr>
        <p:spPr>
          <a:xfrm>
            <a:off x="2359251" y="3392276"/>
            <a:ext cx="2957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HAZELNUT TRUFFLE</a:t>
            </a:r>
          </a:p>
          <a:p>
            <a:pPr algn="ctr"/>
            <a:r>
              <a:rPr lang="en-US" sz="2400" dirty="0"/>
              <a:t>TRUFFE NOISETTE</a:t>
            </a:r>
            <a:endParaRPr lang="en-CA" sz="24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A9256C-A0AD-10CA-09D9-B594ACA5C2DB}"/>
              </a:ext>
            </a:extLst>
          </p:cNvPr>
          <p:cNvSpPr txBox="1"/>
          <p:nvPr/>
        </p:nvSpPr>
        <p:spPr>
          <a:xfrm>
            <a:off x="1390586" y="4243186"/>
            <a:ext cx="1614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PLANT-BASED</a:t>
            </a:r>
            <a:endParaRPr lang="en-CA" sz="16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5A5E228-020D-EA80-3B90-55EB0717502E}"/>
              </a:ext>
            </a:extLst>
          </p:cNvPr>
          <p:cNvSpPr txBox="1"/>
          <p:nvPr/>
        </p:nvSpPr>
        <p:spPr>
          <a:xfrm>
            <a:off x="3117074" y="4252903"/>
            <a:ext cx="2897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SMOOTH, VELVETY CHOCOLATES</a:t>
            </a:r>
            <a:endParaRPr lang="en-CA" sz="16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4552F5D-3690-FA93-644A-7C55DC58BDE3}"/>
              </a:ext>
            </a:extLst>
          </p:cNvPr>
          <p:cNvSpPr txBox="1"/>
          <p:nvPr/>
        </p:nvSpPr>
        <p:spPr>
          <a:xfrm>
            <a:off x="7793610" y="4045438"/>
            <a:ext cx="1130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30g </a:t>
            </a:r>
          </a:p>
          <a:p>
            <a:pPr algn="r"/>
            <a:r>
              <a:rPr lang="en-US" sz="1400" dirty="0"/>
              <a:t>(3 pieces)</a:t>
            </a:r>
            <a:endParaRPr lang="en-CA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D42D989-5F19-3C33-A4BA-2D037621550A}"/>
              </a:ext>
            </a:extLst>
          </p:cNvPr>
          <p:cNvSpPr txBox="1"/>
          <p:nvPr/>
        </p:nvSpPr>
        <p:spPr>
          <a:xfrm>
            <a:off x="1433797" y="4881900"/>
            <a:ext cx="7125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INGREDIENTS:</a:t>
            </a:r>
          </a:p>
          <a:p>
            <a:r>
              <a:rPr lang="en-US" sz="1000" dirty="0"/>
              <a:t>COCOA MASS, COCOA BUTTER, RAW CANE SUGAR, HAZELNUTS, COCONUT OIL, REAL MADAGASCAR VANILLA BEANS, SEA SALT </a:t>
            </a:r>
          </a:p>
          <a:p>
            <a:endParaRPr lang="en-US" sz="1000" dirty="0"/>
          </a:p>
          <a:p>
            <a:r>
              <a:rPr lang="en-US" sz="1000" b="1" dirty="0"/>
              <a:t>CONTAINS:</a:t>
            </a:r>
            <a:r>
              <a:rPr lang="en-US" sz="1000" dirty="0"/>
              <a:t>		</a:t>
            </a:r>
            <a:r>
              <a:rPr lang="en-US" sz="1000" b="1" dirty="0"/>
              <a:t>MAY CONTAIN:</a:t>
            </a:r>
          </a:p>
          <a:p>
            <a:r>
              <a:rPr lang="en-US" sz="1000" dirty="0"/>
              <a:t>HAZELNUTS, COCONUT                      TREE NUTS, PEANUTS, SESAME, MILK (DAIRY), EGGS, SOY, WHEAT (GLUTEN), RICE </a:t>
            </a:r>
          </a:p>
          <a:p>
            <a:r>
              <a:rPr lang="en-US" sz="1000" dirty="0"/>
              <a:t> </a:t>
            </a:r>
            <a:endParaRPr lang="en-CA" sz="1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BF16EBB-4CB1-4280-5B74-094E2BF82752}"/>
              </a:ext>
            </a:extLst>
          </p:cNvPr>
          <p:cNvSpPr txBox="1"/>
          <p:nvPr/>
        </p:nvSpPr>
        <p:spPr>
          <a:xfrm>
            <a:off x="1465727" y="5772157"/>
            <a:ext cx="7450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INGREDIENTS:</a:t>
            </a:r>
          </a:p>
          <a:p>
            <a:r>
              <a:rPr lang="en-US" sz="1000" dirty="0"/>
              <a:t>MASSE DE CACAO, BEURRE DE CACAO, SUCRE DE CANNE CRU, NOISETTES, HUILE DE NOIX DE COCO, GOUSSES DE VANILLE DE MADAGASCAR, SEL DE MER </a:t>
            </a:r>
          </a:p>
          <a:p>
            <a:endParaRPr lang="en-US" sz="1000" dirty="0"/>
          </a:p>
          <a:p>
            <a:r>
              <a:rPr lang="en-US" sz="1000" b="1" dirty="0"/>
              <a:t>CONTIENT DES:                                    PEUT CONTENIR:</a:t>
            </a:r>
          </a:p>
          <a:p>
            <a:r>
              <a:rPr lang="en-US" sz="1000" dirty="0"/>
              <a:t>NOISETTES, NOIX DE COCO               NOIX, ARACHIDES, SESAME, LAIT (LATIER), OEUFS, SOJA, BLE (GLUTEN), RIZ</a:t>
            </a:r>
            <a:endParaRPr lang="en-CA" sz="1000" dirty="0"/>
          </a:p>
        </p:txBody>
      </p:sp>
      <p:pic>
        <p:nvPicPr>
          <p:cNvPr id="67" name="Picture 66" descr="Logo&#10;&#10;Description automatically generated">
            <a:extLst>
              <a:ext uri="{FF2B5EF4-FFF2-40B4-BE49-F238E27FC236}">
                <a16:creationId xmlns:a16="http://schemas.microsoft.com/office/drawing/2014/main" id="{B3BBBDF5-CBF0-493E-DE2B-F0F1E9706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770" y="2774926"/>
            <a:ext cx="659359" cy="559456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20DF57A1-6F05-8D5A-00FF-F2CFF2A4F67E}"/>
              </a:ext>
            </a:extLst>
          </p:cNvPr>
          <p:cNvSpPr txBox="1"/>
          <p:nvPr/>
        </p:nvSpPr>
        <p:spPr>
          <a:xfrm rot="10800000">
            <a:off x="1169436" y="1409543"/>
            <a:ext cx="149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Naked Velvet</a:t>
            </a:r>
          </a:p>
          <a:p>
            <a:r>
              <a:rPr lang="en-US" sz="1000" dirty="0"/>
              <a:t>Kelowna, BC</a:t>
            </a:r>
          </a:p>
          <a:p>
            <a:r>
              <a:rPr lang="en-US" sz="1000" dirty="0"/>
              <a:t>V1W 3S9</a:t>
            </a:r>
          </a:p>
          <a:p>
            <a:r>
              <a:rPr lang="en-US" sz="1000" dirty="0"/>
              <a:t>info@nakedvelvet.com</a:t>
            </a:r>
            <a:endParaRPr lang="en-CA" sz="1000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9933A43-C6E0-0E6E-E751-42F68AD4C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594" y="3542844"/>
            <a:ext cx="916106" cy="73288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1391E51-CB56-9022-F05A-D9254514E7A6}"/>
              </a:ext>
            </a:extLst>
          </p:cNvPr>
          <p:cNvSpPr txBox="1"/>
          <p:nvPr/>
        </p:nvSpPr>
        <p:spPr>
          <a:xfrm>
            <a:off x="6440076" y="4322153"/>
            <a:ext cx="1813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ENLARGED TO SHOW DETAIL</a:t>
            </a:r>
            <a:endParaRPr lang="en-CA" sz="900" dirty="0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F1AA18D8-5AED-9C21-C41B-70029F48E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940420" y="1429180"/>
            <a:ext cx="4902811" cy="984901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E8BD5881-8057-C484-AC6D-544830674465}"/>
              </a:ext>
            </a:extLst>
          </p:cNvPr>
          <p:cNvSpPr/>
          <p:nvPr/>
        </p:nvSpPr>
        <p:spPr>
          <a:xfrm>
            <a:off x="2688388" y="1434335"/>
            <a:ext cx="1136015" cy="94256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629ED47-3243-E146-3693-04317DE6610E}"/>
              </a:ext>
            </a:extLst>
          </p:cNvPr>
          <p:cNvSpPr txBox="1"/>
          <p:nvPr/>
        </p:nvSpPr>
        <p:spPr>
          <a:xfrm rot="10800000">
            <a:off x="2772196" y="2175083"/>
            <a:ext cx="935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BEST BEFORE:</a:t>
            </a:r>
            <a:endParaRPr lang="en-CA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E3805A-7A8F-8F55-44AC-2D44984843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1615" y="5133651"/>
            <a:ext cx="530122" cy="55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8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177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Matan Volach</dc:creator>
  <cp:lastModifiedBy>Matan Volach</cp:lastModifiedBy>
  <cp:revision>4</cp:revision>
  <dcterms:created xsi:type="dcterms:W3CDTF">2023-02-22T22:04:10Z</dcterms:created>
  <dcterms:modified xsi:type="dcterms:W3CDTF">2023-02-23T02:16:54Z</dcterms:modified>
</cp:coreProperties>
</file>