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7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909"/>
  </p:normalViewPr>
  <p:slideViewPr>
    <p:cSldViewPr snapToGrid="0">
      <p:cViewPr varScale="1">
        <p:scale>
          <a:sx n="110" d="100"/>
          <a:sy n="110" d="100"/>
        </p:scale>
        <p:origin x="5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29812-7726-6169-7982-7C0CA3146F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5AB2CD-69EC-99CA-E025-013EB42ED0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09E8EA-0212-5A3F-8666-A10A43932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3F589-BCF5-5B40-97BF-FA69374CB445}" type="datetimeFigureOut">
              <a:rPr lang="en-US" smtClean="0"/>
              <a:t>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2FA245-6A3C-2FED-975B-CB3D0E5CB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E9F66-7C46-2D15-8D04-8FD749A79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0F65-B0ED-B84C-90A9-0B4786AC7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57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9FD2-FA87-D41D-053B-E4AC5C153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531D15-A02D-63A8-6729-8983E66759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55EC3-B527-F41C-7DC4-680B3AA49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3F589-BCF5-5B40-97BF-FA69374CB445}" type="datetimeFigureOut">
              <a:rPr lang="en-US" smtClean="0"/>
              <a:t>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A1AAE-821B-474E-9194-13E534E54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750F0-580A-FF8E-96D6-161F3BD97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0F65-B0ED-B84C-90A9-0B4786AC7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21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7E9854-BB49-F352-7BF4-D221E32346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DAB74F-D4B0-EFD6-CDD9-5C3A857B74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276EC-56B6-C31E-A0A6-6489BAF6A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3F589-BCF5-5B40-97BF-FA69374CB445}" type="datetimeFigureOut">
              <a:rPr lang="en-US" smtClean="0"/>
              <a:t>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9EFDC-7296-0CD6-2E76-8B959E57F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E7004-C815-C84C-D956-453D88E5E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0F65-B0ED-B84C-90A9-0B4786AC7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82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43E1A-4B15-79BB-8D5E-FC118825A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715EB-A724-65F8-901F-C7C846956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31E5C-C6B4-A61C-5F26-3B0F2CA06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3F589-BCF5-5B40-97BF-FA69374CB445}" type="datetimeFigureOut">
              <a:rPr lang="en-US" smtClean="0"/>
              <a:t>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EE53F-D9A5-76DD-F5F4-A722DB50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2C58C-9678-C4A8-C8E3-18FAF9600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0F65-B0ED-B84C-90A9-0B4786AC7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222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46274-DDFE-A040-0DA7-58D86AA06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0C4A49-B0B9-B129-8C98-7424BD7AF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F36F5-6D59-CCB8-5C06-25416B312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3F589-BCF5-5B40-97BF-FA69374CB445}" type="datetimeFigureOut">
              <a:rPr lang="en-US" smtClean="0"/>
              <a:t>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995CB-1479-6A26-3971-6A5075175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11EA46-1102-320E-1A23-88CCE52B2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0F65-B0ED-B84C-90A9-0B4786AC7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509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87850-DF7C-9A1A-08DA-B9BCE1392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440B46-1182-C9D6-5B7D-289A78BFA7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747BEE-42AB-69B8-8604-3F6F2776CB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F374C-6DFA-073E-C391-4C4730D97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3F589-BCF5-5B40-97BF-FA69374CB445}" type="datetimeFigureOut">
              <a:rPr lang="en-US" smtClean="0"/>
              <a:t>2/21/23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DEF3F6-DE18-4E18-A184-21580A65A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AC04A5-E27B-F33D-C089-A91C13C5A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0F65-B0ED-B84C-90A9-0B4786AC7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20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4132B-3C22-B539-6186-7047CB0D4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0D0AC-A793-6AFF-624B-74DBF1D93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3F220-5B23-330E-A881-10F2C19B4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CD84F-389B-D7FC-5272-2C9FF7ED66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525E5E-6271-542A-6C99-EA96852660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97EA61-DA71-05BB-4228-8540A9231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3F589-BCF5-5B40-97BF-FA69374CB445}" type="datetimeFigureOut">
              <a:rPr lang="en-US" smtClean="0"/>
              <a:t>2/21/23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98CF44-5364-4BD0-733F-4887FBF93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5E325D-BD12-1EDE-CD76-0366D8803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0F65-B0ED-B84C-90A9-0B4786AC7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449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CF5D5-C473-FAE9-F058-9D12FD8CA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BBAED5-5377-6FBE-C2DD-E3191DE3E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3F589-BCF5-5B40-97BF-FA69374CB445}" type="datetimeFigureOut">
              <a:rPr lang="en-US" smtClean="0"/>
              <a:t>2/21/23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44CF9-D70C-546F-5F31-2190E6461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B4B99E-63D7-D7E3-A6A1-2E353AF78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0F65-B0ED-B84C-90A9-0B4786AC7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840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6253DC-F3D9-0878-97CA-C4643F197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3F589-BCF5-5B40-97BF-FA69374CB445}" type="datetimeFigureOut">
              <a:rPr lang="en-US" smtClean="0"/>
              <a:t>2/21/23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FDC584-FFE4-8EB0-FAF2-17D6A2DDD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C357E0-00E8-23F9-D59F-E544FEBDB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0F65-B0ED-B84C-90A9-0B4786AC7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847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D7E1E-614D-CAA5-1904-E8708D928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58710-2390-3488-1514-9879E5D64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46A8CC-885E-247D-E62B-C84633D206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CEA834-AB55-E47B-874B-738DEC4CD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3F589-BCF5-5B40-97BF-FA69374CB445}" type="datetimeFigureOut">
              <a:rPr lang="en-US" smtClean="0"/>
              <a:t>2/21/23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BBDAA-87AA-C895-FC1A-F81A6626F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F99C74-5D4B-BA95-E949-3C5919F27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0F65-B0ED-B84C-90A9-0B4786AC7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52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73CCC-0FAC-E979-8700-6E6EEDFEC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392B43-ED33-EB42-5BA3-6AB45C87BC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B50DD3-18D8-1C83-518D-A8C947A7D2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314DD8-9A30-9B6E-3845-35A0D9158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3F589-BCF5-5B40-97BF-FA69374CB445}" type="datetimeFigureOut">
              <a:rPr lang="en-US" smtClean="0"/>
              <a:t>2/21/23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95894-3F1C-1BD5-ED79-FBC8AF260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8AB30D-7DAF-994F-D0CD-C59E786DB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B0F65-B0ED-B84C-90A9-0B4786AC7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152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26A84-2B4D-3520-A731-461418800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82DE7B-5BFB-D3AD-6533-6FFBDB9189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819DC0-13BC-9938-A9AA-4086FBD5C2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23F589-BCF5-5B40-97BF-FA69374CB445}" type="datetimeFigureOut">
              <a:rPr lang="en-US" smtClean="0"/>
              <a:t>2/21/23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7DFA56-F2EE-E9E9-7955-840CC724A8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1C733-D12E-F84B-3BCF-945727EDC8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B0F65-B0ED-B84C-90A9-0B4786AC71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987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09D1E-99F8-0959-99A4-3692D4FDA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125764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24000" dirty="0"/>
              <a:t>Its Showtime!</a:t>
            </a:r>
          </a:p>
          <a:p>
            <a:pPr marL="0" indent="0">
              <a:buNone/>
            </a:pPr>
            <a:endParaRPr lang="en-US" sz="8000" dirty="0"/>
          </a:p>
          <a:p>
            <a:r>
              <a:rPr lang="en-US" sz="8000" dirty="0"/>
              <a:t>2D or 3D Letters?</a:t>
            </a:r>
          </a:p>
          <a:p>
            <a:endParaRPr lang="en-US" sz="8000" dirty="0"/>
          </a:p>
          <a:p>
            <a:r>
              <a:rPr lang="en-US" sz="8000" dirty="0"/>
              <a:t>Black or White colors in Letters?  Could be Silver or Gold Also!   No Other Colors.</a:t>
            </a:r>
          </a:p>
          <a:p>
            <a:pPr marL="0" indent="0">
              <a:buNone/>
            </a:pPr>
            <a:endParaRPr lang="en-US" sz="8000" dirty="0"/>
          </a:p>
          <a:p>
            <a:r>
              <a:rPr lang="en-US" sz="8000" dirty="0"/>
              <a:t>I want a Logo that would look good on Instagram and Social Networks.  Very Fresh and Easy to Recognize.   Letters must read clearly,  But Image of People must also be easy to See.</a:t>
            </a:r>
          </a:p>
          <a:p>
            <a:endParaRPr lang="en-US" sz="8000" dirty="0"/>
          </a:p>
          <a:p>
            <a:r>
              <a:rPr lang="en-US" sz="8000" dirty="0"/>
              <a:t>Looking at this Logo will Excite you!  Will make you want to </a:t>
            </a:r>
            <a:r>
              <a:rPr lang="en-US" sz="8000" b="1" dirty="0"/>
              <a:t>Sing, Dance and Have a great time!</a:t>
            </a:r>
          </a:p>
          <a:p>
            <a:endParaRPr lang="en-US" sz="8000" b="1" dirty="0"/>
          </a:p>
          <a:p>
            <a:r>
              <a:rPr lang="en-US" sz="8000" dirty="0"/>
              <a:t>The Company or the “GUY” or “STAR”  that you want to Hire for your personal events.   You want to have a Once in a lifetime-Event, and this is the Chance!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584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rty People Logo PNG Vector (AI) Free Download">
            <a:extLst>
              <a:ext uri="{FF2B5EF4-FFF2-40B4-BE49-F238E27FC236}">
                <a16:creationId xmlns:a16="http://schemas.microsoft.com/office/drawing/2014/main" id="{F26D9AEF-00E5-8B3E-4511-AFFA26C25E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04" y="4382564"/>
            <a:ext cx="3057751" cy="2283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Dancing silhouettes stock vector. Illustration of shadow - 38272826">
            <a:extLst>
              <a:ext uri="{FF2B5EF4-FFF2-40B4-BE49-F238E27FC236}">
                <a16:creationId xmlns:a16="http://schemas.microsoft.com/office/drawing/2014/main" id="{C0B42CB0-76FA-C888-28ED-EABF31A8CD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956" y="605971"/>
            <a:ext cx="3976419" cy="2823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hotos at Cita Rasa Karaoke - Karaoke Bar in Bitung">
            <a:extLst>
              <a:ext uri="{FF2B5EF4-FFF2-40B4-BE49-F238E27FC236}">
                <a16:creationId xmlns:a16="http://schemas.microsoft.com/office/drawing/2014/main" id="{3E79B4CD-D928-9487-F7A9-1B7EAE7D4B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914" y="424542"/>
            <a:ext cx="3185886" cy="3185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icrophone Wall decal Sticker, Cartoon microphone, gray condenser microphone,  cartoon Character, electronics png | PNGEgg">
            <a:extLst>
              <a:ext uri="{FF2B5EF4-FFF2-40B4-BE49-F238E27FC236}">
                <a16:creationId xmlns:a16="http://schemas.microsoft.com/office/drawing/2014/main" id="{1DDABFA8-A848-AC8D-B30A-F5E7836BF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6900" y="4007963"/>
            <a:ext cx="1598199" cy="200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artoon Microphone Images – Browse 40,583 Stock Photos, Vectors, and Video  | Adobe Stock">
            <a:extLst>
              <a:ext uri="{FF2B5EF4-FFF2-40B4-BE49-F238E27FC236}">
                <a16:creationId xmlns:a16="http://schemas.microsoft.com/office/drawing/2014/main" id="{6107A22A-D4F5-AC63-5750-ACC3AA797B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469" y="4007963"/>
            <a:ext cx="2008208" cy="200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Microphone, Old Radio s, microphone, recording Studio, cartoon png | PNGWing">
            <a:extLst>
              <a:ext uri="{FF2B5EF4-FFF2-40B4-BE49-F238E27FC236}">
                <a16:creationId xmlns:a16="http://schemas.microsoft.com/office/drawing/2014/main" id="{1F03F4C5-C2E3-EB41-1F46-DD40CF1EE8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8356" y="4007963"/>
            <a:ext cx="963457" cy="2283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0400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Party people background. Silhouette of a group of party people dancing. |  CanStock">
            <a:extLst>
              <a:ext uri="{FF2B5EF4-FFF2-40B4-BE49-F238E27FC236}">
                <a16:creationId xmlns:a16="http://schemas.microsoft.com/office/drawing/2014/main" id="{7F4BAF5C-BDAA-897A-0CA0-F0AF5942B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97" y="537029"/>
            <a:ext cx="3390784" cy="2656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Party People Together â€“ Vector Stock Illustration - Illustration of  collection, hall: 134556131">
            <a:extLst>
              <a:ext uri="{FF2B5EF4-FFF2-40B4-BE49-F238E27FC236}">
                <a16:creationId xmlns:a16="http://schemas.microsoft.com/office/drawing/2014/main" id="{F27718BC-A122-54AA-1B72-5B6E309253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9085" y="427446"/>
            <a:ext cx="6007101" cy="2402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Free Vector | Party people with streamers and confetti">
            <a:extLst>
              <a:ext uri="{FF2B5EF4-FFF2-40B4-BE49-F238E27FC236}">
                <a16:creationId xmlns:a16="http://schemas.microsoft.com/office/drawing/2014/main" id="{1CC8D5DE-A215-A598-0D5E-3B14AD2C4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375" y="3877353"/>
            <a:ext cx="3592470" cy="214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Free Vector | Party people background">
            <a:extLst>
              <a:ext uri="{FF2B5EF4-FFF2-40B4-BE49-F238E27FC236}">
                <a16:creationId xmlns:a16="http://schemas.microsoft.com/office/drawing/2014/main" id="{667959AC-E381-891C-ECD0-08F317B695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873" y="3353932"/>
            <a:ext cx="3193142" cy="3193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8416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122</Words>
  <Application>Microsoft Macintosh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Gady Blitz</dc:creator>
  <cp:lastModifiedBy>Gady Blitz</cp:lastModifiedBy>
  <cp:revision>11</cp:revision>
  <dcterms:created xsi:type="dcterms:W3CDTF">2023-02-06T17:15:07Z</dcterms:created>
  <dcterms:modified xsi:type="dcterms:W3CDTF">2023-02-21T19:43:05Z</dcterms:modified>
</cp:coreProperties>
</file>