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18.02.2023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Sweet Almond </a:t>
            </a:r>
            <a:r>
              <a:rPr lang="de-DE" dirty="0" err="1" smtClean="0"/>
              <a:t>Moonshine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Labels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anidrinks\Apple Pie Moonshine\Stickers for a liquor bottle\JPG\Side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140968"/>
            <a:ext cx="3024336" cy="3626537"/>
          </a:xfrm>
          <a:prstGeom prst="rect">
            <a:avLst/>
          </a:prstGeom>
          <a:noFill/>
        </p:spPr>
      </p:pic>
      <p:pic>
        <p:nvPicPr>
          <p:cNvPr id="1029" name="Picture 5" descr="D:\danidrinks\Apple Pie Moonshine\Stickers for a liquor bottle\JPG\To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6632"/>
            <a:ext cx="2780928" cy="2780928"/>
          </a:xfrm>
          <a:prstGeom prst="rect">
            <a:avLst/>
          </a:prstGeom>
          <a:noFill/>
        </p:spPr>
      </p:pic>
      <p:pic>
        <p:nvPicPr>
          <p:cNvPr id="8" name="Picture 2" descr="Almond Free PNG Images, Almond Tree Clipart Download - Free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476672"/>
            <a:ext cx="1764625" cy="1008111"/>
          </a:xfrm>
          <a:prstGeom prst="rect">
            <a:avLst/>
          </a:prstGeom>
          <a:noFill/>
        </p:spPr>
      </p:pic>
      <p:sp>
        <p:nvSpPr>
          <p:cNvPr id="9" name="Textfeld 8"/>
          <p:cNvSpPr txBox="1"/>
          <p:nvPr/>
        </p:nvSpPr>
        <p:spPr>
          <a:xfrm>
            <a:off x="5436096" y="1484784"/>
            <a:ext cx="300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almonds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picture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923928" y="3573016"/>
            <a:ext cx="499784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NEW TEXT:</a:t>
            </a:r>
          </a:p>
          <a:p>
            <a:r>
              <a:rPr lang="de-DE" dirty="0" smtClean="0"/>
              <a:t>Ich habe in meiner Mikrobrauerei aus </a:t>
            </a:r>
          </a:p>
          <a:p>
            <a:r>
              <a:rPr lang="de-DE" dirty="0" smtClean="0"/>
              <a:t>reinem Gerstenmalz Würze gebraut, diese </a:t>
            </a:r>
          </a:p>
          <a:p>
            <a:r>
              <a:rPr lang="de-DE" dirty="0" smtClean="0"/>
              <a:t>mit Hefe vergoren und danach gebrannt. </a:t>
            </a:r>
          </a:p>
          <a:p>
            <a:r>
              <a:rPr lang="de-DE" dirty="0" err="1" smtClean="0"/>
              <a:t>Anschliessend</a:t>
            </a:r>
            <a:r>
              <a:rPr lang="de-DE" dirty="0" smtClean="0"/>
              <a:t> habe ich mich von den alten </a:t>
            </a:r>
          </a:p>
          <a:p>
            <a:r>
              <a:rPr lang="de-DE" dirty="0" smtClean="0"/>
              <a:t>Schwarzbrennern in den USA, den </a:t>
            </a:r>
            <a:r>
              <a:rPr lang="de-DE" dirty="0" err="1" smtClean="0"/>
              <a:t>Moonshiners</a:t>
            </a:r>
            <a:r>
              <a:rPr lang="de-DE" dirty="0" smtClean="0"/>
              <a:t>,</a:t>
            </a:r>
          </a:p>
          <a:p>
            <a:r>
              <a:rPr lang="de-DE" dirty="0" smtClean="0"/>
              <a:t>inspirieren </a:t>
            </a:r>
            <a:r>
              <a:rPr lang="de-DE" dirty="0" smtClean="0"/>
              <a:t>lassen und das Destillat mit </a:t>
            </a:r>
          </a:p>
          <a:p>
            <a:r>
              <a:rPr lang="de-DE" dirty="0" smtClean="0"/>
              <a:t>Bittermandeln, Äpfel, Karamell, Vanille, Zucker und </a:t>
            </a:r>
            <a:br>
              <a:rPr lang="de-DE" dirty="0" smtClean="0"/>
            </a:br>
            <a:r>
              <a:rPr lang="de-DE" dirty="0" smtClean="0"/>
              <a:t>weiteren exotischen Gewürzen verfeinert.</a:t>
            </a: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anidrinks\Apple Pie Moonshine\Stickers for a liquor bottle\JPG\Fro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2642235" cy="3168352"/>
          </a:xfrm>
          <a:prstGeom prst="rect">
            <a:avLst/>
          </a:prstGeom>
          <a:noFill/>
        </p:spPr>
      </p:pic>
      <p:pic>
        <p:nvPicPr>
          <p:cNvPr id="1028" name="Picture 4" descr="D:\danidrinks\Apple Pie Moonshine\Stickers for a liquor bottle\JPG\Side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2582184" cy="3096344"/>
          </a:xfrm>
          <a:prstGeom prst="rect">
            <a:avLst/>
          </a:prstGeom>
          <a:noFill/>
        </p:spPr>
      </p:pic>
      <p:pic>
        <p:nvPicPr>
          <p:cNvPr id="2050" name="Picture 2" descr="Almond Free PNG Images, Almond Tree Clipart Download - Free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268760"/>
            <a:ext cx="1764625" cy="1008111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5292080" y="404664"/>
            <a:ext cx="3028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NEW NAME:</a:t>
            </a:r>
          </a:p>
          <a:p>
            <a:r>
              <a:rPr lang="de-DE" dirty="0" smtClean="0"/>
              <a:t>SWEET ALMOND MOONSHINE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5364088" y="2204864"/>
            <a:ext cx="300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almonds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picture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292080" y="3429000"/>
            <a:ext cx="300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smtClean="0"/>
              <a:t>New EAN-</a:t>
            </a:r>
            <a:r>
              <a:rPr lang="de-DE" dirty="0" err="1" smtClean="0"/>
              <a:t>code</a:t>
            </a:r>
            <a:r>
              <a:rPr lang="de-DE" dirty="0" smtClean="0"/>
              <a:t>-</a:t>
            </a:r>
            <a:r>
              <a:rPr lang="de-DE" dirty="0" err="1" smtClean="0"/>
              <a:t>picture</a:t>
            </a:r>
            <a:r>
              <a:rPr lang="de-DE" dirty="0" smtClean="0"/>
              <a:t>:</a:t>
            </a:r>
            <a:endParaRPr lang="de-DE" dirty="0"/>
          </a:p>
        </p:txBody>
      </p:sp>
      <p:pic>
        <p:nvPicPr>
          <p:cNvPr id="2051" name="Picture 3" descr="D:\Download\GTIN_764017465052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4005064"/>
            <a:ext cx="4099775" cy="2852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Ginger Honey </a:t>
            </a:r>
            <a:r>
              <a:rPr lang="de-DE" dirty="0" err="1" smtClean="0"/>
              <a:t>Moonshine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Labels</a:t>
            </a:r>
            <a:endParaRPr lang="de-D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anidrinks\Apple Pie Moonshine\Stickers for a liquor bottle\JPG\Side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140968"/>
            <a:ext cx="3024336" cy="3626537"/>
          </a:xfrm>
          <a:prstGeom prst="rect">
            <a:avLst/>
          </a:prstGeom>
          <a:noFill/>
        </p:spPr>
      </p:pic>
      <p:pic>
        <p:nvPicPr>
          <p:cNvPr id="1029" name="Picture 5" descr="D:\danidrinks\Apple Pie Moonshine\Stickers for a liquor bottle\JPG\To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6632"/>
            <a:ext cx="2780928" cy="2780928"/>
          </a:xfrm>
          <a:prstGeom prst="rect">
            <a:avLst/>
          </a:prstGeom>
          <a:noFill/>
        </p:spPr>
      </p:pic>
      <p:sp>
        <p:nvSpPr>
          <p:cNvPr id="9" name="Textfeld 8"/>
          <p:cNvSpPr txBox="1"/>
          <p:nvPr/>
        </p:nvSpPr>
        <p:spPr>
          <a:xfrm>
            <a:off x="5508104" y="1916832"/>
            <a:ext cx="300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ginger</a:t>
            </a:r>
            <a:r>
              <a:rPr lang="de-DE" dirty="0" smtClean="0"/>
              <a:t> &amp; </a:t>
            </a:r>
            <a:r>
              <a:rPr lang="de-DE" dirty="0" err="1" smtClean="0"/>
              <a:t>honey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picture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923928" y="3573016"/>
            <a:ext cx="494475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NEW TEXT:</a:t>
            </a:r>
          </a:p>
          <a:p>
            <a:r>
              <a:rPr lang="de-DE" dirty="0" smtClean="0"/>
              <a:t>Ich habe in meiner Mikrobrauerei aus </a:t>
            </a:r>
          </a:p>
          <a:p>
            <a:r>
              <a:rPr lang="de-DE" dirty="0" smtClean="0"/>
              <a:t>reinem Gerstenmalz Würze gebraut, diese </a:t>
            </a:r>
          </a:p>
          <a:p>
            <a:r>
              <a:rPr lang="de-DE" dirty="0" smtClean="0"/>
              <a:t>mit Hefe vergoren und danach gebrannt. </a:t>
            </a:r>
          </a:p>
          <a:p>
            <a:r>
              <a:rPr lang="de-DE" dirty="0" err="1" smtClean="0"/>
              <a:t>Anschliessend</a:t>
            </a:r>
            <a:r>
              <a:rPr lang="de-DE" dirty="0" smtClean="0"/>
              <a:t> habe ich mich von den alten </a:t>
            </a:r>
          </a:p>
          <a:p>
            <a:r>
              <a:rPr lang="de-DE" dirty="0" smtClean="0"/>
              <a:t>Schwarzbrennern in den USA, den </a:t>
            </a:r>
            <a:r>
              <a:rPr lang="de-DE" dirty="0" err="1" smtClean="0"/>
              <a:t>Moonshiners</a:t>
            </a:r>
            <a:r>
              <a:rPr lang="de-DE" dirty="0" smtClean="0"/>
              <a:t>,</a:t>
            </a:r>
          </a:p>
          <a:p>
            <a:r>
              <a:rPr lang="de-DE" dirty="0" smtClean="0"/>
              <a:t>i</a:t>
            </a:r>
            <a:r>
              <a:rPr lang="de-DE" dirty="0" smtClean="0"/>
              <a:t>nspirieren </a:t>
            </a:r>
            <a:r>
              <a:rPr lang="de-DE" dirty="0" smtClean="0"/>
              <a:t>lassen und das Destillat mit </a:t>
            </a:r>
          </a:p>
          <a:p>
            <a:r>
              <a:rPr lang="de-DE" dirty="0" smtClean="0"/>
              <a:t>Ingwer, Honig, Zitrone, Äpfel, Zucker und weiteren </a:t>
            </a:r>
          </a:p>
          <a:p>
            <a:r>
              <a:rPr lang="de-DE" dirty="0" smtClean="0"/>
              <a:t>exotischen Gewürzen verfeinert.</a:t>
            </a:r>
            <a:endParaRPr lang="de-DE" dirty="0"/>
          </a:p>
        </p:txBody>
      </p:sp>
      <p:pic>
        <p:nvPicPr>
          <p:cNvPr id="16386" name="Picture 2" descr="Honey Ginger Balsamic Vinegar — The Olive Sce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628800"/>
            <a:ext cx="1800200" cy="1200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anidrinks\Apple Pie Moonshine\Stickers for a liquor bottle\JPG\Fro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2642235" cy="3168352"/>
          </a:xfrm>
          <a:prstGeom prst="rect">
            <a:avLst/>
          </a:prstGeom>
          <a:noFill/>
        </p:spPr>
      </p:pic>
      <p:pic>
        <p:nvPicPr>
          <p:cNvPr id="1028" name="Picture 4" descr="D:\danidrinks\Apple Pie Moonshine\Stickers for a liquor bottle\JPG\Side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2582184" cy="3096344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5292080" y="404664"/>
            <a:ext cx="2946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NEW NAME:</a:t>
            </a:r>
            <a:br>
              <a:rPr lang="de-DE" b="1" dirty="0" smtClean="0"/>
            </a:br>
            <a:r>
              <a:rPr lang="de-DE" dirty="0" smtClean="0"/>
              <a:t>GINGER HONEY MOONSHINE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5364088" y="2204864"/>
            <a:ext cx="3111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g</a:t>
            </a:r>
            <a:r>
              <a:rPr lang="de-DE" dirty="0" err="1" smtClean="0"/>
              <a:t>inger</a:t>
            </a:r>
            <a:r>
              <a:rPr lang="de-DE" dirty="0" smtClean="0"/>
              <a:t> &amp; </a:t>
            </a:r>
            <a:r>
              <a:rPr lang="de-DE" dirty="0" err="1" smtClean="0"/>
              <a:t>honey</a:t>
            </a:r>
            <a:r>
              <a:rPr lang="de-DE" dirty="0" smtClean="0"/>
              <a:t> </a:t>
            </a:r>
            <a:r>
              <a:rPr lang="de-DE" dirty="0" smtClean="0"/>
              <a:t>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picture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292080" y="3429000"/>
            <a:ext cx="300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smtClean="0"/>
              <a:t>New EAN-</a:t>
            </a:r>
            <a:r>
              <a:rPr lang="de-DE" dirty="0" err="1" smtClean="0"/>
              <a:t>code</a:t>
            </a:r>
            <a:r>
              <a:rPr lang="de-DE" dirty="0" smtClean="0"/>
              <a:t>-</a:t>
            </a:r>
            <a:r>
              <a:rPr lang="de-DE" dirty="0" err="1" smtClean="0"/>
              <a:t>picture</a:t>
            </a:r>
            <a:r>
              <a:rPr lang="de-DE" dirty="0" smtClean="0"/>
              <a:t>:</a:t>
            </a:r>
            <a:endParaRPr lang="de-DE" dirty="0"/>
          </a:p>
        </p:txBody>
      </p:sp>
      <p:pic>
        <p:nvPicPr>
          <p:cNvPr id="15361" name="Picture 1" descr="D:\Download\GTIN_764017465053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080495"/>
            <a:ext cx="3991378" cy="2777505"/>
          </a:xfrm>
          <a:prstGeom prst="rect">
            <a:avLst/>
          </a:prstGeom>
          <a:noFill/>
        </p:spPr>
      </p:pic>
      <p:pic>
        <p:nvPicPr>
          <p:cNvPr id="10" name="Picture 2" descr="Honey Ginger Balsamic Vinegar — The Olive Sce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980728"/>
            <a:ext cx="1800200" cy="1200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Strawbeery</a:t>
            </a:r>
            <a:r>
              <a:rPr lang="de-DE" dirty="0" smtClean="0"/>
              <a:t> </a:t>
            </a:r>
            <a:r>
              <a:rPr lang="de-DE" dirty="0" err="1" smtClean="0"/>
              <a:t>Moonshine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Labels</a:t>
            </a:r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anidrinks\Apple Pie Moonshine\Stickers for a liquor bottle\JPG\Side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140968"/>
            <a:ext cx="3024336" cy="3626537"/>
          </a:xfrm>
          <a:prstGeom prst="rect">
            <a:avLst/>
          </a:prstGeom>
          <a:noFill/>
        </p:spPr>
      </p:pic>
      <p:pic>
        <p:nvPicPr>
          <p:cNvPr id="1029" name="Picture 5" descr="D:\danidrinks\Apple Pie Moonshine\Stickers for a liquor bottle\JPG\To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6632"/>
            <a:ext cx="2780928" cy="2780928"/>
          </a:xfrm>
          <a:prstGeom prst="rect">
            <a:avLst/>
          </a:prstGeom>
          <a:noFill/>
        </p:spPr>
      </p:pic>
      <p:sp>
        <p:nvSpPr>
          <p:cNvPr id="9" name="Textfeld 8"/>
          <p:cNvSpPr txBox="1"/>
          <p:nvPr/>
        </p:nvSpPr>
        <p:spPr>
          <a:xfrm>
            <a:off x="5508104" y="1916832"/>
            <a:ext cx="300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strawberry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picture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923928" y="3573016"/>
            <a:ext cx="471802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NEW TEXT:</a:t>
            </a:r>
          </a:p>
          <a:p>
            <a:r>
              <a:rPr lang="de-DE" dirty="0" smtClean="0"/>
              <a:t>Ich habe in meiner Mikrobrauerei aus </a:t>
            </a:r>
          </a:p>
          <a:p>
            <a:r>
              <a:rPr lang="de-DE" dirty="0" smtClean="0"/>
              <a:t>reinem Gerstenmalz Würze gebraut, diese </a:t>
            </a:r>
          </a:p>
          <a:p>
            <a:r>
              <a:rPr lang="de-DE" dirty="0" smtClean="0"/>
              <a:t>mit Hefe vergoren und danach gebrannt. </a:t>
            </a:r>
          </a:p>
          <a:p>
            <a:r>
              <a:rPr lang="de-DE" dirty="0" err="1" smtClean="0"/>
              <a:t>Anschliessend</a:t>
            </a:r>
            <a:r>
              <a:rPr lang="de-DE" dirty="0" smtClean="0"/>
              <a:t> habe ich mich von den alten </a:t>
            </a:r>
          </a:p>
          <a:p>
            <a:r>
              <a:rPr lang="de-DE" dirty="0" smtClean="0"/>
              <a:t>Schwarzbrennern in den USA, den </a:t>
            </a:r>
            <a:r>
              <a:rPr lang="de-DE" dirty="0" err="1" smtClean="0"/>
              <a:t>Moonshiners</a:t>
            </a:r>
            <a:r>
              <a:rPr lang="de-DE" dirty="0" smtClean="0"/>
              <a:t>,</a:t>
            </a:r>
          </a:p>
          <a:p>
            <a:r>
              <a:rPr lang="de-DE" dirty="0" smtClean="0"/>
              <a:t>inspirieren </a:t>
            </a:r>
            <a:r>
              <a:rPr lang="de-DE" dirty="0" smtClean="0"/>
              <a:t>lassen und das Destillat mit </a:t>
            </a:r>
          </a:p>
          <a:p>
            <a:r>
              <a:rPr lang="de-DE" dirty="0" smtClean="0"/>
              <a:t>Erdbeeren, roten Beeren, Zitrone, Zucker und </a:t>
            </a:r>
            <a:br>
              <a:rPr lang="de-DE" dirty="0" smtClean="0"/>
            </a:br>
            <a:r>
              <a:rPr lang="de-DE" dirty="0" smtClean="0"/>
              <a:t>weiteren exotischen Gewürzen verfeinert.</a:t>
            </a:r>
            <a:endParaRPr lang="de-DE" dirty="0"/>
          </a:p>
        </p:txBody>
      </p:sp>
      <p:pic>
        <p:nvPicPr>
          <p:cNvPr id="21506" name="Picture 2" descr="What Rot! Strawberry Proteomics and the Art of Staying Fre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548680"/>
            <a:ext cx="1354737" cy="1014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anidrinks\Apple Pie Moonshine\Stickers for a liquor bottle\JPG\Fro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2642235" cy="3168352"/>
          </a:xfrm>
          <a:prstGeom prst="rect">
            <a:avLst/>
          </a:prstGeom>
          <a:noFill/>
        </p:spPr>
      </p:pic>
      <p:pic>
        <p:nvPicPr>
          <p:cNvPr id="1028" name="Picture 4" descr="D:\danidrinks\Apple Pie Moonshine\Stickers for a liquor bottle\JPG\Side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2582184" cy="3096344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5292080" y="404664"/>
            <a:ext cx="2724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NEW NAME:</a:t>
            </a:r>
            <a:br>
              <a:rPr lang="de-DE" b="1" dirty="0" smtClean="0"/>
            </a:br>
            <a:r>
              <a:rPr lang="de-DE" dirty="0" smtClean="0"/>
              <a:t>STRAWBERRY MOONSHINE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5364088" y="2204864"/>
            <a:ext cx="300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strawberry</a:t>
            </a:r>
            <a:r>
              <a:rPr lang="de-DE" dirty="0" smtClean="0"/>
              <a:t> </a:t>
            </a:r>
            <a:r>
              <a:rPr lang="de-DE" dirty="0" smtClean="0"/>
              <a:t>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picture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292080" y="3429000"/>
            <a:ext cx="300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Same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last </a:t>
            </a:r>
            <a:r>
              <a:rPr lang="de-DE" dirty="0" err="1" smtClean="0"/>
              <a:t>one</a:t>
            </a:r>
            <a:r>
              <a:rPr lang="de-DE" dirty="0" smtClean="0"/>
              <a:t> but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</a:p>
          <a:p>
            <a:r>
              <a:rPr lang="de-DE" dirty="0" smtClean="0"/>
              <a:t>New EAN-</a:t>
            </a:r>
            <a:r>
              <a:rPr lang="de-DE" dirty="0" err="1" smtClean="0"/>
              <a:t>code</a:t>
            </a:r>
            <a:r>
              <a:rPr lang="de-DE" dirty="0" smtClean="0"/>
              <a:t>-</a:t>
            </a:r>
            <a:r>
              <a:rPr lang="de-DE" dirty="0" err="1" smtClean="0"/>
              <a:t>picture</a:t>
            </a:r>
            <a:r>
              <a:rPr lang="de-DE" dirty="0" smtClean="0"/>
              <a:t>:</a:t>
            </a:r>
            <a:endParaRPr lang="de-DE" dirty="0"/>
          </a:p>
        </p:txBody>
      </p:sp>
      <p:pic>
        <p:nvPicPr>
          <p:cNvPr id="11" name="Picture 3" descr="D:\Download\GTIN_764017465054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77323"/>
            <a:ext cx="3995936" cy="2780677"/>
          </a:xfrm>
          <a:prstGeom prst="rect">
            <a:avLst/>
          </a:prstGeom>
          <a:noFill/>
        </p:spPr>
      </p:pic>
      <p:pic>
        <p:nvPicPr>
          <p:cNvPr id="12" name="Picture 2" descr="What Rot! Strawberry Proteomics and the Art of Staying Fres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980728"/>
            <a:ext cx="1354737" cy="1014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Bildschirmpräsentation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Larissa-Design</vt:lpstr>
      <vt:lpstr>Sweet Almond Moonshine Labels</vt:lpstr>
      <vt:lpstr>Folie 2</vt:lpstr>
      <vt:lpstr>Folie 3</vt:lpstr>
      <vt:lpstr>Ginger Honey Moonshine Labels</vt:lpstr>
      <vt:lpstr>Folie 5</vt:lpstr>
      <vt:lpstr>Folie 6</vt:lpstr>
      <vt:lpstr>Strawbeery Moonshine Labels</vt:lpstr>
      <vt:lpstr>Folie 8</vt:lpstr>
      <vt:lpstr>Folie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Daniel Michel</dc:creator>
  <cp:lastModifiedBy>Daniel Michel</cp:lastModifiedBy>
  <cp:revision>10</cp:revision>
  <dcterms:created xsi:type="dcterms:W3CDTF">2023-02-08T08:53:59Z</dcterms:created>
  <dcterms:modified xsi:type="dcterms:W3CDTF">2023-02-18T09:49:12Z</dcterms:modified>
</cp:coreProperties>
</file>