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9" autoAdjust="0"/>
    <p:restoredTop sz="94660"/>
  </p:normalViewPr>
  <p:slideViewPr>
    <p:cSldViewPr snapToGrid="0">
      <p:cViewPr>
        <p:scale>
          <a:sx n="125" d="100"/>
          <a:sy n="125" d="100"/>
        </p:scale>
        <p:origin x="-600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0C51-BA0F-407A-F958-06AE6AC83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ECB3E-CD90-121E-2E42-D457C6BB4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A795-DBB6-0B4F-9EC5-54A62E8C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D946-E13B-42F7-AD29-73DA9C8CAEA2}" type="datetimeFigureOut">
              <a:rPr lang="en-US" smtClean="0"/>
              <a:t>2023-02-04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F4EEF-BDCB-C2F9-7F16-4AF2BB22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945F-1289-E38D-A709-B2B15017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72C1-B48C-40B5-82D4-EAF92C69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FCE0-817A-58D4-5542-C7458E46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A5537-8391-21EC-04E8-A70C757D6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B59AA-1EC5-6071-004D-0263072D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D946-E13B-42F7-AD29-73DA9C8CAEA2}" type="datetimeFigureOut">
              <a:rPr lang="en-US" smtClean="0"/>
              <a:t>2023-02-04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C9D4C-C914-8940-9591-9D71C07F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D52B6-5B18-9EBF-40DC-25D01961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72C1-B48C-40B5-82D4-EAF92C69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2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D0EBA-46F6-941B-3BCC-41745127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FE244-90AE-564E-454D-E4596CE20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FBEBF-CA3F-E771-7455-A07DEEC1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D946-E13B-42F7-AD29-73DA9C8CAEA2}" type="datetimeFigureOut">
              <a:rPr lang="en-US" smtClean="0"/>
              <a:t>2023-02-04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11A72-C17D-D3C5-C238-775F71F3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B2185-CCF6-1502-4BF3-6D9AE06B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72C1-B48C-40B5-82D4-EAF92C69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1869-A31A-40D4-8547-405E0712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E4773-3E50-2BFD-18D8-B82809EDF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03FF6-0386-B35A-A5E2-B1134CFB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D946-E13B-42F7-AD29-73DA9C8CAEA2}" type="datetimeFigureOut">
              <a:rPr lang="en-US" smtClean="0"/>
              <a:t>2023-02-04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50DBB-48B2-0E7B-ACA2-9990E01F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7921E-2F9A-7505-9FC7-60F066F3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72C1-B48C-40B5-82D4-EAF92C69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FAB4-C26F-5860-9252-17F5F780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79D2-1C8B-8DD9-B81B-B3BE2ADF2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FB33-1070-71F2-9797-F08AD76D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D946-E13B-42F7-AD29-73DA9C8CAEA2}" type="datetimeFigureOut">
              <a:rPr lang="en-US" smtClean="0"/>
              <a:t>2023-02-04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F29E-D61F-0403-C672-9ACD3A7A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0912B-A782-D20D-05F9-3EE7D4BA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72C1-B48C-40B5-82D4-EAF92C69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5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B2E8-2B35-87B7-11C8-ACD35692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EDAB-6BCB-8DE7-8A3F-93878EA40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CDE8C-9F5C-0466-CD9A-E9237CEA1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B1D5E-F4EB-976C-20AC-C4AEE52E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D946-E13B-42F7-AD29-73DA9C8CAEA2}" type="datetimeFigureOut">
              <a:rPr lang="en-US" smtClean="0"/>
              <a:t>2023-02-04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1189D-4B90-388F-EC90-36A88FD4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93F0B-9B95-1929-04E7-825F047A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72C1-B48C-40B5-82D4-EAF92C69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8316-665D-8B89-2A3F-587FB1A9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2A3F9-CF16-3466-35B3-5A301F1AF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B787F-1706-0C9B-E4CD-EA9993E94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6F49B-0AB4-5B9D-F7D3-4618E467B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B3E70A-ADF5-7E25-8DD6-6058CBA56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8405A-CF91-CC18-1F8C-06C48EB1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D946-E13B-42F7-AD29-73DA9C8CAEA2}" type="datetimeFigureOut">
              <a:rPr lang="en-US" smtClean="0"/>
              <a:t>2023-02-04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74FC7-1B1B-7835-7F54-B5928717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B4F6B-5366-F461-2F16-0C4A7313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72C1-B48C-40B5-82D4-EAF92C69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3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CCBF-1794-E12C-53E5-090FD574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1D9AC-5600-4C3D-EF83-8C29DB1A7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D946-E13B-42F7-AD29-73DA9C8CAEA2}" type="datetimeFigureOut">
              <a:rPr lang="en-US" smtClean="0"/>
              <a:t>2023-02-04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00DFE-BA23-68B2-659D-D23DF182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5AB46-99A7-FF56-C2D0-C4532812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72C1-B48C-40B5-82D4-EAF92C69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5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1578B-116E-92E9-C1FC-38CB887D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D946-E13B-42F7-AD29-73DA9C8CAEA2}" type="datetimeFigureOut">
              <a:rPr lang="en-US" smtClean="0"/>
              <a:t>2023-02-04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37E39-B85F-F87F-41D4-FEE0C3DB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28E2D-1BB4-7EBB-10FC-D11C1B58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72C1-B48C-40B5-82D4-EAF92C69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4D00E-C270-605B-3A86-0C700B36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428C-EF91-FB6B-34A0-A5F90571F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BE598-6EDE-842B-9F9D-2F5C0E599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72BC1-094D-0E1F-5057-141A0135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D946-E13B-42F7-AD29-73DA9C8CAEA2}" type="datetimeFigureOut">
              <a:rPr lang="en-US" smtClean="0"/>
              <a:t>2023-02-04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905E6-0D03-826F-7A94-CBBCEEE9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B2664-2645-3CB5-F097-549280B0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72C1-B48C-40B5-82D4-EAF92C69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8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D72D-DAC9-F522-6B83-ED3E5EBB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5D43A-9491-C5D0-CA0B-5B9C1CB99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35E04-E53E-26CE-AF68-A92324A62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AF874-8AE4-2259-F61F-727E7417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D946-E13B-42F7-AD29-73DA9C8CAEA2}" type="datetimeFigureOut">
              <a:rPr lang="en-US" smtClean="0"/>
              <a:t>2023-02-04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A0F0D-AF8A-61DE-1157-2C7A9C5D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28BA8-99B2-9E34-83E9-15D2E90B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72C1-B48C-40B5-82D4-EAF92C69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C056E-8394-867D-8693-3BE99AC1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A9BFB-F106-272D-120E-6CADDEB6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A553D-9162-78F5-928C-2F9B59E10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1D946-E13B-42F7-AD29-73DA9C8CAEA2}" type="datetimeFigureOut">
              <a:rPr lang="en-US" smtClean="0"/>
              <a:t>2023-02-04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DCD7E-71E0-D0D2-5B32-5D8B8DB4F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4864-A463-B067-6B48-00142DA14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C72C1-B48C-40B5-82D4-EAF92C69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A6457-F71E-3DC4-734E-F6AB20BD3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-1555" r="64201" b="66089"/>
          <a:stretch/>
        </p:blipFill>
        <p:spPr>
          <a:xfrm>
            <a:off x="2967228" y="-226498"/>
            <a:ext cx="5929884" cy="7475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F9D821-2A9A-4BB0-9BD9-54617C6169D0}"/>
              </a:ext>
            </a:extLst>
          </p:cNvPr>
          <p:cNvSpPr/>
          <p:nvPr/>
        </p:nvSpPr>
        <p:spPr>
          <a:xfrm>
            <a:off x="4503420" y="3825240"/>
            <a:ext cx="28575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FA809-32D8-015E-5500-5FF32B151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9556" r="3908" b="1878"/>
          <a:stretch/>
        </p:blipFill>
        <p:spPr>
          <a:xfrm>
            <a:off x="3596640" y="1513480"/>
            <a:ext cx="4602480" cy="4369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7B2DC-E3EB-8F31-97D0-05C2AA79E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 b="17098"/>
          <a:stretch/>
        </p:blipFill>
        <p:spPr>
          <a:xfrm rot="18838843">
            <a:off x="6844610" y="4747523"/>
            <a:ext cx="1114255" cy="560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B6BC8-E7BB-64FF-7FB9-DB6243B898FE}"/>
              </a:ext>
            </a:extLst>
          </p:cNvPr>
          <p:cNvSpPr/>
          <p:nvPr/>
        </p:nvSpPr>
        <p:spPr>
          <a:xfrm rot="2777726">
            <a:off x="3313865" y="4710109"/>
            <a:ext cx="23791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CBRN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24324A-1925-DEB2-233C-B0004FE8B6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3" t="55994" r="42156" b="28878"/>
          <a:stretch/>
        </p:blipFill>
        <p:spPr>
          <a:xfrm>
            <a:off x="5477920" y="4157458"/>
            <a:ext cx="943314" cy="1202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15B685-608B-7CAF-36DC-8005520683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7" t="33020" r="42764" b="27333"/>
          <a:stretch/>
        </p:blipFill>
        <p:spPr>
          <a:xfrm>
            <a:off x="5039495" y="2468007"/>
            <a:ext cx="242118" cy="28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80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78F5F-F719-0A38-C403-A78B0225E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6415" y="1"/>
            <a:ext cx="6339169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729897-C03C-9A6C-AE6B-EA6A5D8C4DA3}"/>
              </a:ext>
            </a:extLst>
          </p:cNvPr>
          <p:cNvSpPr/>
          <p:nvPr/>
        </p:nvSpPr>
        <p:spPr>
          <a:xfrm>
            <a:off x="4409148" y="1901905"/>
            <a:ext cx="31451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379</a:t>
            </a:r>
            <a:r>
              <a:rPr lang="en-US" sz="3200" b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CBRN CO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3D2761-5567-C1CD-1DD9-D5F7B2648F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23800" r="12267" b="51600"/>
          <a:stretch/>
        </p:blipFill>
        <p:spPr>
          <a:xfrm rot="18960175">
            <a:off x="7490460" y="5163337"/>
            <a:ext cx="601980" cy="9372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D0231B-B40C-49F3-590A-07B7A92BC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3" t="25600" r="23867" b="52601"/>
          <a:stretch/>
        </p:blipFill>
        <p:spPr>
          <a:xfrm rot="2799679">
            <a:off x="3848100" y="5196840"/>
            <a:ext cx="777240" cy="8305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C65B1E2-B237-7363-689D-69CCC44A466B}"/>
              </a:ext>
            </a:extLst>
          </p:cNvPr>
          <p:cNvSpPr/>
          <p:nvPr/>
        </p:nvSpPr>
        <p:spPr>
          <a:xfrm>
            <a:off x="3983867" y="2409858"/>
            <a:ext cx="39956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SOUTHSIDE DRAGONS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D3A2E8-D20D-FB5F-96B8-00D3C839593B}"/>
              </a:ext>
            </a:extLst>
          </p:cNvPr>
          <p:cNvSpPr/>
          <p:nvPr/>
        </p:nvSpPr>
        <p:spPr>
          <a:xfrm rot="3839609">
            <a:off x="4103310" y="3918300"/>
            <a:ext cx="12148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Elemaentis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976C72-8DB2-8E4A-9E2B-2DCBA3C3FE90}"/>
              </a:ext>
            </a:extLst>
          </p:cNvPr>
          <p:cNvSpPr/>
          <p:nvPr/>
        </p:nvSpPr>
        <p:spPr>
          <a:xfrm>
            <a:off x="5473173" y="5044465"/>
            <a:ext cx="10323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Regamus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8C0DCD-EAF2-06FF-C6AF-7B17326E16C0}"/>
              </a:ext>
            </a:extLst>
          </p:cNvPr>
          <p:cNvSpPr/>
          <p:nvPr/>
        </p:nvSpPr>
        <p:spPr>
          <a:xfrm rot="17498945">
            <a:off x="6793118" y="3891723"/>
            <a:ext cx="10289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Proelium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6701000-75CF-70AF-8127-75AF853F4F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01" y="3671445"/>
            <a:ext cx="1434278" cy="14342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8B3BE4-BDD7-45E9-3C85-4FA9803DE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47460" r="59284" b="29218"/>
          <a:stretch/>
        </p:blipFill>
        <p:spPr>
          <a:xfrm>
            <a:off x="5295272" y="5474239"/>
            <a:ext cx="1388137" cy="6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9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Jacobs</dc:creator>
  <cp:lastModifiedBy>Adam Jacobs</cp:lastModifiedBy>
  <cp:revision>3</cp:revision>
  <dcterms:created xsi:type="dcterms:W3CDTF">2023-02-04T21:42:39Z</dcterms:created>
  <dcterms:modified xsi:type="dcterms:W3CDTF">2023-02-05T03:21:52Z</dcterms:modified>
</cp:coreProperties>
</file>