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31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97AF"/>
    <a:srgbClr val="1A4D70"/>
    <a:srgbClr val="485D47"/>
    <a:srgbClr val="50664E"/>
    <a:srgbClr val="667762"/>
    <a:srgbClr val="21608C"/>
    <a:srgbClr val="B3AFB9"/>
    <a:srgbClr val="A0A698"/>
    <a:srgbClr val="B5B9AD"/>
    <a:srgbClr val="61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5FC7-FDF5-4A11-9FFD-492E2934F065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D1BDC-2247-4475-AB4C-A425F532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F71DD-AD2A-E440-9AFB-18C15ABFD1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26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E784B-C858-45C4-A41D-9119A5A63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34" b="650"/>
          <a:stretch/>
        </p:blipFill>
        <p:spPr>
          <a:xfrm>
            <a:off x="4050850" y="0"/>
            <a:ext cx="8141150" cy="6813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DBE26A-DB0B-4AD2-AFE6-E763E97A83B6}"/>
              </a:ext>
            </a:extLst>
          </p:cNvPr>
          <p:cNvSpPr/>
          <p:nvPr userDrawn="1"/>
        </p:nvSpPr>
        <p:spPr>
          <a:xfrm>
            <a:off x="3647728" y="3068960"/>
            <a:ext cx="1296144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27B0F-4AEF-4E51-8CA6-0CF04926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1484784"/>
            <a:ext cx="4546848" cy="2592288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en-US" b="1" dirty="0">
                <a:solidFill>
                  <a:schemeClr val="tx2"/>
                </a:solidFill>
              </a:rPr>
              <a:t>Welcome to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–––––––––––––––––––––</a:t>
            </a: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Location | Date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C1372-8423-4858-8FC1-C9064A109A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3472" y="2804192"/>
            <a:ext cx="4425707" cy="23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43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072"/>
            <a:ext cx="8654752" cy="54864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Phoenix  |  November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D8950-A485-4C6D-B9E7-08D857EE6A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00647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556793"/>
            <a:ext cx="10972800" cy="4536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1435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r Qu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80929"/>
            <a:ext cx="109728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Phoenix  |  November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EF942E-C7C1-AF4D-93B4-C5CDA75B82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4527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for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80929"/>
            <a:ext cx="109728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Phoenix  |  November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D8950-A485-4C6D-B9E7-08D857EE6A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3821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82880"/>
            <a:ext cx="6096000" cy="48966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1948160" y="0"/>
            <a:ext cx="24384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65" y="3456312"/>
            <a:ext cx="5831417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830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Phoenix  |  November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C384-CCBA-E34B-AF26-21A84400D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Phoenix  |  November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CE69B-02D4-4D55-B300-9EB0EB1DA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38608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Phoenix  |  November 2019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+mj-lt"/>
              </a:defRPr>
            </a:lvl1pPr>
          </a:lstStyle>
          <a:p>
            <a:pPr>
              <a:defRPr/>
            </a:pPr>
            <a:fld id="{996D8950-A485-4C6D-B9E7-08D857EE6A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 spd="med">
    <p:fade/>
  </p:transition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alibri" panose="020F0502020204030204" pitchFamily="34" charset="0"/>
        <a:buChar char="»"/>
        <a:defRPr sz="3200" kern="1200">
          <a:solidFill>
            <a:schemeClr val="tx1"/>
          </a:solidFill>
          <a:latin typeface="+mj-lt"/>
          <a:ea typeface="ＭＳ Ｐゴシック" pitchFamily="-123" charset="-128"/>
          <a:cs typeface="Calibri" panose="020F0502020204030204" pitchFamily="34" charset="0"/>
        </a:defRPr>
      </a:lvl1pPr>
      <a:lvl2pPr marL="685800" indent="-33813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 kern="1200">
          <a:solidFill>
            <a:schemeClr val="tx1"/>
          </a:solidFill>
          <a:latin typeface="+mj-lt"/>
          <a:ea typeface="ＭＳ Ｐゴシック" pitchFamily="-123" charset="-128"/>
          <a:cs typeface="Calibri" panose="020F0502020204030204" pitchFamily="34" charset="0"/>
        </a:defRPr>
      </a:lvl2pPr>
      <a:lvl3pPr marL="1143000" indent="-33813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pitchFamily="-123" charset="-128"/>
          <a:cs typeface="Calibri" panose="020F0502020204030204" pitchFamily="34" charset="0"/>
        </a:defRPr>
      </a:lvl3pPr>
      <a:lvl4pPr marL="1490663" indent="-338138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j-lt"/>
          <a:ea typeface="ＭＳ Ｐゴシック" pitchFamily="-123" charset="-128"/>
          <a:cs typeface="Calibri" panose="020F0502020204030204" pitchFamily="34" charset="0"/>
        </a:defRPr>
      </a:lvl4pPr>
      <a:lvl5pPr marL="1828800" indent="-347663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j-lt"/>
          <a:ea typeface="ＭＳ Ｐゴシック" pitchFamily="-123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80B0FD7-A48F-4EE9-EF83-538236560F33}"/>
              </a:ext>
            </a:extLst>
          </p:cNvPr>
          <p:cNvGrpSpPr/>
          <p:nvPr/>
        </p:nvGrpSpPr>
        <p:grpSpPr>
          <a:xfrm>
            <a:off x="3659151" y="748017"/>
            <a:ext cx="4873701" cy="4873704"/>
            <a:chOff x="3659151" y="748017"/>
            <a:chExt cx="4873701" cy="487370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70A726-C622-4B5F-9875-93F2B4B19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052" r="67851" b="22360"/>
            <a:stretch/>
          </p:blipFill>
          <p:spPr>
            <a:xfrm>
              <a:off x="5178096" y="748017"/>
              <a:ext cx="1835811" cy="24368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96756E-5DF0-DFC9-2EE5-7DA60BF75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052" r="67851" b="22360"/>
            <a:stretch/>
          </p:blipFill>
          <p:spPr>
            <a:xfrm rot="16200000">
              <a:off x="3959671" y="1966444"/>
              <a:ext cx="1835811" cy="24368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39711DE-F8ED-71D0-9419-1E24A59A3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052" r="67851" b="22360"/>
            <a:stretch/>
          </p:blipFill>
          <p:spPr>
            <a:xfrm rot="5400000">
              <a:off x="6396520" y="1966444"/>
              <a:ext cx="1835811" cy="243685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828FC9-4AD6-32EF-4498-98E2C55BB0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052" r="67851" b="22360"/>
            <a:stretch/>
          </p:blipFill>
          <p:spPr>
            <a:xfrm flipH="1" flipV="1">
              <a:off x="5178096" y="3184869"/>
              <a:ext cx="1835811" cy="243685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D1D8FF-6C7E-146E-8A4B-B2D5CA01EA8D}"/>
              </a:ext>
            </a:extLst>
          </p:cNvPr>
          <p:cNvGrpSpPr/>
          <p:nvPr/>
        </p:nvGrpSpPr>
        <p:grpSpPr>
          <a:xfrm rot="2700000">
            <a:off x="3659148" y="748017"/>
            <a:ext cx="4873701" cy="4873704"/>
            <a:chOff x="3659151" y="748017"/>
            <a:chExt cx="4873701" cy="48737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7598FC-7C56-D4E0-3489-59770B5231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052" r="67851" b="22360"/>
            <a:stretch/>
          </p:blipFill>
          <p:spPr>
            <a:xfrm>
              <a:off x="5178096" y="748017"/>
              <a:ext cx="1835811" cy="24368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BB89BE-AB1E-9A1C-34C5-C282D6E23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052" r="67851" b="22360"/>
            <a:stretch/>
          </p:blipFill>
          <p:spPr>
            <a:xfrm rot="16200000">
              <a:off x="3959671" y="1966444"/>
              <a:ext cx="1835811" cy="24368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149BF5-A959-8A82-0ACF-B53DD257E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052" r="67851" b="22360"/>
            <a:stretch/>
          </p:blipFill>
          <p:spPr>
            <a:xfrm rot="5400000">
              <a:off x="6396520" y="1966444"/>
              <a:ext cx="1835811" cy="24368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36C7D7-76B6-77DC-C7E6-0D5092B528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1052" r="67851" b="22360"/>
            <a:stretch/>
          </p:blipFill>
          <p:spPr>
            <a:xfrm flipH="1" flipV="1">
              <a:off x="5178096" y="3184869"/>
              <a:ext cx="1835811" cy="243685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113573-CFDC-FFC1-73B2-3D0A8655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314" y="5692698"/>
            <a:ext cx="6383373" cy="1164581"/>
          </a:xfrm>
        </p:spPr>
        <p:txBody>
          <a:bodyPr/>
          <a:lstStyle/>
          <a:p>
            <a:r>
              <a:rPr lang="en-US" sz="5400" b="1" dirty="0"/>
              <a:t>the COLLECTIVE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084134-9F7D-E117-36DB-F0D744C6A539}"/>
              </a:ext>
            </a:extLst>
          </p:cNvPr>
          <p:cNvSpPr/>
          <p:nvPr/>
        </p:nvSpPr>
        <p:spPr>
          <a:xfrm>
            <a:off x="609596" y="2656155"/>
            <a:ext cx="1403195" cy="731520"/>
          </a:xfrm>
          <a:prstGeom prst="rect">
            <a:avLst/>
          </a:prstGeom>
          <a:solidFill>
            <a:srgbClr val="485D47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inga"/>
              <a:ea typeface="Microsoft YaHei Light" panose="020B0502040204020203" pitchFamily="34" charset="-122"/>
              <a:cs typeface="Nirmala UI Semilight" panose="020B04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A7AB84-1694-A2CF-DECE-D1A31BD3A2B9}"/>
              </a:ext>
            </a:extLst>
          </p:cNvPr>
          <p:cNvSpPr/>
          <p:nvPr/>
        </p:nvSpPr>
        <p:spPr>
          <a:xfrm>
            <a:off x="609596" y="1902031"/>
            <a:ext cx="1403195" cy="731520"/>
          </a:xfrm>
          <a:prstGeom prst="rect">
            <a:avLst/>
          </a:prstGeom>
          <a:solidFill>
            <a:srgbClr val="667762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inga"/>
              <a:ea typeface="Microsoft YaHei Light" panose="020B0502040204020203" pitchFamily="34" charset="-122"/>
              <a:cs typeface="Nirmala UI Semilight" panose="020B04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E255-A564-9723-051C-45C0F2B34640}"/>
              </a:ext>
            </a:extLst>
          </p:cNvPr>
          <p:cNvSpPr/>
          <p:nvPr/>
        </p:nvSpPr>
        <p:spPr>
          <a:xfrm>
            <a:off x="609596" y="1147907"/>
            <a:ext cx="1403195" cy="731520"/>
          </a:xfrm>
          <a:prstGeom prst="rect">
            <a:avLst/>
          </a:prstGeom>
          <a:solidFill>
            <a:srgbClr val="49274A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inga"/>
              <a:ea typeface="Microsoft YaHei Light" panose="020B0502040204020203" pitchFamily="34" charset="-122"/>
              <a:cs typeface="Nirmala UI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78F98-79A7-3087-9D99-7C2968909A9A}"/>
              </a:ext>
            </a:extLst>
          </p:cNvPr>
          <p:cNvSpPr/>
          <p:nvPr/>
        </p:nvSpPr>
        <p:spPr>
          <a:xfrm>
            <a:off x="609596" y="393783"/>
            <a:ext cx="1403195" cy="731520"/>
          </a:xfrm>
          <a:prstGeom prst="rect">
            <a:avLst/>
          </a:prstGeom>
          <a:solidFill>
            <a:srgbClr val="95618F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inga"/>
              <a:ea typeface="Microsoft YaHei Light" panose="020B0502040204020203" pitchFamily="34" charset="-122"/>
              <a:cs typeface="Nirmala UI Semilight" panose="020B04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B62CA0-7A79-7501-913E-55FDCBCB3CC4}"/>
              </a:ext>
            </a:extLst>
          </p:cNvPr>
          <p:cNvSpPr/>
          <p:nvPr/>
        </p:nvSpPr>
        <p:spPr>
          <a:xfrm>
            <a:off x="609596" y="3410279"/>
            <a:ext cx="1403195" cy="731520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inga"/>
              <a:ea typeface="Microsoft YaHei Light" panose="020B0502040204020203" pitchFamily="34" charset="-122"/>
              <a:cs typeface="Nirmala UI Semilight" panose="020B04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ED1A9A-0DE4-3CC1-BE06-02E1F2CFA5F3}"/>
              </a:ext>
            </a:extLst>
          </p:cNvPr>
          <p:cNvSpPr/>
          <p:nvPr/>
        </p:nvSpPr>
        <p:spPr>
          <a:xfrm>
            <a:off x="609596" y="4164403"/>
            <a:ext cx="1403195" cy="731520"/>
          </a:xfrm>
          <a:prstGeom prst="rect">
            <a:avLst/>
          </a:prstGeom>
          <a:solidFill>
            <a:srgbClr val="1A4D70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inga"/>
              <a:ea typeface="Microsoft YaHei Light" panose="020B0502040204020203" pitchFamily="34" charset="-122"/>
              <a:cs typeface="Nirmala UI Semilight" panose="020B04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E5B90B-B132-D435-0479-E0775CB78BDB}"/>
              </a:ext>
            </a:extLst>
          </p:cNvPr>
          <p:cNvSpPr/>
          <p:nvPr/>
        </p:nvSpPr>
        <p:spPr>
          <a:xfrm>
            <a:off x="609596" y="4918527"/>
            <a:ext cx="1403195" cy="731520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inga"/>
              <a:ea typeface="Microsoft YaHei Light" panose="020B0502040204020203" pitchFamily="34" charset="-122"/>
              <a:cs typeface="Nirmala UI Semilight" panose="020B04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3236D0-DB24-09B6-A406-743C9FAFDAEB}"/>
              </a:ext>
            </a:extLst>
          </p:cNvPr>
          <p:cNvSpPr/>
          <p:nvPr/>
        </p:nvSpPr>
        <p:spPr>
          <a:xfrm>
            <a:off x="609596" y="5672650"/>
            <a:ext cx="1403195" cy="731520"/>
          </a:xfrm>
          <a:prstGeom prst="rect">
            <a:avLst/>
          </a:prstGeom>
          <a:solidFill>
            <a:schemeClr val="accent5"/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inga"/>
              <a:ea typeface="Microsoft YaHei Light" panose="020B0502040204020203" pitchFamily="34" charset="-122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6258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5_TheSignatureSelectSlidesTemplate">
  <a:themeElements>
    <a:clrScheme name="SL Purple">
      <a:dk1>
        <a:srgbClr val="4D4D4F"/>
      </a:dk1>
      <a:lt1>
        <a:sysClr val="window" lastClr="FFFFFF"/>
      </a:lt1>
      <a:dk2>
        <a:srgbClr val="707B61"/>
      </a:dk2>
      <a:lt2>
        <a:srgbClr val="5D7A8A"/>
      </a:lt2>
      <a:accent1>
        <a:srgbClr val="707B61"/>
      </a:accent1>
      <a:accent2>
        <a:srgbClr val="49274A"/>
      </a:accent2>
      <a:accent3>
        <a:srgbClr val="A39AAF"/>
      </a:accent3>
      <a:accent4>
        <a:srgbClr val="CDC6CD"/>
      </a:accent4>
      <a:accent5>
        <a:srgbClr val="E5DBDC"/>
      </a:accent5>
      <a:accent6>
        <a:srgbClr val="95618F"/>
      </a:accent6>
      <a:hlink>
        <a:srgbClr val="49274A"/>
      </a:hlink>
      <a:folHlink>
        <a:srgbClr val="95618F"/>
      </a:folHlink>
    </a:clrScheme>
    <a:fontScheme name="Signature">
      <a:majorFont>
        <a:latin typeface="Kalinga"/>
        <a:ea typeface=""/>
        <a:cs typeface=""/>
      </a:majorFont>
      <a:minorFont>
        <a:latin typeface="Kaling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b="1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Kalinga</vt:lpstr>
      <vt:lpstr>5_TheSignatureSelectSlidesTemplate</vt:lpstr>
      <vt:lpstr>the COLLECTIVE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Seymour</dc:creator>
  <cp:lastModifiedBy>Rebecca Callahan</cp:lastModifiedBy>
  <cp:revision>6</cp:revision>
  <dcterms:created xsi:type="dcterms:W3CDTF">2023-01-21T01:19:48Z</dcterms:created>
  <dcterms:modified xsi:type="dcterms:W3CDTF">2023-01-24T21:18:37Z</dcterms:modified>
</cp:coreProperties>
</file>