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0" r:id="rId6"/>
  </p:sldMasterIdLst>
  <p:notesMasterIdLst>
    <p:notesMasterId r:id="rId10"/>
  </p:notesMasterIdLst>
  <p:sldIdLst>
    <p:sldId id="2145705716" r:id="rId7"/>
    <p:sldId id="214570569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D5DA"/>
    <a:srgbClr val="0066B8"/>
    <a:srgbClr val="666666"/>
    <a:srgbClr val="7961AA"/>
    <a:srgbClr val="66CC99"/>
    <a:srgbClr val="DEE799"/>
    <a:srgbClr val="0066CC"/>
    <a:srgbClr val="9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016368-2E68-48F4-A392-43EDF73B9376}" v="10" dt="2023-01-18T21:22:38.0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78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aig Robertson" userId="eddf50b9edd7572c" providerId="LiveId" clId="{0C016368-2E68-48F4-A392-43EDF73B9376}"/>
    <pc:docChg chg="custSel addSld delSld modSld">
      <pc:chgData name="Craig Robertson" userId="eddf50b9edd7572c" providerId="LiveId" clId="{0C016368-2E68-48F4-A392-43EDF73B9376}" dt="2023-01-18T21:26:02.511" v="571" actId="1076"/>
      <pc:docMkLst>
        <pc:docMk/>
      </pc:docMkLst>
      <pc:sldChg chg="del">
        <pc:chgData name="Craig Robertson" userId="eddf50b9edd7572c" providerId="LiveId" clId="{0C016368-2E68-48F4-A392-43EDF73B9376}" dt="2023-01-18T21:14:46.044" v="104" actId="47"/>
        <pc:sldMkLst>
          <pc:docMk/>
          <pc:sldMk cId="4214111949" sldId="258"/>
        </pc:sldMkLst>
      </pc:sldChg>
      <pc:sldChg chg="del">
        <pc:chgData name="Craig Robertson" userId="eddf50b9edd7572c" providerId="LiveId" clId="{0C016368-2E68-48F4-A392-43EDF73B9376}" dt="2023-01-18T21:14:49.265" v="105" actId="47"/>
        <pc:sldMkLst>
          <pc:docMk/>
          <pc:sldMk cId="814957090" sldId="259"/>
        </pc:sldMkLst>
      </pc:sldChg>
      <pc:sldChg chg="addSp delSp modSp mod">
        <pc:chgData name="Craig Robertson" userId="eddf50b9edd7572c" providerId="LiveId" clId="{0C016368-2E68-48F4-A392-43EDF73B9376}" dt="2023-01-18T21:26:02.511" v="571" actId="1076"/>
        <pc:sldMkLst>
          <pc:docMk/>
          <pc:sldMk cId="3630217398" sldId="260"/>
        </pc:sldMkLst>
        <pc:spChg chg="add mod">
          <ac:chgData name="Craig Robertson" userId="eddf50b9edd7572c" providerId="LiveId" clId="{0C016368-2E68-48F4-A392-43EDF73B9376}" dt="2023-01-18T21:11:25.467" v="73" actId="14100"/>
          <ac:spMkLst>
            <pc:docMk/>
            <pc:sldMk cId="3630217398" sldId="260"/>
            <ac:spMk id="8" creationId="{DAAAD324-4741-351B-2BA3-D9EF335419FB}"/>
          </ac:spMkLst>
        </pc:spChg>
        <pc:spChg chg="add mod">
          <ac:chgData name="Craig Robertson" userId="eddf50b9edd7572c" providerId="LiveId" clId="{0C016368-2E68-48F4-A392-43EDF73B9376}" dt="2023-01-18T21:12:00.190" v="99" actId="20577"/>
          <ac:spMkLst>
            <pc:docMk/>
            <pc:sldMk cId="3630217398" sldId="260"/>
            <ac:spMk id="9" creationId="{EB13C2A6-629A-EC79-7101-7C46EA3D0ADA}"/>
          </ac:spMkLst>
        </pc:spChg>
        <pc:spChg chg="add mod">
          <ac:chgData name="Craig Robertson" userId="eddf50b9edd7572c" providerId="LiveId" clId="{0C016368-2E68-48F4-A392-43EDF73B9376}" dt="2023-01-18T21:24:48.336" v="548" actId="1076"/>
          <ac:spMkLst>
            <pc:docMk/>
            <pc:sldMk cId="3630217398" sldId="260"/>
            <ac:spMk id="10" creationId="{CCF735D0-4881-06B2-DBC7-9D3A011723C2}"/>
          </ac:spMkLst>
        </pc:spChg>
        <pc:spChg chg="add mod">
          <ac:chgData name="Craig Robertson" userId="eddf50b9edd7572c" providerId="LiveId" clId="{0C016368-2E68-48F4-A392-43EDF73B9376}" dt="2023-01-18T21:23:51.832" v="543" actId="20577"/>
          <ac:spMkLst>
            <pc:docMk/>
            <pc:sldMk cId="3630217398" sldId="260"/>
            <ac:spMk id="11" creationId="{B4FB3621-EBDB-439E-E6B9-05D0D2331213}"/>
          </ac:spMkLst>
        </pc:spChg>
        <pc:spChg chg="mod">
          <ac:chgData name="Craig Robertson" userId="eddf50b9edd7572c" providerId="LiveId" clId="{0C016368-2E68-48F4-A392-43EDF73B9376}" dt="2023-01-18T21:25:45.319" v="568" actId="20577"/>
          <ac:spMkLst>
            <pc:docMk/>
            <pc:sldMk cId="3630217398" sldId="260"/>
            <ac:spMk id="91" creationId="{FA2EDAF2-6430-3EDE-3232-BA9B6416670D}"/>
          </ac:spMkLst>
        </pc:spChg>
        <pc:spChg chg="mod">
          <ac:chgData name="Craig Robertson" userId="eddf50b9edd7572c" providerId="LiveId" clId="{0C016368-2E68-48F4-A392-43EDF73B9376}" dt="2023-01-18T21:25:50.221" v="569" actId="6549"/>
          <ac:spMkLst>
            <pc:docMk/>
            <pc:sldMk cId="3630217398" sldId="260"/>
            <ac:spMk id="92" creationId="{41D1D836-04BA-20DA-A480-DB59FB477A2F}"/>
          </ac:spMkLst>
        </pc:spChg>
        <pc:spChg chg="mod">
          <ac:chgData name="Craig Robertson" userId="eddf50b9edd7572c" providerId="LiveId" clId="{0C016368-2E68-48F4-A392-43EDF73B9376}" dt="2023-01-18T21:25:25.164" v="565" actId="113"/>
          <ac:spMkLst>
            <pc:docMk/>
            <pc:sldMk cId="3630217398" sldId="260"/>
            <ac:spMk id="93" creationId="{E202A70D-8840-2AFE-2B27-3398D85A4AF1}"/>
          </ac:spMkLst>
        </pc:spChg>
        <pc:spChg chg="mod">
          <ac:chgData name="Craig Robertson" userId="eddf50b9edd7572c" providerId="LiveId" clId="{0C016368-2E68-48F4-A392-43EDF73B9376}" dt="2023-01-18T21:24:51.232" v="549" actId="14100"/>
          <ac:spMkLst>
            <pc:docMk/>
            <pc:sldMk cId="3630217398" sldId="260"/>
            <ac:spMk id="94" creationId="{081CAF18-36A8-A5B5-474B-95116A3C2417}"/>
          </ac:spMkLst>
        </pc:spChg>
        <pc:spChg chg="mod">
          <ac:chgData name="Craig Robertson" userId="eddf50b9edd7572c" providerId="LiveId" clId="{0C016368-2E68-48F4-A392-43EDF73B9376}" dt="2023-01-18T21:24:56.318" v="550" actId="113"/>
          <ac:spMkLst>
            <pc:docMk/>
            <pc:sldMk cId="3630217398" sldId="260"/>
            <ac:spMk id="95" creationId="{6CC47BFB-5292-314C-CC69-80C9647AC135}"/>
          </ac:spMkLst>
        </pc:spChg>
        <pc:spChg chg="mod">
          <ac:chgData name="Craig Robertson" userId="eddf50b9edd7572c" providerId="LiveId" clId="{0C016368-2E68-48F4-A392-43EDF73B9376}" dt="2023-01-18T21:26:02.511" v="571" actId="1076"/>
          <ac:spMkLst>
            <pc:docMk/>
            <pc:sldMk cId="3630217398" sldId="260"/>
            <ac:spMk id="96" creationId="{80BF80EC-31F8-8E03-EE90-2AEB904C6AA0}"/>
          </ac:spMkLst>
        </pc:spChg>
        <pc:spChg chg="mod">
          <ac:chgData name="Craig Robertson" userId="eddf50b9edd7572c" providerId="LiveId" clId="{0C016368-2E68-48F4-A392-43EDF73B9376}" dt="2023-01-18T21:25:59.630" v="570" actId="1076"/>
          <ac:spMkLst>
            <pc:docMk/>
            <pc:sldMk cId="3630217398" sldId="260"/>
            <ac:spMk id="97" creationId="{6896DE7F-EDCE-AFD8-55F3-3FF909D27800}"/>
          </ac:spMkLst>
        </pc:spChg>
        <pc:spChg chg="del">
          <ac:chgData name="Craig Robertson" userId="eddf50b9edd7572c" providerId="LiveId" clId="{0C016368-2E68-48F4-A392-43EDF73B9376}" dt="2023-01-18T21:12:04.960" v="100" actId="478"/>
          <ac:spMkLst>
            <pc:docMk/>
            <pc:sldMk cId="3630217398" sldId="260"/>
            <ac:spMk id="106" creationId="{F8694FCF-D541-8426-B59E-960BAC41DAD7}"/>
          </ac:spMkLst>
        </pc:spChg>
        <pc:cxnChg chg="add mod">
          <ac:chgData name="Craig Robertson" userId="eddf50b9edd7572c" providerId="LiveId" clId="{0C016368-2E68-48F4-A392-43EDF73B9376}" dt="2023-01-18T21:09:33.351" v="23" actId="692"/>
          <ac:cxnSpMkLst>
            <pc:docMk/>
            <pc:sldMk cId="3630217398" sldId="260"/>
            <ac:cxnSpMk id="3" creationId="{6F33BE32-0512-EC18-096E-31B6F6B1BA24}"/>
          </ac:cxnSpMkLst>
        </pc:cxnChg>
        <pc:cxnChg chg="add mod">
          <ac:chgData name="Craig Robertson" userId="eddf50b9edd7572c" providerId="LiveId" clId="{0C016368-2E68-48F4-A392-43EDF73B9376}" dt="2023-01-18T21:10:04.012" v="39" actId="692"/>
          <ac:cxnSpMkLst>
            <pc:docMk/>
            <pc:sldMk cId="3630217398" sldId="260"/>
            <ac:cxnSpMk id="5" creationId="{3291A517-A9F5-BE25-7018-12DA63D4F715}"/>
          </ac:cxnSpMkLst>
        </pc:cxnChg>
        <pc:cxnChg chg="add mod">
          <ac:chgData name="Craig Robertson" userId="eddf50b9edd7572c" providerId="LiveId" clId="{0C016368-2E68-48F4-A392-43EDF73B9376}" dt="2023-01-18T21:10:53.332" v="55" actId="692"/>
          <ac:cxnSpMkLst>
            <pc:docMk/>
            <pc:sldMk cId="3630217398" sldId="260"/>
            <ac:cxnSpMk id="7" creationId="{BFBA2D32-14CB-C334-4A53-716969E17B90}"/>
          </ac:cxnSpMkLst>
        </pc:cxnChg>
      </pc:sldChg>
      <pc:sldChg chg="del">
        <pc:chgData name="Craig Robertson" userId="eddf50b9edd7572c" providerId="LiveId" clId="{0C016368-2E68-48F4-A392-43EDF73B9376}" dt="2023-01-18T21:14:50.982" v="106" actId="47"/>
        <pc:sldMkLst>
          <pc:docMk/>
          <pc:sldMk cId="1165694157" sldId="261"/>
        </pc:sldMkLst>
      </pc:sldChg>
      <pc:sldChg chg="add del">
        <pc:chgData name="Craig Robertson" userId="eddf50b9edd7572c" providerId="LiveId" clId="{0C016368-2E68-48F4-A392-43EDF73B9376}" dt="2023-01-18T21:14:05.153" v="103"/>
        <pc:sldMkLst>
          <pc:docMk/>
          <pc:sldMk cId="180633312" sldId="2145705699"/>
        </pc:sldMkLst>
      </pc:sldChg>
      <pc:sldChg chg="addSp delSp modSp mod">
        <pc:chgData name="Craig Robertson" userId="eddf50b9edd7572c" providerId="LiveId" clId="{0C016368-2E68-48F4-A392-43EDF73B9376}" dt="2023-01-18T21:15:37.823" v="108" actId="478"/>
        <pc:sldMkLst>
          <pc:docMk/>
          <pc:sldMk cId="1548257092" sldId="2145705716"/>
        </pc:sldMkLst>
        <pc:spChg chg="del">
          <ac:chgData name="Craig Robertson" userId="eddf50b9edd7572c" providerId="LiveId" clId="{0C016368-2E68-48F4-A392-43EDF73B9376}" dt="2023-01-18T21:15:35.328" v="107" actId="478"/>
          <ac:spMkLst>
            <pc:docMk/>
            <pc:sldMk cId="1548257092" sldId="2145705716"/>
            <ac:spMk id="2" creationId="{CDD31C26-8B88-3742-B0FE-483ED31E3F40}"/>
          </ac:spMkLst>
        </pc:spChg>
        <pc:spChg chg="add mod">
          <ac:chgData name="Craig Robertson" userId="eddf50b9edd7572c" providerId="LiveId" clId="{0C016368-2E68-48F4-A392-43EDF73B9376}" dt="2023-01-18T21:15:35.328" v="107" actId="478"/>
          <ac:spMkLst>
            <pc:docMk/>
            <pc:sldMk cId="1548257092" sldId="2145705716"/>
            <ac:spMk id="4" creationId="{179BA91C-2F63-D428-BFFC-331F2B9DD7F6}"/>
          </ac:spMkLst>
        </pc:spChg>
        <pc:spChg chg="del">
          <ac:chgData name="Craig Robertson" userId="eddf50b9edd7572c" providerId="LiveId" clId="{0C016368-2E68-48F4-A392-43EDF73B9376}" dt="2023-01-18T21:15:37.823" v="108" actId="478"/>
          <ac:spMkLst>
            <pc:docMk/>
            <pc:sldMk cId="1548257092" sldId="2145705716"/>
            <ac:spMk id="5" creationId="{BB9B232A-3D8D-FB9A-4DB8-84EC7087B36E}"/>
          </ac:spMkLst>
        </pc:spChg>
        <pc:spChg chg="add mod">
          <ac:chgData name="Craig Robertson" userId="eddf50b9edd7572c" providerId="LiveId" clId="{0C016368-2E68-48F4-A392-43EDF73B9376}" dt="2023-01-18T21:15:37.823" v="108" actId="478"/>
          <ac:spMkLst>
            <pc:docMk/>
            <pc:sldMk cId="1548257092" sldId="2145705716"/>
            <ac:spMk id="7" creationId="{F699AA62-90D7-BC23-F1CB-76BB2692C42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0E4AE-320E-441B-9530-338857D03ED5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53BD-4040-427B-9AB7-6771E29B4F2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036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The Victorian unemployment rate grew slightly to 4.5% in July 2021, up from 4.4% in June 2020. This rate is still below the unemployment rate at the beginning of the pandemic, which was 5.2% in March 2020.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The number of employed people grew by 0.5% in Victoria between June and July this year.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However this data precedes the most recent lockdown.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244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BE21CF-0BD2-534E-ACF8-8FCE8FB1FC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244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9071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15BD5-430D-E06F-5609-3BE8216E7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70B9B7-F5F1-3687-BA5F-A04380DF63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2EA5F-71C4-7B3B-3B10-CE6E459AC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02DC-E02F-4C1C-A5A8-11607D234FDB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C7DF2-38F3-38E3-D0D7-235C321E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57A22-85DA-A038-8FDD-D0A2A698A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FD99C-93BC-43E2-8E8F-83BC4214F6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16148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DC8F8-783B-2B3A-49A1-9A99DC04F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E6FE95-2AC6-42E5-9D91-BCACDD91B4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73103-C875-A7D2-5CA8-9FD5E9774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02DC-E02F-4C1C-A5A8-11607D234FDB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8281B-CAF3-9F8E-DDEC-6CE03D1A7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9A1EB6-84DE-CD99-53F1-BE2BF49FB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FD99C-93BC-43E2-8E8F-83BC4214F6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1430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774E3F-D570-D720-00D6-CE6F1AD84D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3F4430-3C27-A453-078D-A7D4D0EDC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8F33DA-597F-3E52-2A84-13AD4F9A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02DC-E02F-4C1C-A5A8-11607D234FDB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C4809-EA1F-5A26-509E-E8F347F40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55F5-1616-E036-1C70-CA78944D9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FD99C-93BC-43E2-8E8F-83BC4214F6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4280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62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570EB5E-CAF9-0641-A8DA-F02F83454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383" y="0"/>
            <a:ext cx="12187235" cy="68579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867" y="1723201"/>
            <a:ext cx="10216063" cy="4318801"/>
          </a:xfrm>
        </p:spPr>
        <p:txBody>
          <a:bodyPr/>
          <a:lstStyle/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32337" y="6356351"/>
            <a:ext cx="637600" cy="36618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/>
                <a:cs typeface="Calibri"/>
              </a:defRPr>
            </a:lvl1pPr>
          </a:lstStyle>
          <a:p>
            <a:fld id="{007F4D95-A3FE-B04A-87C4-2FA850B2468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6CC7BF-CA9A-574B-AEBB-F919B6FF6A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35915" y="6229713"/>
            <a:ext cx="1482811" cy="37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44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570EB5E-CAF9-0641-A8DA-F02F83454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383" y="0"/>
            <a:ext cx="12187235" cy="68579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867" y="1723201"/>
            <a:ext cx="10216063" cy="4318801"/>
          </a:xfrm>
        </p:spPr>
        <p:txBody>
          <a:bodyPr/>
          <a:lstStyle/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6CC7BF-CA9A-574B-AEBB-F919B6FF6A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35915" y="6229713"/>
            <a:ext cx="1482811" cy="37467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ACA74D7-B53B-E345-8BB4-BCB0F5276F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32337" y="6356351"/>
            <a:ext cx="637600" cy="36618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/>
                <a:cs typeface="Calibri"/>
              </a:defRPr>
            </a:lvl1pPr>
          </a:lstStyle>
          <a:p>
            <a:fld id="{007F4D95-A3FE-B04A-87C4-2FA850B246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82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4">
            <a:extLst>
              <a:ext uri="{FF2B5EF4-FFF2-40B4-BE49-F238E27FC236}">
                <a16:creationId xmlns:a16="http://schemas.microsoft.com/office/drawing/2014/main" id="{7CD71E76-D0E6-8E41-9A64-74F9CD897D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383" y="0"/>
            <a:ext cx="12187235" cy="685799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D8DE1C9-7506-1B4F-A9DA-C8D0B16B3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1108369"/>
            <a:ext cx="2997200" cy="179493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E47572D7-78AB-1845-994A-687A305E320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240886" y="1108368"/>
            <a:ext cx="6644044" cy="4975317"/>
          </a:xfrm>
        </p:spPr>
        <p:txBody>
          <a:bodyPr numCol="2" spcCol="288000">
            <a:noAutofit/>
          </a:bodyPr>
          <a:lstStyle>
            <a:lvl1pPr>
              <a:buClr>
                <a:schemeClr val="tx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F3711DC-1E3E-5B43-B38C-AC4E71862F4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68867" y="3048352"/>
            <a:ext cx="2997200" cy="3035333"/>
          </a:xfrm>
        </p:spPr>
        <p:txBody>
          <a:bodyPr>
            <a:noAutofit/>
          </a:bodyPr>
          <a:lstStyle>
            <a:lvl1pPr>
              <a:buClr>
                <a:schemeClr val="tx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rgbClr val="FFFFFF"/>
                </a:solidFill>
              </a:defRPr>
            </a:lvl6pPr>
            <a:lvl7pPr>
              <a:defRPr>
                <a:solidFill>
                  <a:srgbClr val="FFFFFF"/>
                </a:solidFill>
              </a:defRPr>
            </a:lvl7pPr>
            <a:lvl8pPr>
              <a:defRPr>
                <a:solidFill>
                  <a:srgbClr val="FFFFFF"/>
                </a:solidFill>
              </a:defRPr>
            </a:lvl8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AF3345C-7080-7146-85A8-9D7C6E734F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35915" y="6229713"/>
            <a:ext cx="1482811" cy="374671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6D9B19B-5395-5E43-A651-CFF9B7036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32337" y="6356351"/>
            <a:ext cx="637600" cy="36618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/>
                <a:cs typeface="Calibri"/>
              </a:defRPr>
            </a:lvl1pPr>
          </a:lstStyle>
          <a:p>
            <a:fld id="{007F4D95-A3FE-B04A-87C4-2FA850B246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7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813C9A98-BBDF-9A41-8A7F-3C58E44095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26466" y="0"/>
            <a:ext cx="7765535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D8DE1C9-7506-1B4F-A9DA-C8D0B16B3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1108369"/>
            <a:ext cx="2997200" cy="179493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F3711DC-1E3E-5B43-B38C-AC4E71862F4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68867" y="3048352"/>
            <a:ext cx="2997200" cy="3035333"/>
          </a:xfrm>
        </p:spPr>
        <p:txBody>
          <a:bodyPr>
            <a:noAutofit/>
          </a:bodyPr>
          <a:lstStyle>
            <a:lvl1pPr>
              <a:buClr>
                <a:schemeClr val="tx2"/>
              </a:buClr>
              <a:defRPr>
                <a:solidFill>
                  <a:srgbClr val="414040"/>
                </a:solidFill>
              </a:defRPr>
            </a:lvl1pPr>
            <a:lvl2pPr>
              <a:buClr>
                <a:schemeClr val="tx2"/>
              </a:buClr>
              <a:defRPr>
                <a:solidFill>
                  <a:srgbClr val="414040"/>
                </a:solidFill>
              </a:defRPr>
            </a:lvl2pPr>
            <a:lvl3pPr>
              <a:buClr>
                <a:schemeClr val="tx2"/>
              </a:buClr>
              <a:defRPr>
                <a:solidFill>
                  <a:srgbClr val="414040"/>
                </a:solidFill>
              </a:defRPr>
            </a:lvl3pPr>
            <a:lvl4pPr>
              <a:buClr>
                <a:schemeClr val="tx2"/>
              </a:buClr>
              <a:defRPr>
                <a:solidFill>
                  <a:srgbClr val="414040"/>
                </a:solidFill>
              </a:defRPr>
            </a:lvl4pPr>
            <a:lvl5pPr>
              <a:buClr>
                <a:schemeClr val="tx2"/>
              </a:buClr>
              <a:defRPr>
                <a:solidFill>
                  <a:srgbClr val="414040"/>
                </a:solidFill>
              </a:defRPr>
            </a:lvl5pPr>
            <a:lvl6pPr>
              <a:defRPr>
                <a:solidFill>
                  <a:srgbClr val="FFFFFF"/>
                </a:solidFill>
              </a:defRPr>
            </a:lvl6pPr>
            <a:lvl7pPr>
              <a:defRPr>
                <a:solidFill>
                  <a:srgbClr val="FFFFFF"/>
                </a:solidFill>
              </a:defRPr>
            </a:lvl7pPr>
            <a:lvl8pPr>
              <a:defRPr>
                <a:solidFill>
                  <a:srgbClr val="FFFFFF"/>
                </a:solidFill>
              </a:defRPr>
            </a:lvl8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7820A5-5D6F-DA4A-9E5D-E8F49E3803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915" y="6229713"/>
            <a:ext cx="1482811" cy="374671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28D1E28-A933-004C-BAAF-B8B57AF0F8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32337" y="6356351"/>
            <a:ext cx="637600" cy="36618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/>
                <a:cs typeface="Calibri"/>
              </a:defRPr>
            </a:lvl1pPr>
          </a:lstStyle>
          <a:p>
            <a:fld id="{007F4D95-A3FE-B04A-87C4-2FA850B246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8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BF991A3-C517-1344-9FC2-D4DD63D38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408001"/>
            <a:ext cx="10854267" cy="882265"/>
          </a:xfrm>
        </p:spPr>
        <p:txBody>
          <a:bodyPr anchor="b" anchorCtr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359DFDB-E741-5540-A268-C9A1F5E4845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68865" y="2567708"/>
            <a:ext cx="10854267" cy="3534449"/>
          </a:xfrm>
        </p:spPr>
        <p:txBody>
          <a:bodyPr/>
          <a:lstStyle>
            <a:lvl1pPr algn="ctr"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 algn="ctr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 algn="ctr"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 algn="ctr"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 algn="ctr">
              <a:buClr>
                <a:schemeClr val="accent4"/>
              </a:buClr>
              <a:defRPr>
                <a:solidFill>
                  <a:schemeClr val="bg1"/>
                </a:solidFill>
              </a:defRPr>
            </a:lvl5pPr>
            <a:lvl6pPr algn="ctr">
              <a:defRPr>
                <a:solidFill>
                  <a:schemeClr val="bg1"/>
                </a:solidFill>
              </a:defRPr>
            </a:lvl6pPr>
            <a:lvl7pPr algn="ctr">
              <a:buClr>
                <a:schemeClr val="tx1"/>
              </a:buClr>
              <a:defRPr>
                <a:solidFill>
                  <a:schemeClr val="tx1"/>
                </a:solidFill>
              </a:defRPr>
            </a:lvl7pPr>
            <a:lvl8pPr algn="ctr">
              <a:defRPr>
                <a:solidFill>
                  <a:schemeClr val="bg1"/>
                </a:solidFill>
              </a:defRPr>
            </a:lvl8pPr>
            <a:lvl9pPr algn="ctr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6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D5CEA9B-0C9F-5F4A-8D5F-361A9E2E0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867" y="1622155"/>
            <a:ext cx="10854267" cy="810088"/>
          </a:xfrm>
        </p:spPr>
        <p:txBody>
          <a:bodyPr/>
          <a:lstStyle>
            <a:lvl1pPr algn="ctr"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 algn="ctr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 algn="ctr"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 algn="ctr"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 algn="ctr"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  <a:lvl6pPr algn="ctr">
              <a:defRPr>
                <a:solidFill>
                  <a:schemeClr val="bg1"/>
                </a:solidFill>
              </a:defRPr>
            </a:lvl6pPr>
            <a:lvl7pPr algn="ctr">
              <a:defRPr>
                <a:solidFill>
                  <a:schemeClr val="bg1"/>
                </a:solidFill>
              </a:defRPr>
            </a:lvl7pPr>
            <a:lvl8pPr algn="ctr">
              <a:defRPr>
                <a:solidFill>
                  <a:schemeClr val="bg1"/>
                </a:solidFill>
              </a:defRPr>
            </a:lvl8pPr>
            <a:lvl9pPr algn="ctr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058FB29-08D6-804C-A534-55EBD2890083}"/>
              </a:ext>
            </a:extLst>
          </p:cNvPr>
          <p:cNvSpPr txBox="1">
            <a:spLocks/>
          </p:cNvSpPr>
          <p:nvPr userDrawn="1"/>
        </p:nvSpPr>
        <p:spPr>
          <a:xfrm>
            <a:off x="11332337" y="6356351"/>
            <a:ext cx="637600" cy="366183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r" defTabSz="42445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1pPr>
            <a:lvl2pPr marL="424450" algn="l" defTabSz="424450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48898" algn="l" defTabSz="424450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3348" algn="l" defTabSz="424450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97797" algn="l" defTabSz="424450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22245" algn="l" defTabSz="424450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46694" algn="l" defTabSz="424450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143" algn="l" defTabSz="424450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95592" algn="l" defTabSz="424450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7F4D95-A3FE-B04A-87C4-2FA850B24681}" type="slidenum">
              <a:rPr lang="en-US" sz="1200" smtClean="0"/>
              <a:pPr/>
              <a:t>‹#›</a:t>
            </a:fld>
            <a:endParaRPr lang="en-US" sz="1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FFCA84-CEA9-BC4F-B680-10DE1A3D16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915" y="6229713"/>
            <a:ext cx="1482811" cy="37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3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4">
            <a:extLst>
              <a:ext uri="{FF2B5EF4-FFF2-40B4-BE49-F238E27FC236}">
                <a16:creationId xmlns:a16="http://schemas.microsoft.com/office/drawing/2014/main" id="{7CD71E76-D0E6-8E41-9A64-74F9CD897D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384" y="0"/>
            <a:ext cx="12187232" cy="685799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D8DE1C9-7506-1B4F-A9DA-C8D0B16B3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1108369"/>
            <a:ext cx="2997200" cy="179493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E47572D7-78AB-1845-994A-687A305E320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240886" y="1108368"/>
            <a:ext cx="6644044" cy="4975317"/>
          </a:xfrm>
        </p:spPr>
        <p:txBody>
          <a:bodyPr numCol="2" spcCol="28800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F3711DC-1E3E-5B43-B38C-AC4E71862F4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68867" y="3048352"/>
            <a:ext cx="2997200" cy="3035333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rgbClr val="FFFFFF"/>
                </a:solidFill>
              </a:defRPr>
            </a:lvl6pPr>
            <a:lvl7pPr>
              <a:defRPr>
                <a:solidFill>
                  <a:srgbClr val="FFFFFF"/>
                </a:solidFill>
              </a:defRPr>
            </a:lvl7pPr>
            <a:lvl8pPr>
              <a:defRPr>
                <a:solidFill>
                  <a:srgbClr val="FFFFFF"/>
                </a:solidFill>
              </a:defRPr>
            </a:lvl8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6D9B19B-5395-5E43-A651-CFF9B7036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32337" y="6356351"/>
            <a:ext cx="637600" cy="36618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fld id="{007F4D95-A3FE-B04A-87C4-2FA850B2468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32E583-71C8-5543-B20F-1392EEB13B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35915" y="6230111"/>
            <a:ext cx="1482811" cy="37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53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4">
            <a:extLst>
              <a:ext uri="{FF2B5EF4-FFF2-40B4-BE49-F238E27FC236}">
                <a16:creationId xmlns:a16="http://schemas.microsoft.com/office/drawing/2014/main" id="{CB8ABE39-6961-F344-8097-30B3ADEE08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2818" y="2"/>
            <a:ext cx="12194817" cy="685799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1219B3A-314C-0043-A3BF-01EA92BC4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578" y="1646621"/>
            <a:ext cx="4880593" cy="2174536"/>
          </a:xfrm>
        </p:spPr>
        <p:txBody>
          <a:bodyPr rIns="0">
            <a:noAutofit/>
          </a:bodyPr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C5C99016-145B-A441-B55E-7AEE0DFFD1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90578" y="3892030"/>
            <a:ext cx="4880593" cy="1454233"/>
          </a:xfrm>
        </p:spPr>
        <p:txBody>
          <a:bodyPr rIns="0">
            <a:noAutofit/>
          </a:bodyPr>
          <a:lstStyle>
            <a:lvl1pPr algn="l">
              <a:defRPr>
                <a:solidFill>
                  <a:srgbClr val="FFFFFF"/>
                </a:solidFill>
              </a:defRPr>
            </a:lvl1pPr>
            <a:lvl2pPr algn="l">
              <a:defRPr>
                <a:solidFill>
                  <a:srgbClr val="FFFFFF"/>
                </a:solidFill>
              </a:defRPr>
            </a:lvl2pPr>
            <a:lvl3pPr algn="l">
              <a:defRPr>
                <a:solidFill>
                  <a:srgbClr val="FFFFFF"/>
                </a:solidFill>
              </a:defRPr>
            </a:lvl3pPr>
            <a:lvl4pPr algn="l">
              <a:defRPr>
                <a:solidFill>
                  <a:srgbClr val="FFFFFF"/>
                </a:solidFill>
              </a:defRPr>
            </a:lvl4pPr>
            <a:lvl5pPr algn="l">
              <a:defRPr>
                <a:solidFill>
                  <a:srgbClr val="FFFFFF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5D1952F-44FE-AC49-8C74-79FE7F9A8A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90579" y="656684"/>
            <a:ext cx="2729476" cy="6882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299318-9326-0D41-806A-12AE0195C1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390579" y="5792740"/>
            <a:ext cx="2304959" cy="68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79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6DEC9-4472-41C3-616A-6BCDCDBFA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12BF8-0CBB-7338-9E1F-91FB81F7C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EB4AC-86C1-BDFA-8500-508213F20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02DC-E02F-4C1C-A5A8-11607D234FDB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7AC81-E613-EA0A-2DF8-8E5F4D82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12304-F840-986B-2237-1493F5D03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FD99C-93BC-43E2-8E8F-83BC4214F6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88218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A41EA9C-C091-5A45-9DA8-72EFA44E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8" y="2213405"/>
            <a:ext cx="4180536" cy="977131"/>
          </a:xfrm>
        </p:spPr>
        <p:txBody>
          <a:bodyPr rIns="0">
            <a:noAutofit/>
          </a:bodyPr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C222CD5-9CF2-004C-AB09-98BA4CAC37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868" y="3261408"/>
            <a:ext cx="4180536" cy="1750995"/>
          </a:xfrm>
        </p:spPr>
        <p:txBody>
          <a:bodyPr rIns="0">
            <a:noAutofit/>
          </a:bodyPr>
          <a:lstStyle>
            <a:lvl1pPr algn="l">
              <a:defRPr>
                <a:solidFill>
                  <a:srgbClr val="414040"/>
                </a:solidFill>
              </a:defRPr>
            </a:lvl1pPr>
            <a:lvl2pPr algn="l">
              <a:defRPr>
                <a:solidFill>
                  <a:srgbClr val="414040"/>
                </a:solidFill>
              </a:defRPr>
            </a:lvl2pPr>
            <a:lvl3pPr algn="l">
              <a:defRPr>
                <a:solidFill>
                  <a:srgbClr val="414040"/>
                </a:solidFill>
              </a:defRPr>
            </a:lvl3pPr>
            <a:lvl4pPr algn="l">
              <a:defRPr>
                <a:solidFill>
                  <a:srgbClr val="414040"/>
                </a:solidFill>
              </a:defRPr>
            </a:lvl4pPr>
            <a:lvl5pPr algn="l">
              <a:defRPr>
                <a:solidFill>
                  <a:srgbClr val="414040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081BA3-9A31-434A-B691-32129313F4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915" y="6229713"/>
            <a:ext cx="1482811" cy="374671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948B80-5FA9-5B4A-B0B8-E83113D06CE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19114" y="0"/>
            <a:ext cx="6172887" cy="73284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7209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2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4">
            <a:extLst>
              <a:ext uri="{FF2B5EF4-FFF2-40B4-BE49-F238E27FC236}">
                <a16:creationId xmlns:a16="http://schemas.microsoft.com/office/drawing/2014/main" id="{54564BDC-D7D3-5343-BF1F-7266C04860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384" y="1"/>
            <a:ext cx="12187232" cy="685799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A41EA9C-C091-5A45-9DA8-72EFA44E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8" y="2213405"/>
            <a:ext cx="4180536" cy="977131"/>
          </a:xfrm>
        </p:spPr>
        <p:txBody>
          <a:bodyPr rIns="0">
            <a:noAutofit/>
          </a:bodyPr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C222CD5-9CF2-004C-AB09-98BA4CAC37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868" y="3261408"/>
            <a:ext cx="4180536" cy="1750995"/>
          </a:xfrm>
        </p:spPr>
        <p:txBody>
          <a:bodyPr rIns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081BA3-9A31-434A-B691-32129313F4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35915" y="6229713"/>
            <a:ext cx="1482811" cy="37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07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3_Cl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9CD266A5-09BF-FB4B-845C-A8B3E22B3A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384" y="0"/>
            <a:ext cx="12187232" cy="685799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79CFE14-920E-E948-B52F-0D38491E4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8" y="2213405"/>
            <a:ext cx="4180536" cy="977131"/>
          </a:xfrm>
        </p:spPr>
        <p:txBody>
          <a:bodyPr rIns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981E02D-1372-E746-9744-46F54028D8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868" y="3261408"/>
            <a:ext cx="4180536" cy="1750995"/>
          </a:xfrm>
        </p:spPr>
        <p:txBody>
          <a:bodyPr rIns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7516B9-F99C-A44F-8174-AB0F8B27C9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35915" y="6229713"/>
            <a:ext cx="1482811" cy="37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4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4">
            <a:extLst>
              <a:ext uri="{FF2B5EF4-FFF2-40B4-BE49-F238E27FC236}">
                <a16:creationId xmlns:a16="http://schemas.microsoft.com/office/drawing/2014/main" id="{CED1CDE3-B887-D04F-A74F-0F517C8E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384" y="0"/>
            <a:ext cx="12187232" cy="685799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D7EF1C2-E743-1F42-AC7F-AA4042CCC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8" y="2213405"/>
            <a:ext cx="4180536" cy="977131"/>
          </a:xfrm>
        </p:spPr>
        <p:txBody>
          <a:bodyPr rIns="0">
            <a:noAutofit/>
          </a:bodyPr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0C6C69-8102-E648-B0DD-DD5627A4A7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868" y="3261408"/>
            <a:ext cx="4180536" cy="1750995"/>
          </a:xfrm>
        </p:spPr>
        <p:txBody>
          <a:bodyPr rIns="0">
            <a:noAutofit/>
          </a:bodyPr>
          <a:lstStyle>
            <a:lvl1pPr algn="l">
              <a:defRPr>
                <a:solidFill>
                  <a:srgbClr val="FFFFFF"/>
                </a:solidFill>
              </a:defRPr>
            </a:lvl1pPr>
            <a:lvl2pPr algn="l">
              <a:defRPr>
                <a:solidFill>
                  <a:srgbClr val="FFFFFF"/>
                </a:solidFill>
              </a:defRPr>
            </a:lvl2pPr>
            <a:lvl3pPr algn="l">
              <a:defRPr>
                <a:solidFill>
                  <a:srgbClr val="FFFFFF"/>
                </a:solidFill>
              </a:defRPr>
            </a:lvl3pPr>
            <a:lvl4pPr algn="l">
              <a:defRPr>
                <a:solidFill>
                  <a:srgbClr val="FFFFFF"/>
                </a:solidFill>
              </a:defRPr>
            </a:lvl4pPr>
            <a:lvl5pPr algn="l">
              <a:defRPr>
                <a:solidFill>
                  <a:srgbClr val="FFFFFF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B908CFA-C4BC-9844-9463-D27A26B375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35915" y="6230111"/>
            <a:ext cx="1482811" cy="37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70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685E2-5674-6AAD-4608-E1C913307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A1BDDE-66D9-C0D0-C2CC-235890C9B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7EDFB-3F07-CA86-AC5A-87F3565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02DC-E02F-4C1C-A5A8-11607D234FDB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B67FA-3DE8-10C5-FAE3-939173B4A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A7B17-7F14-975F-10F3-FFBEAE63A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FD99C-93BC-43E2-8E8F-83BC4214F6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0837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C14E7-929A-2724-1E26-E4473D2D9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CE796-34DB-A5CA-BEBC-3D03DA4E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4B6E87-434B-56EE-AAF8-DA2953C26D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3C7FCD-E4E5-E98F-58F6-E14FC3268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02DC-E02F-4C1C-A5A8-11607D234FDB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6646CA-4E78-6F74-CEE7-CCD8F1FC6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8539EC-99F7-4C6E-9A37-6430DEBF2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FD99C-93BC-43E2-8E8F-83BC4214F6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361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C9CD6-60BC-5E01-6995-F214E95DE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C3BB58-4E74-E01C-6FEB-FB460C060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8E826-ACB9-F69D-D6BF-9F21BC3E35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DF4A5-C0F4-F629-BF23-FA04DD88A5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63E9D2-88F0-F3CE-6431-7A771371E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63618B-0E89-1AE6-EFC1-F1A749D23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02DC-E02F-4C1C-A5A8-11607D234FDB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5846F0-73F5-C232-87D9-B3BD9E0D0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89D407-F808-304A-35BA-09CA3FBA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FD99C-93BC-43E2-8E8F-83BC4214F6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4197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5420-E80A-A26F-4058-35C90F396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3FA835-CAE0-8E40-737F-5ADCA2323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02DC-E02F-4C1C-A5A8-11607D234FDB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D45626-AACB-5CF4-2624-205ACA02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86A5B6-2D55-6DBA-53C4-8E0B899D8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FD99C-93BC-43E2-8E8F-83BC4214F6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85516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994FC2-4A38-D386-286F-5D95E2E32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02DC-E02F-4C1C-A5A8-11607D234FDB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6C6B5-5870-8CD9-815B-7786C0C43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6C0E3-3695-9D03-98C6-6FED370EC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FD99C-93BC-43E2-8E8F-83BC4214F6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4345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90AC7-24D3-08A5-A2CC-98F2884D8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F275E-8CFF-8D9F-E24C-C24228567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A9A2D2-EB73-137C-3D99-F6555C79AE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B6D977-4443-7C6C-1870-42D26FB53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02DC-E02F-4C1C-A5A8-11607D234FDB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0E6571-1FCC-0705-AE99-10656C218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467215-70A7-0060-97A0-CA734CAC0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FD99C-93BC-43E2-8E8F-83BC4214F6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5306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CF7BB-4901-569C-C24F-A5BA3F1AF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EEC678-B083-5773-D9C2-54A555DF6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3B33F4-381B-02FE-197C-607606A8C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EE9BAC-CBF5-CC6B-8AD3-8AE598952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02DC-E02F-4C1C-A5A8-11607D234FDB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9032E4-A66B-28C9-E68F-2CDD32EE7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E3EE89-7F31-6C12-9B58-0C627B011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FD99C-93BC-43E2-8E8F-83BC4214F6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7484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02A6CF-402A-616F-C04E-57BE09E63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15814-E850-871A-83D4-3A94BBB13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523A9-4301-4021-8E06-0C9DDBE83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802DC-E02F-4C1C-A5A8-11607D234FDB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7F63A-7EA0-0E22-966B-B718DAF2CB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56E03-6533-281F-FF36-25FD10ABA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FD99C-93BC-43E2-8E8F-83BC4214F6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727802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867" y="408000"/>
            <a:ext cx="10216063" cy="1143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867" y="1723200"/>
            <a:ext cx="10216063" cy="44066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</a:p>
          <a:p>
            <a:pPr lvl="5"/>
            <a:r>
              <a:rPr lang="en-AU" dirty="0"/>
              <a:t>Sixth level</a:t>
            </a:r>
          </a:p>
          <a:p>
            <a:pPr lvl="6"/>
            <a:r>
              <a:rPr lang="en-AU" dirty="0"/>
              <a:t>Seventh level</a:t>
            </a:r>
          </a:p>
          <a:p>
            <a:pPr lvl="7"/>
            <a:r>
              <a:rPr lang="en-AU" dirty="0"/>
              <a:t>Eighth level</a:t>
            </a:r>
          </a:p>
          <a:p>
            <a:pPr lvl="8"/>
            <a:r>
              <a:rPr lang="en-AU" dirty="0"/>
              <a:t>Ninth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34720" y="6356351"/>
            <a:ext cx="637600" cy="36618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/>
                <a:cs typeface="Calibri"/>
              </a:defRPr>
            </a:lvl1pPr>
          </a:lstStyle>
          <a:p>
            <a:fld id="{007F4D95-A3FE-B04A-87C4-2FA850B246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986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609585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609585" rtl="0" eaLnBrk="1" latinLnBrk="0" hangingPunct="1">
        <a:spcBef>
          <a:spcPts val="0"/>
        </a:spcBef>
        <a:spcAft>
          <a:spcPts val="1467"/>
        </a:spcAft>
        <a:buClr>
          <a:schemeClr val="tx2"/>
        </a:buClr>
        <a:buFontTx/>
        <a:buNone/>
        <a:defRPr sz="14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609585" rtl="0" eaLnBrk="1" latinLnBrk="0" hangingPunct="1">
        <a:spcBef>
          <a:spcPts val="0"/>
        </a:spcBef>
        <a:spcAft>
          <a:spcPts val="1467"/>
        </a:spcAft>
        <a:buClr>
          <a:schemeClr val="tx2"/>
        </a:buClr>
        <a:buFont typeface="Arial"/>
        <a:buNone/>
        <a:defRPr sz="2133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609585" rtl="0" eaLnBrk="1" latinLnBrk="0" hangingPunct="1">
        <a:spcBef>
          <a:spcPts val="667"/>
        </a:spcBef>
        <a:spcAft>
          <a:spcPts val="1467"/>
        </a:spcAft>
        <a:buClr>
          <a:schemeClr val="tx2"/>
        </a:buClr>
        <a:buFontTx/>
        <a:buNone/>
        <a:defRPr sz="1467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609585" rtl="0" eaLnBrk="1" latinLnBrk="0" hangingPunct="1">
        <a:spcBef>
          <a:spcPts val="667"/>
        </a:spcBef>
        <a:spcAft>
          <a:spcPts val="1467"/>
        </a:spcAft>
        <a:buClr>
          <a:schemeClr val="tx2"/>
        </a:buClr>
        <a:buFontTx/>
        <a:buNone/>
        <a:defRPr sz="2133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39994" indent="-239994" algn="l" defTabSz="609585" rtl="0" eaLnBrk="1" latinLnBrk="0" hangingPunct="1">
        <a:spcBef>
          <a:spcPts val="0"/>
        </a:spcBef>
        <a:spcAft>
          <a:spcPts val="1467"/>
        </a:spcAft>
        <a:buClr>
          <a:schemeClr val="tx2"/>
        </a:buClr>
        <a:buFont typeface="Arial" panose="020B0604020202020204" pitchFamily="34" charset="0"/>
        <a:buChar char="•"/>
        <a:defRPr sz="1467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9994" indent="-239994" algn="l" defTabSz="609585" rtl="0" eaLnBrk="1" latinLnBrk="0" hangingPunct="1">
        <a:spcBef>
          <a:spcPts val="0"/>
        </a:spcBef>
        <a:spcAft>
          <a:spcPts val="1467"/>
        </a:spcAft>
        <a:buClr>
          <a:schemeClr val="tx2"/>
        </a:buClr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479988" indent="-239994" algn="l" defTabSz="609585" rtl="0" eaLnBrk="1" latinLnBrk="0" hangingPunct="1">
        <a:spcBef>
          <a:spcPts val="0"/>
        </a:spcBef>
        <a:spcAft>
          <a:spcPts val="1467"/>
        </a:spcAft>
        <a:buClr>
          <a:schemeClr val="tx2"/>
        </a:buClr>
        <a:buFont typeface="System Font Regular"/>
        <a:buChar char="-"/>
        <a:defRPr sz="14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479988" indent="-239994" algn="l" defTabSz="609585" rtl="0" eaLnBrk="1" latinLnBrk="0" hangingPunct="1">
        <a:spcBef>
          <a:spcPts val="0"/>
        </a:spcBef>
        <a:spcAft>
          <a:spcPts val="1467"/>
        </a:spcAft>
        <a:buClr>
          <a:schemeClr val="tx2"/>
        </a:buClr>
        <a:buFont typeface="System Font Regular"/>
        <a:buChar char="-"/>
        <a:defRPr sz="18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0" indent="0" algn="l" defTabSz="609585" rtl="0" eaLnBrk="1" latinLnBrk="0" hangingPunct="1">
        <a:spcBef>
          <a:spcPts val="0"/>
        </a:spcBef>
        <a:spcAft>
          <a:spcPts val="1467"/>
        </a:spcAft>
        <a:buClr>
          <a:schemeClr val="tx2"/>
        </a:buClr>
        <a:buFont typeface="Arial"/>
        <a:buNone/>
        <a:defRPr sz="1867" i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6267" y="2491079"/>
            <a:ext cx="10847223" cy="937968"/>
          </a:xfrm>
          <a:prstGeom prst="rect">
            <a:avLst/>
          </a:prstGeom>
        </p:spPr>
        <p:txBody>
          <a:bodyPr vert="horz" wrap="square" lIns="0" tIns="180000" rIns="0" bIns="18000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66" y="3433257"/>
            <a:ext cx="10847223" cy="2240824"/>
          </a:xfrm>
          <a:prstGeom prst="rect">
            <a:avLst/>
          </a:prstGeom>
        </p:spPr>
        <p:txBody>
          <a:bodyPr vert="horz" wrap="square" lIns="0" tIns="180000" rIns="0" bIns="18000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7557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ctr" defTabSz="609585" rtl="0" eaLnBrk="1" latinLnBrk="0" hangingPunct="1">
        <a:spcBef>
          <a:spcPct val="0"/>
        </a:spcBef>
        <a:buNone/>
        <a:defRPr sz="3733" b="1" kern="1200" cap="none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ctr" defTabSz="609585" rtl="0" eaLnBrk="1" latinLnBrk="0" hangingPunct="1">
        <a:spcBef>
          <a:spcPts val="0"/>
        </a:spcBef>
        <a:spcAft>
          <a:spcPts val="667"/>
        </a:spcAft>
        <a:buFontTx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ctr" defTabSz="609585" rtl="0" eaLnBrk="1" latinLnBrk="0" hangingPunct="1">
        <a:spcBef>
          <a:spcPts val="0"/>
        </a:spcBef>
        <a:spcAft>
          <a:spcPts val="667"/>
        </a:spcAft>
        <a:buFontTx/>
        <a:buNone/>
        <a:defRPr sz="2133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ctr" defTabSz="609585" rtl="0" eaLnBrk="1" latinLnBrk="0" hangingPunct="1">
        <a:spcBef>
          <a:spcPts val="0"/>
        </a:spcBef>
        <a:spcAft>
          <a:spcPts val="667"/>
        </a:spcAft>
        <a:buFontTx/>
        <a:buNone/>
        <a:defRPr sz="2133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ctr" defTabSz="609585" rtl="0" eaLnBrk="1" latinLnBrk="0" hangingPunct="1">
        <a:spcBef>
          <a:spcPts val="0"/>
        </a:spcBef>
        <a:spcAft>
          <a:spcPts val="667"/>
        </a:spcAft>
        <a:buFontTx/>
        <a:buNone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ctr" defTabSz="609585" rtl="0" eaLnBrk="1" latinLnBrk="0" hangingPunct="1">
        <a:spcBef>
          <a:spcPts val="0"/>
        </a:spcBef>
        <a:spcAft>
          <a:spcPts val="667"/>
        </a:spcAft>
        <a:buFontTx/>
        <a:buNone/>
        <a:defRPr sz="1600" b="0" i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0" indent="0" algn="l" defTabSz="609585" rtl="0" eaLnBrk="1" latinLnBrk="0" hangingPunct="1">
        <a:spcBef>
          <a:spcPct val="20000"/>
        </a:spcBef>
        <a:spcAft>
          <a:spcPts val="667"/>
        </a:spcAft>
        <a:buFont typeface="Arial"/>
        <a:buNone/>
        <a:defRPr sz="1867" kern="1200">
          <a:solidFill>
            <a:srgbClr val="313131"/>
          </a:solidFill>
          <a:latin typeface="+mn-lt"/>
          <a:ea typeface="+mn-ea"/>
          <a:cs typeface="+mn-cs"/>
        </a:defRPr>
      </a:lvl6pPr>
      <a:lvl7pPr marL="0" indent="0" algn="l" defTabSz="609585" rtl="0" eaLnBrk="1" latinLnBrk="0" hangingPunct="1">
        <a:spcBef>
          <a:spcPct val="20000"/>
        </a:spcBef>
        <a:spcAft>
          <a:spcPts val="667"/>
        </a:spcAft>
        <a:buFont typeface="Arial"/>
        <a:buNone/>
        <a:defRPr sz="1867" kern="1200" baseline="0">
          <a:solidFill>
            <a:srgbClr val="313131"/>
          </a:solidFill>
          <a:latin typeface="+mn-lt"/>
          <a:ea typeface="+mn-ea"/>
          <a:cs typeface="+mn-cs"/>
        </a:defRPr>
      </a:lvl7pPr>
      <a:lvl8pPr marL="0" indent="0" algn="l" defTabSz="609585" rtl="0" eaLnBrk="1" latinLnBrk="0" hangingPunct="1">
        <a:spcBef>
          <a:spcPct val="20000"/>
        </a:spcBef>
        <a:spcAft>
          <a:spcPts val="667"/>
        </a:spcAft>
        <a:buFont typeface="Arial"/>
        <a:buNone/>
        <a:defRPr sz="1867" kern="1200">
          <a:solidFill>
            <a:srgbClr val="313131"/>
          </a:solidFill>
          <a:latin typeface="+mn-lt"/>
          <a:ea typeface="+mn-ea"/>
          <a:cs typeface="+mn-cs"/>
        </a:defRPr>
      </a:lvl8pPr>
      <a:lvl9pPr marL="0" indent="0" algn="l" defTabSz="609585" rtl="0" eaLnBrk="1" latinLnBrk="0" hangingPunct="1">
        <a:spcBef>
          <a:spcPct val="20000"/>
        </a:spcBef>
        <a:spcAft>
          <a:spcPts val="667"/>
        </a:spcAft>
        <a:buFont typeface="Arial"/>
        <a:buNone/>
        <a:defRPr sz="1867" kern="1200">
          <a:solidFill>
            <a:srgbClr val="31313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9BA91C-2F63-D428-BFFC-331F2B9DD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699AA62-90D7-BC23-F1CB-76BB2692C4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825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FB08AB0-A883-4CF4-A89E-FC76ABE3F6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93"/>
          <a:stretch/>
        </p:blipFill>
        <p:spPr>
          <a:xfrm>
            <a:off x="5373445" y="1838267"/>
            <a:ext cx="6818555" cy="5230227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88A28E7-A094-43C4-AD17-7D5A6B7E609F}"/>
              </a:ext>
            </a:extLst>
          </p:cNvPr>
          <p:cNvSpPr txBox="1">
            <a:spLocks/>
          </p:cNvSpPr>
          <p:nvPr/>
        </p:nvSpPr>
        <p:spPr>
          <a:xfrm>
            <a:off x="478265" y="565747"/>
            <a:ext cx="10216063" cy="1143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609585">
              <a:defRPr/>
            </a:pPr>
            <a:r>
              <a:rPr lang="en-US" sz="2667" dirty="0">
                <a:solidFill>
                  <a:srgbClr val="000000"/>
                </a:solidFill>
              </a:rPr>
              <a:t>Reference Slides</a:t>
            </a:r>
            <a:br>
              <a:rPr lang="en-US" sz="3200" dirty="0">
                <a:solidFill>
                  <a:srgbClr val="000000"/>
                </a:solidFill>
              </a:rPr>
            </a:br>
            <a:endParaRPr lang="en-AU" sz="1600" dirty="0">
              <a:solidFill>
                <a:srgbClr val="000000"/>
              </a:solidFill>
            </a:endParaRPr>
          </a:p>
        </p:txBody>
      </p:sp>
      <p:pic>
        <p:nvPicPr>
          <p:cNvPr id="16" name="Picture 15" descr="Shape, arrow&#10;&#10;Description automatically generated">
            <a:extLst>
              <a:ext uri="{FF2B5EF4-FFF2-40B4-BE49-F238E27FC236}">
                <a16:creationId xmlns:a16="http://schemas.microsoft.com/office/drawing/2014/main" id="{DF801ACB-CC5F-4436-8C56-A03C79EB6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5843" y="1409471"/>
            <a:ext cx="5480315" cy="5663515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7064F64-89B2-4120-A0BD-4B8B25F5C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264" y="1800859"/>
            <a:ext cx="6258867" cy="4608515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10000"/>
              </a:lnSpc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063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artial Circle 103">
            <a:extLst>
              <a:ext uri="{FF2B5EF4-FFF2-40B4-BE49-F238E27FC236}">
                <a16:creationId xmlns:a16="http://schemas.microsoft.com/office/drawing/2014/main" id="{4486E5E8-D173-DD20-459A-07B53389FA18}"/>
              </a:ext>
            </a:extLst>
          </p:cNvPr>
          <p:cNvSpPr/>
          <p:nvPr/>
        </p:nvSpPr>
        <p:spPr>
          <a:xfrm rot="8525655" flipH="1" flipV="1">
            <a:off x="7200431" y="4732105"/>
            <a:ext cx="892850" cy="705809"/>
          </a:xfrm>
          <a:custGeom>
            <a:avLst/>
            <a:gdLst>
              <a:gd name="connsiteX0" fmla="*/ 226215 w 938032"/>
              <a:gd name="connsiteY0" fmla="*/ 58981 h 816755"/>
              <a:gd name="connsiteX1" fmla="*/ 799706 w 938032"/>
              <a:gd name="connsiteY1" fmla="*/ 118783 h 816755"/>
              <a:gd name="connsiteX2" fmla="*/ 792823 w 938032"/>
              <a:gd name="connsiteY2" fmla="*/ 703812 h 816755"/>
              <a:gd name="connsiteX3" fmla="*/ 469016 w 938032"/>
              <a:gd name="connsiteY3" fmla="*/ 408378 h 816755"/>
              <a:gd name="connsiteX4" fmla="*/ 226215 w 938032"/>
              <a:gd name="connsiteY4" fmla="*/ 58981 h 816755"/>
              <a:gd name="connsiteX0" fmla="*/ 0 w 654570"/>
              <a:gd name="connsiteY0" fmla="*/ 53893 h 739542"/>
              <a:gd name="connsiteX1" fmla="*/ 573491 w 654570"/>
              <a:gd name="connsiteY1" fmla="*/ 113695 h 739542"/>
              <a:gd name="connsiteX2" fmla="*/ 526608 w 654570"/>
              <a:gd name="connsiteY2" fmla="*/ 739542 h 739542"/>
              <a:gd name="connsiteX3" fmla="*/ 242801 w 654570"/>
              <a:gd name="connsiteY3" fmla="*/ 403290 h 739542"/>
              <a:gd name="connsiteX4" fmla="*/ 0 w 654570"/>
              <a:gd name="connsiteY4" fmla="*/ 53893 h 739542"/>
              <a:gd name="connsiteX0" fmla="*/ 107752 w 391636"/>
              <a:gd name="connsiteY0" fmla="*/ 63544 h 719065"/>
              <a:gd name="connsiteX1" fmla="*/ 330690 w 391636"/>
              <a:gd name="connsiteY1" fmla="*/ 93218 h 719065"/>
              <a:gd name="connsiteX2" fmla="*/ 283807 w 391636"/>
              <a:gd name="connsiteY2" fmla="*/ 719065 h 719065"/>
              <a:gd name="connsiteX3" fmla="*/ 0 w 391636"/>
              <a:gd name="connsiteY3" fmla="*/ 382813 h 719065"/>
              <a:gd name="connsiteX4" fmla="*/ 107752 w 391636"/>
              <a:gd name="connsiteY4" fmla="*/ 63544 h 719065"/>
              <a:gd name="connsiteX0" fmla="*/ 107752 w 623926"/>
              <a:gd name="connsiteY0" fmla="*/ 50288 h 705809"/>
              <a:gd name="connsiteX1" fmla="*/ 620698 w 623926"/>
              <a:gd name="connsiteY1" fmla="*/ 117438 h 705809"/>
              <a:gd name="connsiteX2" fmla="*/ 283807 w 623926"/>
              <a:gd name="connsiteY2" fmla="*/ 705809 h 705809"/>
              <a:gd name="connsiteX3" fmla="*/ 0 w 623926"/>
              <a:gd name="connsiteY3" fmla="*/ 369557 h 705809"/>
              <a:gd name="connsiteX4" fmla="*/ 107752 w 623926"/>
              <a:gd name="connsiteY4" fmla="*/ 50288 h 705809"/>
              <a:gd name="connsiteX0" fmla="*/ 376676 w 892850"/>
              <a:gd name="connsiteY0" fmla="*/ 50288 h 705809"/>
              <a:gd name="connsiteX1" fmla="*/ 889622 w 892850"/>
              <a:gd name="connsiteY1" fmla="*/ 117438 h 705809"/>
              <a:gd name="connsiteX2" fmla="*/ 552731 w 892850"/>
              <a:gd name="connsiteY2" fmla="*/ 705809 h 705809"/>
              <a:gd name="connsiteX3" fmla="*/ 0 w 892850"/>
              <a:gd name="connsiteY3" fmla="*/ 86019 h 705809"/>
              <a:gd name="connsiteX4" fmla="*/ 376676 w 892850"/>
              <a:gd name="connsiteY4" fmla="*/ 50288 h 705809"/>
              <a:gd name="connsiteX0" fmla="*/ 376676 w 892850"/>
              <a:gd name="connsiteY0" fmla="*/ 50288 h 705809"/>
              <a:gd name="connsiteX1" fmla="*/ 889622 w 892850"/>
              <a:gd name="connsiteY1" fmla="*/ 117438 h 705809"/>
              <a:gd name="connsiteX2" fmla="*/ 552731 w 892850"/>
              <a:gd name="connsiteY2" fmla="*/ 705809 h 705809"/>
              <a:gd name="connsiteX3" fmla="*/ 0 w 892850"/>
              <a:gd name="connsiteY3" fmla="*/ 86019 h 705809"/>
              <a:gd name="connsiteX4" fmla="*/ 376676 w 892850"/>
              <a:gd name="connsiteY4" fmla="*/ 50288 h 705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2850" h="705809">
                <a:moveTo>
                  <a:pt x="376676" y="50288"/>
                </a:moveTo>
                <a:cubicBezTo>
                  <a:pt x="560936" y="-46788"/>
                  <a:pt x="860279" y="8184"/>
                  <a:pt x="889622" y="117438"/>
                </a:cubicBezTo>
                <a:cubicBezTo>
                  <a:pt x="918965" y="226692"/>
                  <a:pt x="743608" y="547200"/>
                  <a:pt x="552731" y="705809"/>
                </a:cubicBezTo>
                <a:lnTo>
                  <a:pt x="0" y="86019"/>
                </a:lnTo>
                <a:cubicBezTo>
                  <a:pt x="286786" y="32062"/>
                  <a:pt x="251117" y="62198"/>
                  <a:pt x="376676" y="50288"/>
                </a:cubicBezTo>
                <a:close/>
              </a:path>
            </a:pathLst>
          </a:custGeom>
          <a:solidFill>
            <a:srgbClr val="CA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104" name="Partial Circle 103">
            <a:extLst>
              <a:ext uri="{FF2B5EF4-FFF2-40B4-BE49-F238E27FC236}">
                <a16:creationId xmlns:a16="http://schemas.microsoft.com/office/drawing/2014/main" id="{EC7D8AC5-1430-0F54-361F-688091557914}"/>
              </a:ext>
            </a:extLst>
          </p:cNvPr>
          <p:cNvSpPr/>
          <p:nvPr/>
        </p:nvSpPr>
        <p:spPr>
          <a:xfrm rot="13465196" flipV="1">
            <a:off x="3451358" y="4682254"/>
            <a:ext cx="892850" cy="705809"/>
          </a:xfrm>
          <a:custGeom>
            <a:avLst/>
            <a:gdLst>
              <a:gd name="connsiteX0" fmla="*/ 226215 w 938032"/>
              <a:gd name="connsiteY0" fmla="*/ 58981 h 816755"/>
              <a:gd name="connsiteX1" fmla="*/ 799706 w 938032"/>
              <a:gd name="connsiteY1" fmla="*/ 118783 h 816755"/>
              <a:gd name="connsiteX2" fmla="*/ 792823 w 938032"/>
              <a:gd name="connsiteY2" fmla="*/ 703812 h 816755"/>
              <a:gd name="connsiteX3" fmla="*/ 469016 w 938032"/>
              <a:gd name="connsiteY3" fmla="*/ 408378 h 816755"/>
              <a:gd name="connsiteX4" fmla="*/ 226215 w 938032"/>
              <a:gd name="connsiteY4" fmla="*/ 58981 h 816755"/>
              <a:gd name="connsiteX0" fmla="*/ 0 w 654570"/>
              <a:gd name="connsiteY0" fmla="*/ 53893 h 739542"/>
              <a:gd name="connsiteX1" fmla="*/ 573491 w 654570"/>
              <a:gd name="connsiteY1" fmla="*/ 113695 h 739542"/>
              <a:gd name="connsiteX2" fmla="*/ 526608 w 654570"/>
              <a:gd name="connsiteY2" fmla="*/ 739542 h 739542"/>
              <a:gd name="connsiteX3" fmla="*/ 242801 w 654570"/>
              <a:gd name="connsiteY3" fmla="*/ 403290 h 739542"/>
              <a:gd name="connsiteX4" fmla="*/ 0 w 654570"/>
              <a:gd name="connsiteY4" fmla="*/ 53893 h 739542"/>
              <a:gd name="connsiteX0" fmla="*/ 107752 w 391636"/>
              <a:gd name="connsiteY0" fmla="*/ 63544 h 719065"/>
              <a:gd name="connsiteX1" fmla="*/ 330690 w 391636"/>
              <a:gd name="connsiteY1" fmla="*/ 93218 h 719065"/>
              <a:gd name="connsiteX2" fmla="*/ 283807 w 391636"/>
              <a:gd name="connsiteY2" fmla="*/ 719065 h 719065"/>
              <a:gd name="connsiteX3" fmla="*/ 0 w 391636"/>
              <a:gd name="connsiteY3" fmla="*/ 382813 h 719065"/>
              <a:gd name="connsiteX4" fmla="*/ 107752 w 391636"/>
              <a:gd name="connsiteY4" fmla="*/ 63544 h 719065"/>
              <a:gd name="connsiteX0" fmla="*/ 107752 w 623926"/>
              <a:gd name="connsiteY0" fmla="*/ 50288 h 705809"/>
              <a:gd name="connsiteX1" fmla="*/ 620698 w 623926"/>
              <a:gd name="connsiteY1" fmla="*/ 117438 h 705809"/>
              <a:gd name="connsiteX2" fmla="*/ 283807 w 623926"/>
              <a:gd name="connsiteY2" fmla="*/ 705809 h 705809"/>
              <a:gd name="connsiteX3" fmla="*/ 0 w 623926"/>
              <a:gd name="connsiteY3" fmla="*/ 369557 h 705809"/>
              <a:gd name="connsiteX4" fmla="*/ 107752 w 623926"/>
              <a:gd name="connsiteY4" fmla="*/ 50288 h 705809"/>
              <a:gd name="connsiteX0" fmla="*/ 376676 w 892850"/>
              <a:gd name="connsiteY0" fmla="*/ 50288 h 705809"/>
              <a:gd name="connsiteX1" fmla="*/ 889622 w 892850"/>
              <a:gd name="connsiteY1" fmla="*/ 117438 h 705809"/>
              <a:gd name="connsiteX2" fmla="*/ 552731 w 892850"/>
              <a:gd name="connsiteY2" fmla="*/ 705809 h 705809"/>
              <a:gd name="connsiteX3" fmla="*/ 0 w 892850"/>
              <a:gd name="connsiteY3" fmla="*/ 86019 h 705809"/>
              <a:gd name="connsiteX4" fmla="*/ 376676 w 892850"/>
              <a:gd name="connsiteY4" fmla="*/ 50288 h 705809"/>
              <a:gd name="connsiteX0" fmla="*/ 376676 w 892850"/>
              <a:gd name="connsiteY0" fmla="*/ 50288 h 705809"/>
              <a:gd name="connsiteX1" fmla="*/ 889622 w 892850"/>
              <a:gd name="connsiteY1" fmla="*/ 117438 h 705809"/>
              <a:gd name="connsiteX2" fmla="*/ 552731 w 892850"/>
              <a:gd name="connsiteY2" fmla="*/ 705809 h 705809"/>
              <a:gd name="connsiteX3" fmla="*/ 0 w 892850"/>
              <a:gd name="connsiteY3" fmla="*/ 86019 h 705809"/>
              <a:gd name="connsiteX4" fmla="*/ 376676 w 892850"/>
              <a:gd name="connsiteY4" fmla="*/ 50288 h 705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2850" h="705809">
                <a:moveTo>
                  <a:pt x="376676" y="50288"/>
                </a:moveTo>
                <a:cubicBezTo>
                  <a:pt x="560936" y="-46788"/>
                  <a:pt x="860279" y="8184"/>
                  <a:pt x="889622" y="117438"/>
                </a:cubicBezTo>
                <a:cubicBezTo>
                  <a:pt x="918965" y="226692"/>
                  <a:pt x="743608" y="547200"/>
                  <a:pt x="552731" y="705809"/>
                </a:cubicBezTo>
                <a:lnTo>
                  <a:pt x="0" y="86019"/>
                </a:lnTo>
                <a:cubicBezTo>
                  <a:pt x="286786" y="32062"/>
                  <a:pt x="251117" y="62198"/>
                  <a:pt x="376676" y="50288"/>
                </a:cubicBezTo>
                <a:close/>
              </a:path>
            </a:pathLst>
          </a:custGeom>
          <a:solidFill>
            <a:srgbClr val="CA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79" name="Flowchart: Delay 78">
            <a:extLst>
              <a:ext uri="{FF2B5EF4-FFF2-40B4-BE49-F238E27FC236}">
                <a16:creationId xmlns:a16="http://schemas.microsoft.com/office/drawing/2014/main" id="{03E08EA1-F50E-7577-5814-31ABB9816CA4}"/>
              </a:ext>
            </a:extLst>
          </p:cNvPr>
          <p:cNvSpPr/>
          <p:nvPr/>
        </p:nvSpPr>
        <p:spPr>
          <a:xfrm rot="13033124">
            <a:off x="3821260" y="3129355"/>
            <a:ext cx="2372657" cy="2679953"/>
          </a:xfrm>
          <a:custGeom>
            <a:avLst/>
            <a:gdLst>
              <a:gd name="connsiteX0" fmla="*/ 0 w 2346137"/>
              <a:gd name="connsiteY0" fmla="*/ 0 h 3055791"/>
              <a:gd name="connsiteX1" fmla="*/ 1173069 w 2346137"/>
              <a:gd name="connsiteY1" fmla="*/ 0 h 3055791"/>
              <a:gd name="connsiteX2" fmla="*/ 2346138 w 2346137"/>
              <a:gd name="connsiteY2" fmla="*/ 1527896 h 3055791"/>
              <a:gd name="connsiteX3" fmla="*/ 1173069 w 2346137"/>
              <a:gd name="connsiteY3" fmla="*/ 3055792 h 3055791"/>
              <a:gd name="connsiteX4" fmla="*/ 0 w 2346137"/>
              <a:gd name="connsiteY4" fmla="*/ 3055791 h 3055791"/>
              <a:gd name="connsiteX5" fmla="*/ 0 w 2346137"/>
              <a:gd name="connsiteY5" fmla="*/ 0 h 3055791"/>
              <a:gd name="connsiteX0" fmla="*/ 0 w 2446155"/>
              <a:gd name="connsiteY0" fmla="*/ 781673 h 3055792"/>
              <a:gd name="connsiteX1" fmla="*/ 1273086 w 2446155"/>
              <a:gd name="connsiteY1" fmla="*/ 0 h 3055792"/>
              <a:gd name="connsiteX2" fmla="*/ 2446155 w 2446155"/>
              <a:gd name="connsiteY2" fmla="*/ 1527896 h 3055792"/>
              <a:gd name="connsiteX3" fmla="*/ 1273086 w 2446155"/>
              <a:gd name="connsiteY3" fmla="*/ 3055792 h 3055792"/>
              <a:gd name="connsiteX4" fmla="*/ 100017 w 2446155"/>
              <a:gd name="connsiteY4" fmla="*/ 3055791 h 3055792"/>
              <a:gd name="connsiteX5" fmla="*/ 0 w 2446155"/>
              <a:gd name="connsiteY5" fmla="*/ 781673 h 3055792"/>
              <a:gd name="connsiteX0" fmla="*/ 0 w 2464767"/>
              <a:gd name="connsiteY0" fmla="*/ 1166603 h 3055792"/>
              <a:gd name="connsiteX1" fmla="*/ 1291698 w 2464767"/>
              <a:gd name="connsiteY1" fmla="*/ 0 h 3055792"/>
              <a:gd name="connsiteX2" fmla="*/ 2464767 w 2464767"/>
              <a:gd name="connsiteY2" fmla="*/ 1527896 h 3055792"/>
              <a:gd name="connsiteX3" fmla="*/ 1291698 w 2464767"/>
              <a:gd name="connsiteY3" fmla="*/ 3055792 h 3055792"/>
              <a:gd name="connsiteX4" fmla="*/ 118629 w 2464767"/>
              <a:gd name="connsiteY4" fmla="*/ 3055791 h 3055792"/>
              <a:gd name="connsiteX5" fmla="*/ 0 w 2464767"/>
              <a:gd name="connsiteY5" fmla="*/ 1166603 h 3055792"/>
              <a:gd name="connsiteX0" fmla="*/ 0 w 2467773"/>
              <a:gd name="connsiteY0" fmla="*/ 1067043 h 2956232"/>
              <a:gd name="connsiteX1" fmla="*/ 1522813 w 2467773"/>
              <a:gd name="connsiteY1" fmla="*/ 0 h 2956232"/>
              <a:gd name="connsiteX2" fmla="*/ 2464767 w 2467773"/>
              <a:gd name="connsiteY2" fmla="*/ 1428336 h 2956232"/>
              <a:gd name="connsiteX3" fmla="*/ 1291698 w 2467773"/>
              <a:gd name="connsiteY3" fmla="*/ 2956232 h 2956232"/>
              <a:gd name="connsiteX4" fmla="*/ 118629 w 2467773"/>
              <a:gd name="connsiteY4" fmla="*/ 2956231 h 2956232"/>
              <a:gd name="connsiteX5" fmla="*/ 0 w 2467773"/>
              <a:gd name="connsiteY5" fmla="*/ 1067043 h 2956232"/>
              <a:gd name="connsiteX0" fmla="*/ 0 w 2467773"/>
              <a:gd name="connsiteY0" fmla="*/ 1067043 h 2956232"/>
              <a:gd name="connsiteX1" fmla="*/ 1522813 w 2467773"/>
              <a:gd name="connsiteY1" fmla="*/ 0 h 2956232"/>
              <a:gd name="connsiteX2" fmla="*/ 2464767 w 2467773"/>
              <a:gd name="connsiteY2" fmla="*/ 1428336 h 2956232"/>
              <a:gd name="connsiteX3" fmla="*/ 1291698 w 2467773"/>
              <a:gd name="connsiteY3" fmla="*/ 2956232 h 2956232"/>
              <a:gd name="connsiteX4" fmla="*/ 118629 w 2467773"/>
              <a:gd name="connsiteY4" fmla="*/ 2956231 h 2956232"/>
              <a:gd name="connsiteX5" fmla="*/ 0 w 2467773"/>
              <a:gd name="connsiteY5" fmla="*/ 1067043 h 2956232"/>
              <a:gd name="connsiteX0" fmla="*/ 0 w 2468769"/>
              <a:gd name="connsiteY0" fmla="*/ 1029118 h 2918307"/>
              <a:gd name="connsiteX1" fmla="*/ 1551620 w 2468769"/>
              <a:gd name="connsiteY1" fmla="*/ 0 h 2918307"/>
              <a:gd name="connsiteX2" fmla="*/ 2464767 w 2468769"/>
              <a:gd name="connsiteY2" fmla="*/ 1390411 h 2918307"/>
              <a:gd name="connsiteX3" fmla="*/ 1291698 w 2468769"/>
              <a:gd name="connsiteY3" fmla="*/ 2918307 h 2918307"/>
              <a:gd name="connsiteX4" fmla="*/ 118629 w 2468769"/>
              <a:gd name="connsiteY4" fmla="*/ 2918306 h 2918307"/>
              <a:gd name="connsiteX5" fmla="*/ 0 w 2468769"/>
              <a:gd name="connsiteY5" fmla="*/ 1029118 h 2918307"/>
              <a:gd name="connsiteX0" fmla="*/ 0 w 2468769"/>
              <a:gd name="connsiteY0" fmla="*/ 1029118 h 2918307"/>
              <a:gd name="connsiteX1" fmla="*/ 1551620 w 2468769"/>
              <a:gd name="connsiteY1" fmla="*/ 0 h 2918307"/>
              <a:gd name="connsiteX2" fmla="*/ 2464767 w 2468769"/>
              <a:gd name="connsiteY2" fmla="*/ 1390411 h 2918307"/>
              <a:gd name="connsiteX3" fmla="*/ 1291698 w 2468769"/>
              <a:gd name="connsiteY3" fmla="*/ 2918307 h 2918307"/>
              <a:gd name="connsiteX4" fmla="*/ 118629 w 2468769"/>
              <a:gd name="connsiteY4" fmla="*/ 2918306 h 2918307"/>
              <a:gd name="connsiteX5" fmla="*/ 0 w 2468769"/>
              <a:gd name="connsiteY5" fmla="*/ 1029118 h 2918307"/>
              <a:gd name="connsiteX0" fmla="*/ 0 w 2469224"/>
              <a:gd name="connsiteY0" fmla="*/ 1013948 h 2903137"/>
              <a:gd name="connsiteX1" fmla="*/ 1563143 w 2469224"/>
              <a:gd name="connsiteY1" fmla="*/ 0 h 2903137"/>
              <a:gd name="connsiteX2" fmla="*/ 2464767 w 2469224"/>
              <a:gd name="connsiteY2" fmla="*/ 1375241 h 2903137"/>
              <a:gd name="connsiteX3" fmla="*/ 1291698 w 2469224"/>
              <a:gd name="connsiteY3" fmla="*/ 2903137 h 2903137"/>
              <a:gd name="connsiteX4" fmla="*/ 118629 w 2469224"/>
              <a:gd name="connsiteY4" fmla="*/ 2903136 h 2903137"/>
              <a:gd name="connsiteX5" fmla="*/ 0 w 2469224"/>
              <a:gd name="connsiteY5" fmla="*/ 1013948 h 2903137"/>
              <a:gd name="connsiteX0" fmla="*/ 0 w 2469224"/>
              <a:gd name="connsiteY0" fmla="*/ 1013948 h 2903137"/>
              <a:gd name="connsiteX1" fmla="*/ 1563143 w 2469224"/>
              <a:gd name="connsiteY1" fmla="*/ 0 h 2903137"/>
              <a:gd name="connsiteX2" fmla="*/ 2464767 w 2469224"/>
              <a:gd name="connsiteY2" fmla="*/ 1375241 h 2903137"/>
              <a:gd name="connsiteX3" fmla="*/ 1291698 w 2469224"/>
              <a:gd name="connsiteY3" fmla="*/ 2903137 h 2903137"/>
              <a:gd name="connsiteX4" fmla="*/ 118629 w 2469224"/>
              <a:gd name="connsiteY4" fmla="*/ 2903136 h 2903137"/>
              <a:gd name="connsiteX5" fmla="*/ 0 w 2469224"/>
              <a:gd name="connsiteY5" fmla="*/ 1013948 h 2903137"/>
              <a:gd name="connsiteX0" fmla="*/ 0 w 2465301"/>
              <a:gd name="connsiteY0" fmla="*/ 1013948 h 2903136"/>
              <a:gd name="connsiteX1" fmla="*/ 1563143 w 2465301"/>
              <a:gd name="connsiteY1" fmla="*/ 0 h 2903136"/>
              <a:gd name="connsiteX2" fmla="*/ 2464767 w 2465301"/>
              <a:gd name="connsiteY2" fmla="*/ 1375241 h 2903136"/>
              <a:gd name="connsiteX3" fmla="*/ 1636094 w 2465301"/>
              <a:gd name="connsiteY3" fmla="*/ 2521939 h 2903136"/>
              <a:gd name="connsiteX4" fmla="*/ 118629 w 2465301"/>
              <a:gd name="connsiteY4" fmla="*/ 2903136 h 2903136"/>
              <a:gd name="connsiteX5" fmla="*/ 0 w 2465301"/>
              <a:gd name="connsiteY5" fmla="*/ 1013948 h 2903136"/>
              <a:gd name="connsiteX0" fmla="*/ 0 w 2465896"/>
              <a:gd name="connsiteY0" fmla="*/ 1046112 h 2935300"/>
              <a:gd name="connsiteX1" fmla="*/ 1526751 w 2465896"/>
              <a:gd name="connsiteY1" fmla="*/ 0 h 2935300"/>
              <a:gd name="connsiteX2" fmla="*/ 2464767 w 2465896"/>
              <a:gd name="connsiteY2" fmla="*/ 1407405 h 2935300"/>
              <a:gd name="connsiteX3" fmla="*/ 1636094 w 2465896"/>
              <a:gd name="connsiteY3" fmla="*/ 2554103 h 2935300"/>
              <a:gd name="connsiteX4" fmla="*/ 118629 w 2465896"/>
              <a:gd name="connsiteY4" fmla="*/ 2935300 h 2935300"/>
              <a:gd name="connsiteX5" fmla="*/ 0 w 2465896"/>
              <a:gd name="connsiteY5" fmla="*/ 1046112 h 2935300"/>
              <a:gd name="connsiteX0" fmla="*/ 0 w 2465896"/>
              <a:gd name="connsiteY0" fmla="*/ 1046112 h 2935300"/>
              <a:gd name="connsiteX1" fmla="*/ 1526751 w 2465896"/>
              <a:gd name="connsiteY1" fmla="*/ 0 h 2935300"/>
              <a:gd name="connsiteX2" fmla="*/ 2464767 w 2465896"/>
              <a:gd name="connsiteY2" fmla="*/ 1407405 h 2935300"/>
              <a:gd name="connsiteX3" fmla="*/ 1636094 w 2465896"/>
              <a:gd name="connsiteY3" fmla="*/ 2554103 h 2935300"/>
              <a:gd name="connsiteX4" fmla="*/ 118629 w 2465896"/>
              <a:gd name="connsiteY4" fmla="*/ 2935300 h 2935300"/>
              <a:gd name="connsiteX5" fmla="*/ 0 w 2465896"/>
              <a:gd name="connsiteY5" fmla="*/ 1046112 h 2935300"/>
              <a:gd name="connsiteX0" fmla="*/ 65939 w 2347267"/>
              <a:gd name="connsiteY0" fmla="*/ 1635549 h 2935300"/>
              <a:gd name="connsiteX1" fmla="*/ 1408122 w 2347267"/>
              <a:gd name="connsiteY1" fmla="*/ 0 h 2935300"/>
              <a:gd name="connsiteX2" fmla="*/ 2346138 w 2347267"/>
              <a:gd name="connsiteY2" fmla="*/ 1407405 h 2935300"/>
              <a:gd name="connsiteX3" fmla="*/ 1517465 w 2347267"/>
              <a:gd name="connsiteY3" fmla="*/ 2554103 h 2935300"/>
              <a:gd name="connsiteX4" fmla="*/ 0 w 2347267"/>
              <a:gd name="connsiteY4" fmla="*/ 2935300 h 2935300"/>
              <a:gd name="connsiteX5" fmla="*/ 65939 w 2347267"/>
              <a:gd name="connsiteY5" fmla="*/ 1635549 h 2935300"/>
              <a:gd name="connsiteX0" fmla="*/ 65939 w 2368788"/>
              <a:gd name="connsiteY0" fmla="*/ 1710117 h 3009868"/>
              <a:gd name="connsiteX1" fmla="*/ 1408122 w 2368788"/>
              <a:gd name="connsiteY1" fmla="*/ 74568 h 3009868"/>
              <a:gd name="connsiteX2" fmla="*/ 2072019 w 2368788"/>
              <a:gd name="connsiteY2" fmla="*/ 528566 h 3009868"/>
              <a:gd name="connsiteX3" fmla="*/ 2346138 w 2368788"/>
              <a:gd name="connsiteY3" fmla="*/ 1481973 h 3009868"/>
              <a:gd name="connsiteX4" fmla="*/ 1517465 w 2368788"/>
              <a:gd name="connsiteY4" fmla="*/ 2628671 h 3009868"/>
              <a:gd name="connsiteX5" fmla="*/ 0 w 2368788"/>
              <a:gd name="connsiteY5" fmla="*/ 3009868 h 3009868"/>
              <a:gd name="connsiteX6" fmla="*/ 65939 w 2368788"/>
              <a:gd name="connsiteY6" fmla="*/ 1710117 h 3009868"/>
              <a:gd name="connsiteX0" fmla="*/ 65939 w 2368788"/>
              <a:gd name="connsiteY0" fmla="*/ 1722213 h 3021964"/>
              <a:gd name="connsiteX1" fmla="*/ 1408122 w 2368788"/>
              <a:gd name="connsiteY1" fmla="*/ 86664 h 3021964"/>
              <a:gd name="connsiteX2" fmla="*/ 2072019 w 2368788"/>
              <a:gd name="connsiteY2" fmla="*/ 540662 h 3021964"/>
              <a:gd name="connsiteX3" fmla="*/ 2346138 w 2368788"/>
              <a:gd name="connsiteY3" fmla="*/ 1494069 h 3021964"/>
              <a:gd name="connsiteX4" fmla="*/ 1517465 w 2368788"/>
              <a:gd name="connsiteY4" fmla="*/ 2640767 h 3021964"/>
              <a:gd name="connsiteX5" fmla="*/ 0 w 2368788"/>
              <a:gd name="connsiteY5" fmla="*/ 3021964 h 3021964"/>
              <a:gd name="connsiteX6" fmla="*/ 65939 w 2368788"/>
              <a:gd name="connsiteY6" fmla="*/ 1722213 h 3021964"/>
              <a:gd name="connsiteX0" fmla="*/ 65939 w 2368788"/>
              <a:gd name="connsiteY0" fmla="*/ 1374723 h 2674474"/>
              <a:gd name="connsiteX1" fmla="*/ 1361863 w 2368788"/>
              <a:gd name="connsiteY1" fmla="*/ 276676 h 2674474"/>
              <a:gd name="connsiteX2" fmla="*/ 2072019 w 2368788"/>
              <a:gd name="connsiteY2" fmla="*/ 193172 h 2674474"/>
              <a:gd name="connsiteX3" fmla="*/ 2346138 w 2368788"/>
              <a:gd name="connsiteY3" fmla="*/ 1146579 h 2674474"/>
              <a:gd name="connsiteX4" fmla="*/ 1517465 w 2368788"/>
              <a:gd name="connsiteY4" fmla="*/ 2293277 h 2674474"/>
              <a:gd name="connsiteX5" fmla="*/ 0 w 2368788"/>
              <a:gd name="connsiteY5" fmla="*/ 2674474 h 2674474"/>
              <a:gd name="connsiteX6" fmla="*/ 65939 w 2368788"/>
              <a:gd name="connsiteY6" fmla="*/ 1374723 h 2674474"/>
              <a:gd name="connsiteX0" fmla="*/ 65939 w 2368788"/>
              <a:gd name="connsiteY0" fmla="*/ 1332198 h 2631949"/>
              <a:gd name="connsiteX1" fmla="*/ 1389425 w 2368788"/>
              <a:gd name="connsiteY1" fmla="*/ 380671 h 2631949"/>
              <a:gd name="connsiteX2" fmla="*/ 2072019 w 2368788"/>
              <a:gd name="connsiteY2" fmla="*/ 150647 h 2631949"/>
              <a:gd name="connsiteX3" fmla="*/ 2346138 w 2368788"/>
              <a:gd name="connsiteY3" fmla="*/ 1104054 h 2631949"/>
              <a:gd name="connsiteX4" fmla="*/ 1517465 w 2368788"/>
              <a:gd name="connsiteY4" fmla="*/ 2250752 h 2631949"/>
              <a:gd name="connsiteX5" fmla="*/ 0 w 2368788"/>
              <a:gd name="connsiteY5" fmla="*/ 2631949 h 2631949"/>
              <a:gd name="connsiteX6" fmla="*/ 65939 w 2368788"/>
              <a:gd name="connsiteY6" fmla="*/ 1332198 h 2631949"/>
              <a:gd name="connsiteX0" fmla="*/ 65939 w 2368788"/>
              <a:gd name="connsiteY0" fmla="*/ 1361457 h 2661208"/>
              <a:gd name="connsiteX1" fmla="*/ 1389425 w 2368788"/>
              <a:gd name="connsiteY1" fmla="*/ 409930 h 2661208"/>
              <a:gd name="connsiteX2" fmla="*/ 2072019 w 2368788"/>
              <a:gd name="connsiteY2" fmla="*/ 179906 h 2661208"/>
              <a:gd name="connsiteX3" fmla="*/ 2346138 w 2368788"/>
              <a:gd name="connsiteY3" fmla="*/ 1133313 h 2661208"/>
              <a:gd name="connsiteX4" fmla="*/ 1517465 w 2368788"/>
              <a:gd name="connsiteY4" fmla="*/ 2280011 h 2661208"/>
              <a:gd name="connsiteX5" fmla="*/ 0 w 2368788"/>
              <a:gd name="connsiteY5" fmla="*/ 2661208 h 2661208"/>
              <a:gd name="connsiteX6" fmla="*/ 65939 w 2368788"/>
              <a:gd name="connsiteY6" fmla="*/ 1361457 h 2661208"/>
              <a:gd name="connsiteX0" fmla="*/ 65939 w 2370927"/>
              <a:gd name="connsiteY0" fmla="*/ 1369540 h 2669291"/>
              <a:gd name="connsiteX1" fmla="*/ 1389425 w 2370927"/>
              <a:gd name="connsiteY1" fmla="*/ 418013 h 2669291"/>
              <a:gd name="connsiteX2" fmla="*/ 2087189 w 2370927"/>
              <a:gd name="connsiteY2" fmla="*/ 176466 h 2669291"/>
              <a:gd name="connsiteX3" fmla="*/ 2346138 w 2370927"/>
              <a:gd name="connsiteY3" fmla="*/ 1141396 h 2669291"/>
              <a:gd name="connsiteX4" fmla="*/ 1517465 w 2370927"/>
              <a:gd name="connsiteY4" fmla="*/ 2288094 h 2669291"/>
              <a:gd name="connsiteX5" fmla="*/ 0 w 2370927"/>
              <a:gd name="connsiteY5" fmla="*/ 2669291 h 2669291"/>
              <a:gd name="connsiteX6" fmla="*/ 65939 w 2370927"/>
              <a:gd name="connsiteY6" fmla="*/ 1369540 h 2669291"/>
              <a:gd name="connsiteX0" fmla="*/ 65939 w 2370927"/>
              <a:gd name="connsiteY0" fmla="*/ 1378916 h 2678667"/>
              <a:gd name="connsiteX1" fmla="*/ 1414004 w 2370927"/>
              <a:gd name="connsiteY1" fmla="*/ 396759 h 2678667"/>
              <a:gd name="connsiteX2" fmla="*/ 2087189 w 2370927"/>
              <a:gd name="connsiteY2" fmla="*/ 185842 h 2678667"/>
              <a:gd name="connsiteX3" fmla="*/ 2346138 w 2370927"/>
              <a:gd name="connsiteY3" fmla="*/ 1150772 h 2678667"/>
              <a:gd name="connsiteX4" fmla="*/ 1517465 w 2370927"/>
              <a:gd name="connsiteY4" fmla="*/ 2297470 h 2678667"/>
              <a:gd name="connsiteX5" fmla="*/ 0 w 2370927"/>
              <a:gd name="connsiteY5" fmla="*/ 2678667 h 2678667"/>
              <a:gd name="connsiteX6" fmla="*/ 65939 w 2370927"/>
              <a:gd name="connsiteY6" fmla="*/ 1378916 h 2678667"/>
              <a:gd name="connsiteX0" fmla="*/ 65939 w 2370927"/>
              <a:gd name="connsiteY0" fmla="*/ 1378916 h 2678667"/>
              <a:gd name="connsiteX1" fmla="*/ 1414004 w 2370927"/>
              <a:gd name="connsiteY1" fmla="*/ 396759 h 2678667"/>
              <a:gd name="connsiteX2" fmla="*/ 2087189 w 2370927"/>
              <a:gd name="connsiteY2" fmla="*/ 185842 h 2678667"/>
              <a:gd name="connsiteX3" fmla="*/ 2346138 w 2370927"/>
              <a:gd name="connsiteY3" fmla="*/ 1150772 h 2678667"/>
              <a:gd name="connsiteX4" fmla="*/ 1517465 w 2370927"/>
              <a:gd name="connsiteY4" fmla="*/ 2297470 h 2678667"/>
              <a:gd name="connsiteX5" fmla="*/ 0 w 2370927"/>
              <a:gd name="connsiteY5" fmla="*/ 2678667 h 2678667"/>
              <a:gd name="connsiteX6" fmla="*/ 65939 w 2370927"/>
              <a:gd name="connsiteY6" fmla="*/ 1378916 h 2678667"/>
              <a:gd name="connsiteX0" fmla="*/ 71037 w 2370927"/>
              <a:gd name="connsiteY0" fmla="*/ 1590344 h 2678667"/>
              <a:gd name="connsiteX1" fmla="*/ 1414004 w 2370927"/>
              <a:gd name="connsiteY1" fmla="*/ 396759 h 2678667"/>
              <a:gd name="connsiteX2" fmla="*/ 2087189 w 2370927"/>
              <a:gd name="connsiteY2" fmla="*/ 185842 h 2678667"/>
              <a:gd name="connsiteX3" fmla="*/ 2346138 w 2370927"/>
              <a:gd name="connsiteY3" fmla="*/ 1150772 h 2678667"/>
              <a:gd name="connsiteX4" fmla="*/ 1517465 w 2370927"/>
              <a:gd name="connsiteY4" fmla="*/ 2297470 h 2678667"/>
              <a:gd name="connsiteX5" fmla="*/ 0 w 2370927"/>
              <a:gd name="connsiteY5" fmla="*/ 2678667 h 2678667"/>
              <a:gd name="connsiteX6" fmla="*/ 71037 w 2370927"/>
              <a:gd name="connsiteY6" fmla="*/ 1590344 h 2678667"/>
              <a:gd name="connsiteX0" fmla="*/ 71037 w 2351079"/>
              <a:gd name="connsiteY0" fmla="*/ 1590344 h 2678667"/>
              <a:gd name="connsiteX1" fmla="*/ 1414004 w 2351079"/>
              <a:gd name="connsiteY1" fmla="*/ 396759 h 2678667"/>
              <a:gd name="connsiteX2" fmla="*/ 2087189 w 2351079"/>
              <a:gd name="connsiteY2" fmla="*/ 185842 h 2678667"/>
              <a:gd name="connsiteX3" fmla="*/ 2324253 w 2351079"/>
              <a:gd name="connsiteY3" fmla="*/ 1310928 h 2678667"/>
              <a:gd name="connsiteX4" fmla="*/ 1517465 w 2351079"/>
              <a:gd name="connsiteY4" fmla="*/ 2297470 h 2678667"/>
              <a:gd name="connsiteX5" fmla="*/ 0 w 2351079"/>
              <a:gd name="connsiteY5" fmla="*/ 2678667 h 2678667"/>
              <a:gd name="connsiteX6" fmla="*/ 71037 w 2351079"/>
              <a:gd name="connsiteY6" fmla="*/ 1590344 h 2678667"/>
              <a:gd name="connsiteX0" fmla="*/ 71037 w 2337100"/>
              <a:gd name="connsiteY0" fmla="*/ 1590344 h 2678667"/>
              <a:gd name="connsiteX1" fmla="*/ 1414004 w 2337100"/>
              <a:gd name="connsiteY1" fmla="*/ 396759 h 2678667"/>
              <a:gd name="connsiteX2" fmla="*/ 2087189 w 2337100"/>
              <a:gd name="connsiteY2" fmla="*/ 185842 h 2678667"/>
              <a:gd name="connsiteX3" fmla="*/ 2324253 w 2337100"/>
              <a:gd name="connsiteY3" fmla="*/ 1310928 h 2678667"/>
              <a:gd name="connsiteX4" fmla="*/ 1517465 w 2337100"/>
              <a:gd name="connsiteY4" fmla="*/ 2297470 h 2678667"/>
              <a:gd name="connsiteX5" fmla="*/ 0 w 2337100"/>
              <a:gd name="connsiteY5" fmla="*/ 2678667 h 2678667"/>
              <a:gd name="connsiteX6" fmla="*/ 71037 w 2337100"/>
              <a:gd name="connsiteY6" fmla="*/ 1590344 h 2678667"/>
              <a:gd name="connsiteX0" fmla="*/ 71037 w 2353349"/>
              <a:gd name="connsiteY0" fmla="*/ 1589103 h 2677426"/>
              <a:gd name="connsiteX1" fmla="*/ 1414004 w 2353349"/>
              <a:gd name="connsiteY1" fmla="*/ 395518 h 2677426"/>
              <a:gd name="connsiteX2" fmla="*/ 2100535 w 2353349"/>
              <a:gd name="connsiteY2" fmla="*/ 186425 h 2677426"/>
              <a:gd name="connsiteX3" fmla="*/ 2324253 w 2353349"/>
              <a:gd name="connsiteY3" fmla="*/ 1309687 h 2677426"/>
              <a:gd name="connsiteX4" fmla="*/ 1517465 w 2353349"/>
              <a:gd name="connsiteY4" fmla="*/ 2296229 h 2677426"/>
              <a:gd name="connsiteX5" fmla="*/ 0 w 2353349"/>
              <a:gd name="connsiteY5" fmla="*/ 2677426 h 2677426"/>
              <a:gd name="connsiteX6" fmla="*/ 71037 w 2353349"/>
              <a:gd name="connsiteY6" fmla="*/ 1589103 h 2677426"/>
              <a:gd name="connsiteX0" fmla="*/ 71037 w 2353349"/>
              <a:gd name="connsiteY0" fmla="*/ 1568109 h 2656432"/>
              <a:gd name="connsiteX1" fmla="*/ 1414004 w 2353349"/>
              <a:gd name="connsiteY1" fmla="*/ 374524 h 2656432"/>
              <a:gd name="connsiteX2" fmla="*/ 2100535 w 2353349"/>
              <a:gd name="connsiteY2" fmla="*/ 165431 h 2656432"/>
              <a:gd name="connsiteX3" fmla="*/ 2324253 w 2353349"/>
              <a:gd name="connsiteY3" fmla="*/ 1288693 h 2656432"/>
              <a:gd name="connsiteX4" fmla="*/ 1517465 w 2353349"/>
              <a:gd name="connsiteY4" fmla="*/ 2275235 h 2656432"/>
              <a:gd name="connsiteX5" fmla="*/ 0 w 2353349"/>
              <a:gd name="connsiteY5" fmla="*/ 2656432 h 2656432"/>
              <a:gd name="connsiteX6" fmla="*/ 71037 w 2353349"/>
              <a:gd name="connsiteY6" fmla="*/ 1568109 h 2656432"/>
              <a:gd name="connsiteX0" fmla="*/ 71037 w 2353349"/>
              <a:gd name="connsiteY0" fmla="*/ 1591630 h 2679953"/>
              <a:gd name="connsiteX1" fmla="*/ 1414004 w 2353349"/>
              <a:gd name="connsiteY1" fmla="*/ 398045 h 2679953"/>
              <a:gd name="connsiteX2" fmla="*/ 2100535 w 2353349"/>
              <a:gd name="connsiteY2" fmla="*/ 188952 h 2679953"/>
              <a:gd name="connsiteX3" fmla="*/ 2324253 w 2353349"/>
              <a:gd name="connsiteY3" fmla="*/ 1312214 h 2679953"/>
              <a:gd name="connsiteX4" fmla="*/ 1517465 w 2353349"/>
              <a:gd name="connsiteY4" fmla="*/ 2298756 h 2679953"/>
              <a:gd name="connsiteX5" fmla="*/ 0 w 2353349"/>
              <a:gd name="connsiteY5" fmla="*/ 2679953 h 2679953"/>
              <a:gd name="connsiteX6" fmla="*/ 71037 w 2353349"/>
              <a:gd name="connsiteY6" fmla="*/ 1591630 h 2679953"/>
              <a:gd name="connsiteX0" fmla="*/ 71037 w 2379764"/>
              <a:gd name="connsiteY0" fmla="*/ 1591630 h 2679953"/>
              <a:gd name="connsiteX1" fmla="*/ 1414004 w 2379764"/>
              <a:gd name="connsiteY1" fmla="*/ 398045 h 2679953"/>
              <a:gd name="connsiteX2" fmla="*/ 2100535 w 2379764"/>
              <a:gd name="connsiteY2" fmla="*/ 188952 h 2679953"/>
              <a:gd name="connsiteX3" fmla="*/ 2353639 w 2379764"/>
              <a:gd name="connsiteY3" fmla="*/ 1445386 h 2679953"/>
              <a:gd name="connsiteX4" fmla="*/ 1517465 w 2379764"/>
              <a:gd name="connsiteY4" fmla="*/ 2298756 h 2679953"/>
              <a:gd name="connsiteX5" fmla="*/ 0 w 2379764"/>
              <a:gd name="connsiteY5" fmla="*/ 2679953 h 2679953"/>
              <a:gd name="connsiteX6" fmla="*/ 71037 w 2379764"/>
              <a:gd name="connsiteY6" fmla="*/ 1591630 h 2679953"/>
              <a:gd name="connsiteX0" fmla="*/ 71037 w 2372657"/>
              <a:gd name="connsiteY0" fmla="*/ 1591630 h 2679953"/>
              <a:gd name="connsiteX1" fmla="*/ 1414004 w 2372657"/>
              <a:gd name="connsiteY1" fmla="*/ 398045 h 2679953"/>
              <a:gd name="connsiteX2" fmla="*/ 2100535 w 2372657"/>
              <a:gd name="connsiteY2" fmla="*/ 188952 h 2679953"/>
              <a:gd name="connsiteX3" fmla="*/ 2353639 w 2372657"/>
              <a:gd name="connsiteY3" fmla="*/ 1445386 h 2679953"/>
              <a:gd name="connsiteX4" fmla="*/ 1517465 w 2372657"/>
              <a:gd name="connsiteY4" fmla="*/ 2298756 h 2679953"/>
              <a:gd name="connsiteX5" fmla="*/ 0 w 2372657"/>
              <a:gd name="connsiteY5" fmla="*/ 2679953 h 2679953"/>
              <a:gd name="connsiteX6" fmla="*/ 71037 w 2372657"/>
              <a:gd name="connsiteY6" fmla="*/ 1591630 h 2679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72657" h="2679953">
                <a:moveTo>
                  <a:pt x="71037" y="1591630"/>
                </a:moveTo>
                <a:cubicBezTo>
                  <a:pt x="462060" y="1591630"/>
                  <a:pt x="555317" y="1183862"/>
                  <a:pt x="1414004" y="398045"/>
                </a:cubicBezTo>
                <a:cubicBezTo>
                  <a:pt x="1745928" y="11584"/>
                  <a:pt x="1905404" y="-159681"/>
                  <a:pt x="2100535" y="188952"/>
                </a:cubicBezTo>
                <a:cubicBezTo>
                  <a:pt x="2256871" y="423519"/>
                  <a:pt x="2431129" y="989094"/>
                  <a:pt x="2353639" y="1445386"/>
                </a:cubicBezTo>
                <a:cubicBezTo>
                  <a:pt x="2276149" y="1901678"/>
                  <a:pt x="2165333" y="2298756"/>
                  <a:pt x="1517465" y="2298756"/>
                </a:cubicBezTo>
                <a:lnTo>
                  <a:pt x="0" y="2679953"/>
                </a:lnTo>
                <a:lnTo>
                  <a:pt x="71037" y="1591630"/>
                </a:lnTo>
                <a:close/>
              </a:path>
            </a:pathLst>
          </a:custGeom>
          <a:solidFill>
            <a:srgbClr val="CA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0" name="Flowchart: Delay 79">
            <a:extLst>
              <a:ext uri="{FF2B5EF4-FFF2-40B4-BE49-F238E27FC236}">
                <a16:creationId xmlns:a16="http://schemas.microsoft.com/office/drawing/2014/main" id="{D07CFB8F-E94D-AD1D-916F-BBE351951791}"/>
              </a:ext>
            </a:extLst>
          </p:cNvPr>
          <p:cNvSpPr/>
          <p:nvPr/>
        </p:nvSpPr>
        <p:spPr>
          <a:xfrm rot="18545589">
            <a:off x="5569450" y="3225713"/>
            <a:ext cx="2230333" cy="2671547"/>
          </a:xfrm>
          <a:custGeom>
            <a:avLst/>
            <a:gdLst>
              <a:gd name="connsiteX0" fmla="*/ 0 w 2129120"/>
              <a:gd name="connsiteY0" fmla="*/ 0 h 2712408"/>
              <a:gd name="connsiteX1" fmla="*/ 1064560 w 2129120"/>
              <a:gd name="connsiteY1" fmla="*/ 0 h 2712408"/>
              <a:gd name="connsiteX2" fmla="*/ 2129120 w 2129120"/>
              <a:gd name="connsiteY2" fmla="*/ 1356204 h 2712408"/>
              <a:gd name="connsiteX3" fmla="*/ 1064560 w 2129120"/>
              <a:gd name="connsiteY3" fmla="*/ 2712408 h 2712408"/>
              <a:gd name="connsiteX4" fmla="*/ 0 w 2129120"/>
              <a:gd name="connsiteY4" fmla="*/ 2712408 h 2712408"/>
              <a:gd name="connsiteX5" fmla="*/ 0 w 2129120"/>
              <a:gd name="connsiteY5" fmla="*/ 0 h 2712408"/>
              <a:gd name="connsiteX0" fmla="*/ 0 w 2190009"/>
              <a:gd name="connsiteY0" fmla="*/ 0 h 2712408"/>
              <a:gd name="connsiteX1" fmla="*/ 1683216 w 2190009"/>
              <a:gd name="connsiteY1" fmla="*/ 172345 h 2712408"/>
              <a:gd name="connsiteX2" fmla="*/ 2129120 w 2190009"/>
              <a:gd name="connsiteY2" fmla="*/ 1356204 h 2712408"/>
              <a:gd name="connsiteX3" fmla="*/ 1064560 w 2190009"/>
              <a:gd name="connsiteY3" fmla="*/ 2712408 h 2712408"/>
              <a:gd name="connsiteX4" fmla="*/ 0 w 2190009"/>
              <a:gd name="connsiteY4" fmla="*/ 2712408 h 2712408"/>
              <a:gd name="connsiteX5" fmla="*/ 0 w 2190009"/>
              <a:gd name="connsiteY5" fmla="*/ 0 h 2712408"/>
              <a:gd name="connsiteX0" fmla="*/ 0 w 2203952"/>
              <a:gd name="connsiteY0" fmla="*/ 0 h 2712408"/>
              <a:gd name="connsiteX1" fmla="*/ 1722951 w 2203952"/>
              <a:gd name="connsiteY1" fmla="*/ 115516 h 2712408"/>
              <a:gd name="connsiteX2" fmla="*/ 2129120 w 2203952"/>
              <a:gd name="connsiteY2" fmla="*/ 1356204 h 2712408"/>
              <a:gd name="connsiteX3" fmla="*/ 1064560 w 2203952"/>
              <a:gd name="connsiteY3" fmla="*/ 2712408 h 2712408"/>
              <a:gd name="connsiteX4" fmla="*/ 0 w 2203952"/>
              <a:gd name="connsiteY4" fmla="*/ 2712408 h 2712408"/>
              <a:gd name="connsiteX5" fmla="*/ 0 w 2203952"/>
              <a:gd name="connsiteY5" fmla="*/ 0 h 2712408"/>
              <a:gd name="connsiteX0" fmla="*/ 0 w 2206776"/>
              <a:gd name="connsiteY0" fmla="*/ 0 h 2755838"/>
              <a:gd name="connsiteX1" fmla="*/ 1722951 w 2206776"/>
              <a:gd name="connsiteY1" fmla="*/ 115516 h 2755838"/>
              <a:gd name="connsiteX2" fmla="*/ 2129120 w 2206776"/>
              <a:gd name="connsiteY2" fmla="*/ 1356204 h 2755838"/>
              <a:gd name="connsiteX3" fmla="*/ 1026211 w 2206776"/>
              <a:gd name="connsiteY3" fmla="*/ 2755838 h 2755838"/>
              <a:gd name="connsiteX4" fmla="*/ 0 w 2206776"/>
              <a:gd name="connsiteY4" fmla="*/ 2712408 h 2755838"/>
              <a:gd name="connsiteX5" fmla="*/ 0 w 2206776"/>
              <a:gd name="connsiteY5" fmla="*/ 0 h 2755838"/>
              <a:gd name="connsiteX0" fmla="*/ 0 w 2206776"/>
              <a:gd name="connsiteY0" fmla="*/ 0 h 2755838"/>
              <a:gd name="connsiteX1" fmla="*/ 1722951 w 2206776"/>
              <a:gd name="connsiteY1" fmla="*/ 115516 h 2755838"/>
              <a:gd name="connsiteX2" fmla="*/ 2129120 w 2206776"/>
              <a:gd name="connsiteY2" fmla="*/ 1356204 h 2755838"/>
              <a:gd name="connsiteX3" fmla="*/ 1026211 w 2206776"/>
              <a:gd name="connsiteY3" fmla="*/ 2755838 h 2755838"/>
              <a:gd name="connsiteX4" fmla="*/ 0 w 2206776"/>
              <a:gd name="connsiteY4" fmla="*/ 2712408 h 2755838"/>
              <a:gd name="connsiteX5" fmla="*/ 0 w 2206776"/>
              <a:gd name="connsiteY5" fmla="*/ 0 h 2755838"/>
              <a:gd name="connsiteX0" fmla="*/ 0 w 2206776"/>
              <a:gd name="connsiteY0" fmla="*/ 0 h 2755838"/>
              <a:gd name="connsiteX1" fmla="*/ 1722951 w 2206776"/>
              <a:gd name="connsiteY1" fmla="*/ 115516 h 2755838"/>
              <a:gd name="connsiteX2" fmla="*/ 2129120 w 2206776"/>
              <a:gd name="connsiteY2" fmla="*/ 1356204 h 2755838"/>
              <a:gd name="connsiteX3" fmla="*/ 1026211 w 2206776"/>
              <a:gd name="connsiteY3" fmla="*/ 2755838 h 2755838"/>
              <a:gd name="connsiteX4" fmla="*/ 394125 w 2206776"/>
              <a:gd name="connsiteY4" fmla="*/ 1717199 h 2755838"/>
              <a:gd name="connsiteX5" fmla="*/ 0 w 2206776"/>
              <a:gd name="connsiteY5" fmla="*/ 0 h 2755838"/>
              <a:gd name="connsiteX0" fmla="*/ 0 w 2199667"/>
              <a:gd name="connsiteY0" fmla="*/ 0 h 2738744"/>
              <a:gd name="connsiteX1" fmla="*/ 1722951 w 2199667"/>
              <a:gd name="connsiteY1" fmla="*/ 115516 h 2738744"/>
              <a:gd name="connsiteX2" fmla="*/ 2129120 w 2199667"/>
              <a:gd name="connsiteY2" fmla="*/ 1356204 h 2738744"/>
              <a:gd name="connsiteX3" fmla="*/ 1122776 w 2199667"/>
              <a:gd name="connsiteY3" fmla="*/ 2738744 h 2738744"/>
              <a:gd name="connsiteX4" fmla="*/ 394125 w 2199667"/>
              <a:gd name="connsiteY4" fmla="*/ 1717199 h 2738744"/>
              <a:gd name="connsiteX5" fmla="*/ 0 w 2199667"/>
              <a:gd name="connsiteY5" fmla="*/ 0 h 2738744"/>
              <a:gd name="connsiteX0" fmla="*/ 0 w 2227684"/>
              <a:gd name="connsiteY0" fmla="*/ 0 h 2738744"/>
              <a:gd name="connsiteX1" fmla="*/ 1722951 w 2227684"/>
              <a:gd name="connsiteY1" fmla="*/ 115516 h 2738744"/>
              <a:gd name="connsiteX2" fmla="*/ 2167929 w 2227684"/>
              <a:gd name="connsiteY2" fmla="*/ 1373761 h 2738744"/>
              <a:gd name="connsiteX3" fmla="*/ 1122776 w 2227684"/>
              <a:gd name="connsiteY3" fmla="*/ 2738744 h 2738744"/>
              <a:gd name="connsiteX4" fmla="*/ 394125 w 2227684"/>
              <a:gd name="connsiteY4" fmla="*/ 1717199 h 2738744"/>
              <a:gd name="connsiteX5" fmla="*/ 0 w 2227684"/>
              <a:gd name="connsiteY5" fmla="*/ 0 h 2738744"/>
              <a:gd name="connsiteX0" fmla="*/ 0 w 2226350"/>
              <a:gd name="connsiteY0" fmla="*/ 0 h 2760922"/>
              <a:gd name="connsiteX1" fmla="*/ 1722951 w 2226350"/>
              <a:gd name="connsiteY1" fmla="*/ 115516 h 2760922"/>
              <a:gd name="connsiteX2" fmla="*/ 2167929 w 2226350"/>
              <a:gd name="connsiteY2" fmla="*/ 1373761 h 2760922"/>
              <a:gd name="connsiteX3" fmla="*/ 1140795 w 2226350"/>
              <a:gd name="connsiteY3" fmla="*/ 2760922 h 2760922"/>
              <a:gd name="connsiteX4" fmla="*/ 394125 w 2226350"/>
              <a:gd name="connsiteY4" fmla="*/ 1717199 h 2760922"/>
              <a:gd name="connsiteX5" fmla="*/ 0 w 2226350"/>
              <a:gd name="connsiteY5" fmla="*/ 0 h 2760922"/>
              <a:gd name="connsiteX0" fmla="*/ 0 w 2241042"/>
              <a:gd name="connsiteY0" fmla="*/ 0 h 2760922"/>
              <a:gd name="connsiteX1" fmla="*/ 1722951 w 2241042"/>
              <a:gd name="connsiteY1" fmla="*/ 115516 h 2760922"/>
              <a:gd name="connsiteX2" fmla="*/ 2187334 w 2241042"/>
              <a:gd name="connsiteY2" fmla="*/ 1382540 h 2760922"/>
              <a:gd name="connsiteX3" fmla="*/ 1140795 w 2241042"/>
              <a:gd name="connsiteY3" fmla="*/ 2760922 h 2760922"/>
              <a:gd name="connsiteX4" fmla="*/ 394125 w 2241042"/>
              <a:gd name="connsiteY4" fmla="*/ 1717199 h 2760922"/>
              <a:gd name="connsiteX5" fmla="*/ 0 w 2241042"/>
              <a:gd name="connsiteY5" fmla="*/ 0 h 2760922"/>
              <a:gd name="connsiteX0" fmla="*/ 0 w 2241042"/>
              <a:gd name="connsiteY0" fmla="*/ 0 h 2760922"/>
              <a:gd name="connsiteX1" fmla="*/ 1722951 w 2241042"/>
              <a:gd name="connsiteY1" fmla="*/ 115516 h 2760922"/>
              <a:gd name="connsiteX2" fmla="*/ 2187334 w 2241042"/>
              <a:gd name="connsiteY2" fmla="*/ 1382540 h 2760922"/>
              <a:gd name="connsiteX3" fmla="*/ 1140795 w 2241042"/>
              <a:gd name="connsiteY3" fmla="*/ 2760922 h 2760922"/>
              <a:gd name="connsiteX4" fmla="*/ 437558 w 2241042"/>
              <a:gd name="connsiteY4" fmla="*/ 1559185 h 2760922"/>
              <a:gd name="connsiteX5" fmla="*/ 0 w 2241042"/>
              <a:gd name="connsiteY5" fmla="*/ 0 h 2760922"/>
              <a:gd name="connsiteX0" fmla="*/ 0 w 2241042"/>
              <a:gd name="connsiteY0" fmla="*/ 0 h 2760922"/>
              <a:gd name="connsiteX1" fmla="*/ 1722951 w 2241042"/>
              <a:gd name="connsiteY1" fmla="*/ 115516 h 2760922"/>
              <a:gd name="connsiteX2" fmla="*/ 2187334 w 2241042"/>
              <a:gd name="connsiteY2" fmla="*/ 1382540 h 2760922"/>
              <a:gd name="connsiteX3" fmla="*/ 1140795 w 2241042"/>
              <a:gd name="connsiteY3" fmla="*/ 2760922 h 2760922"/>
              <a:gd name="connsiteX4" fmla="*/ 437558 w 2241042"/>
              <a:gd name="connsiteY4" fmla="*/ 1559185 h 2760922"/>
              <a:gd name="connsiteX5" fmla="*/ 0 w 2241042"/>
              <a:gd name="connsiteY5" fmla="*/ 0 h 2760922"/>
              <a:gd name="connsiteX0" fmla="*/ 0 w 2230912"/>
              <a:gd name="connsiteY0" fmla="*/ 0 h 2612612"/>
              <a:gd name="connsiteX1" fmla="*/ 1722951 w 2230912"/>
              <a:gd name="connsiteY1" fmla="*/ 115516 h 2612612"/>
              <a:gd name="connsiteX2" fmla="*/ 2187334 w 2230912"/>
              <a:gd name="connsiteY2" fmla="*/ 1382540 h 2612612"/>
              <a:gd name="connsiteX3" fmla="*/ 1278019 w 2230912"/>
              <a:gd name="connsiteY3" fmla="*/ 2612612 h 2612612"/>
              <a:gd name="connsiteX4" fmla="*/ 437558 w 2230912"/>
              <a:gd name="connsiteY4" fmla="*/ 1559185 h 2612612"/>
              <a:gd name="connsiteX5" fmla="*/ 0 w 2230912"/>
              <a:gd name="connsiteY5" fmla="*/ 0 h 2612612"/>
              <a:gd name="connsiteX0" fmla="*/ 0 w 2230912"/>
              <a:gd name="connsiteY0" fmla="*/ 0 h 2612612"/>
              <a:gd name="connsiteX1" fmla="*/ 1722951 w 2230912"/>
              <a:gd name="connsiteY1" fmla="*/ 115516 h 2612612"/>
              <a:gd name="connsiteX2" fmla="*/ 2187334 w 2230912"/>
              <a:gd name="connsiteY2" fmla="*/ 1382540 h 2612612"/>
              <a:gd name="connsiteX3" fmla="*/ 1278019 w 2230912"/>
              <a:gd name="connsiteY3" fmla="*/ 2612612 h 2612612"/>
              <a:gd name="connsiteX4" fmla="*/ 437558 w 2230912"/>
              <a:gd name="connsiteY4" fmla="*/ 1559185 h 2612612"/>
              <a:gd name="connsiteX5" fmla="*/ 0 w 2230912"/>
              <a:gd name="connsiteY5" fmla="*/ 0 h 2612612"/>
              <a:gd name="connsiteX0" fmla="*/ 0 w 2230912"/>
              <a:gd name="connsiteY0" fmla="*/ 0 h 2616758"/>
              <a:gd name="connsiteX1" fmla="*/ 1722951 w 2230912"/>
              <a:gd name="connsiteY1" fmla="*/ 115516 h 2616758"/>
              <a:gd name="connsiteX2" fmla="*/ 2187334 w 2230912"/>
              <a:gd name="connsiteY2" fmla="*/ 1382540 h 2616758"/>
              <a:gd name="connsiteX3" fmla="*/ 1278019 w 2230912"/>
              <a:gd name="connsiteY3" fmla="*/ 2612612 h 2616758"/>
              <a:gd name="connsiteX4" fmla="*/ 437558 w 2230912"/>
              <a:gd name="connsiteY4" fmla="*/ 1559185 h 2616758"/>
              <a:gd name="connsiteX5" fmla="*/ 0 w 2230912"/>
              <a:gd name="connsiteY5" fmla="*/ 0 h 2616758"/>
              <a:gd name="connsiteX0" fmla="*/ 0 w 2229582"/>
              <a:gd name="connsiteY0" fmla="*/ 0 h 2638856"/>
              <a:gd name="connsiteX1" fmla="*/ 1722951 w 2229582"/>
              <a:gd name="connsiteY1" fmla="*/ 115516 h 2638856"/>
              <a:gd name="connsiteX2" fmla="*/ 2187334 w 2229582"/>
              <a:gd name="connsiteY2" fmla="*/ 1382540 h 2638856"/>
              <a:gd name="connsiteX3" fmla="*/ 1296037 w 2229582"/>
              <a:gd name="connsiteY3" fmla="*/ 2634790 h 2638856"/>
              <a:gd name="connsiteX4" fmla="*/ 437558 w 2229582"/>
              <a:gd name="connsiteY4" fmla="*/ 1559185 h 2638856"/>
              <a:gd name="connsiteX5" fmla="*/ 0 w 2229582"/>
              <a:gd name="connsiteY5" fmla="*/ 0 h 2638856"/>
              <a:gd name="connsiteX0" fmla="*/ 0 w 2229582"/>
              <a:gd name="connsiteY0" fmla="*/ 0 h 2638856"/>
              <a:gd name="connsiteX1" fmla="*/ 1722951 w 2229582"/>
              <a:gd name="connsiteY1" fmla="*/ 115516 h 2638856"/>
              <a:gd name="connsiteX2" fmla="*/ 2187334 w 2229582"/>
              <a:gd name="connsiteY2" fmla="*/ 1382540 h 2638856"/>
              <a:gd name="connsiteX3" fmla="*/ 1296037 w 2229582"/>
              <a:gd name="connsiteY3" fmla="*/ 2634790 h 2638856"/>
              <a:gd name="connsiteX4" fmla="*/ 437558 w 2229582"/>
              <a:gd name="connsiteY4" fmla="*/ 1559185 h 2638856"/>
              <a:gd name="connsiteX5" fmla="*/ 0 w 2229582"/>
              <a:gd name="connsiteY5" fmla="*/ 0 h 2638856"/>
              <a:gd name="connsiteX0" fmla="*/ 0 w 2229582"/>
              <a:gd name="connsiteY0" fmla="*/ 0 h 2638856"/>
              <a:gd name="connsiteX1" fmla="*/ 1722951 w 2229582"/>
              <a:gd name="connsiteY1" fmla="*/ 115516 h 2638856"/>
              <a:gd name="connsiteX2" fmla="*/ 2187334 w 2229582"/>
              <a:gd name="connsiteY2" fmla="*/ 1382540 h 2638856"/>
              <a:gd name="connsiteX3" fmla="*/ 1296037 w 2229582"/>
              <a:gd name="connsiteY3" fmla="*/ 2634790 h 2638856"/>
              <a:gd name="connsiteX4" fmla="*/ 437558 w 2229582"/>
              <a:gd name="connsiteY4" fmla="*/ 1559185 h 2638856"/>
              <a:gd name="connsiteX5" fmla="*/ 0 w 2229582"/>
              <a:gd name="connsiteY5" fmla="*/ 0 h 2638856"/>
              <a:gd name="connsiteX0" fmla="*/ 0 w 2230333"/>
              <a:gd name="connsiteY0" fmla="*/ 0 h 2671547"/>
              <a:gd name="connsiteX1" fmla="*/ 1722951 w 2230333"/>
              <a:gd name="connsiteY1" fmla="*/ 115516 h 2671547"/>
              <a:gd name="connsiteX2" fmla="*/ 2187334 w 2230333"/>
              <a:gd name="connsiteY2" fmla="*/ 1382540 h 2671547"/>
              <a:gd name="connsiteX3" fmla="*/ 1285871 w 2230333"/>
              <a:gd name="connsiteY3" fmla="*/ 2667594 h 2671547"/>
              <a:gd name="connsiteX4" fmla="*/ 437558 w 2230333"/>
              <a:gd name="connsiteY4" fmla="*/ 1559185 h 2671547"/>
              <a:gd name="connsiteX5" fmla="*/ 0 w 2230333"/>
              <a:gd name="connsiteY5" fmla="*/ 0 h 2671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30333" h="2671547">
                <a:moveTo>
                  <a:pt x="0" y="0"/>
                </a:moveTo>
                <a:cubicBezTo>
                  <a:pt x="354853" y="0"/>
                  <a:pt x="1368098" y="115516"/>
                  <a:pt x="1722951" y="115516"/>
                </a:cubicBezTo>
                <a:cubicBezTo>
                  <a:pt x="2310891" y="115516"/>
                  <a:pt x="2260181" y="957194"/>
                  <a:pt x="2187334" y="1382540"/>
                </a:cubicBezTo>
                <a:cubicBezTo>
                  <a:pt x="2114487" y="1807886"/>
                  <a:pt x="1785101" y="2739669"/>
                  <a:pt x="1285871" y="2667594"/>
                </a:cubicBezTo>
                <a:cubicBezTo>
                  <a:pt x="1185907" y="2407319"/>
                  <a:pt x="729264" y="1798670"/>
                  <a:pt x="437558" y="1559185"/>
                </a:cubicBezTo>
                <a:lnTo>
                  <a:pt x="0" y="0"/>
                </a:lnTo>
                <a:close/>
              </a:path>
            </a:pathLst>
          </a:custGeom>
          <a:solidFill>
            <a:srgbClr val="CA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Flowchart: Delay 80">
            <a:extLst>
              <a:ext uri="{FF2B5EF4-FFF2-40B4-BE49-F238E27FC236}">
                <a16:creationId xmlns:a16="http://schemas.microsoft.com/office/drawing/2014/main" id="{F679819E-0446-E9EE-B605-F9918A124474}"/>
              </a:ext>
            </a:extLst>
          </p:cNvPr>
          <p:cNvSpPr/>
          <p:nvPr/>
        </p:nvSpPr>
        <p:spPr>
          <a:xfrm rot="16200000">
            <a:off x="4469288" y="2591559"/>
            <a:ext cx="2138028" cy="2930407"/>
          </a:xfrm>
          <a:custGeom>
            <a:avLst/>
            <a:gdLst>
              <a:gd name="connsiteX0" fmla="*/ 0 w 2129121"/>
              <a:gd name="connsiteY0" fmla="*/ 0 h 2730388"/>
              <a:gd name="connsiteX1" fmla="*/ 1064561 w 2129121"/>
              <a:gd name="connsiteY1" fmla="*/ 0 h 2730388"/>
              <a:gd name="connsiteX2" fmla="*/ 2129122 w 2129121"/>
              <a:gd name="connsiteY2" fmla="*/ 1365194 h 2730388"/>
              <a:gd name="connsiteX3" fmla="*/ 1064561 w 2129121"/>
              <a:gd name="connsiteY3" fmla="*/ 2730388 h 2730388"/>
              <a:gd name="connsiteX4" fmla="*/ 0 w 2129121"/>
              <a:gd name="connsiteY4" fmla="*/ 2730388 h 2730388"/>
              <a:gd name="connsiteX5" fmla="*/ 0 w 2129121"/>
              <a:gd name="connsiteY5" fmla="*/ 0 h 2730388"/>
              <a:gd name="connsiteX0" fmla="*/ 0 w 2130818"/>
              <a:gd name="connsiteY0" fmla="*/ 0 h 2730388"/>
              <a:gd name="connsiteX1" fmla="*/ 1236011 w 2130818"/>
              <a:gd name="connsiteY1" fmla="*/ 3 h 2730388"/>
              <a:gd name="connsiteX2" fmla="*/ 2129122 w 2130818"/>
              <a:gd name="connsiteY2" fmla="*/ 1365194 h 2730388"/>
              <a:gd name="connsiteX3" fmla="*/ 1064561 w 2130818"/>
              <a:gd name="connsiteY3" fmla="*/ 2730388 h 2730388"/>
              <a:gd name="connsiteX4" fmla="*/ 0 w 2130818"/>
              <a:gd name="connsiteY4" fmla="*/ 2730388 h 2730388"/>
              <a:gd name="connsiteX5" fmla="*/ 0 w 2130818"/>
              <a:gd name="connsiteY5" fmla="*/ 0 h 2730388"/>
              <a:gd name="connsiteX0" fmla="*/ 0 w 2129736"/>
              <a:gd name="connsiteY0" fmla="*/ 0 h 2730388"/>
              <a:gd name="connsiteX1" fmla="*/ 1236011 w 2129736"/>
              <a:gd name="connsiteY1" fmla="*/ 3 h 2730388"/>
              <a:gd name="connsiteX2" fmla="*/ 2129122 w 2129736"/>
              <a:gd name="connsiteY2" fmla="*/ 1365194 h 2730388"/>
              <a:gd name="connsiteX3" fmla="*/ 1321736 w 2129736"/>
              <a:gd name="connsiteY3" fmla="*/ 2577988 h 2730388"/>
              <a:gd name="connsiteX4" fmla="*/ 0 w 2129736"/>
              <a:gd name="connsiteY4" fmla="*/ 2730388 h 2730388"/>
              <a:gd name="connsiteX5" fmla="*/ 0 w 2129736"/>
              <a:gd name="connsiteY5" fmla="*/ 0 h 2730388"/>
              <a:gd name="connsiteX0" fmla="*/ 0 w 2132694"/>
              <a:gd name="connsiteY0" fmla="*/ 0 h 2730388"/>
              <a:gd name="connsiteX1" fmla="*/ 1236011 w 2132694"/>
              <a:gd name="connsiteY1" fmla="*/ 3 h 2730388"/>
              <a:gd name="connsiteX2" fmla="*/ 2129122 w 2132694"/>
              <a:gd name="connsiteY2" fmla="*/ 1365194 h 2730388"/>
              <a:gd name="connsiteX3" fmla="*/ 1416986 w 2132694"/>
              <a:gd name="connsiteY3" fmla="*/ 2635138 h 2730388"/>
              <a:gd name="connsiteX4" fmla="*/ 0 w 2132694"/>
              <a:gd name="connsiteY4" fmla="*/ 2730388 h 2730388"/>
              <a:gd name="connsiteX5" fmla="*/ 0 w 2132694"/>
              <a:gd name="connsiteY5" fmla="*/ 0 h 2730388"/>
              <a:gd name="connsiteX0" fmla="*/ 0 w 2134348"/>
              <a:gd name="connsiteY0" fmla="*/ 0 h 2730388"/>
              <a:gd name="connsiteX1" fmla="*/ 1236011 w 2134348"/>
              <a:gd name="connsiteY1" fmla="*/ 3 h 2730388"/>
              <a:gd name="connsiteX2" fmla="*/ 2129122 w 2134348"/>
              <a:gd name="connsiteY2" fmla="*/ 1365194 h 2730388"/>
              <a:gd name="connsiteX3" fmla="*/ 1445561 w 2134348"/>
              <a:gd name="connsiteY3" fmla="*/ 2673238 h 2730388"/>
              <a:gd name="connsiteX4" fmla="*/ 0 w 2134348"/>
              <a:gd name="connsiteY4" fmla="*/ 2730388 h 2730388"/>
              <a:gd name="connsiteX5" fmla="*/ 0 w 2134348"/>
              <a:gd name="connsiteY5" fmla="*/ 0 h 2730388"/>
              <a:gd name="connsiteX0" fmla="*/ 0 w 2137165"/>
              <a:gd name="connsiteY0" fmla="*/ 104772 h 2835160"/>
              <a:gd name="connsiteX1" fmla="*/ 1169336 w 2137165"/>
              <a:gd name="connsiteY1" fmla="*/ 0 h 2835160"/>
              <a:gd name="connsiteX2" fmla="*/ 2129122 w 2137165"/>
              <a:gd name="connsiteY2" fmla="*/ 1469966 h 2835160"/>
              <a:gd name="connsiteX3" fmla="*/ 1445561 w 2137165"/>
              <a:gd name="connsiteY3" fmla="*/ 2778010 h 2835160"/>
              <a:gd name="connsiteX4" fmla="*/ 0 w 2137165"/>
              <a:gd name="connsiteY4" fmla="*/ 2835160 h 2835160"/>
              <a:gd name="connsiteX5" fmla="*/ 0 w 2137165"/>
              <a:gd name="connsiteY5" fmla="*/ 104772 h 2835160"/>
              <a:gd name="connsiteX0" fmla="*/ 0 w 2138028"/>
              <a:gd name="connsiteY0" fmla="*/ 200019 h 2930407"/>
              <a:gd name="connsiteX1" fmla="*/ 1150286 w 2138028"/>
              <a:gd name="connsiteY1" fmla="*/ 0 h 2930407"/>
              <a:gd name="connsiteX2" fmla="*/ 2129122 w 2138028"/>
              <a:gd name="connsiteY2" fmla="*/ 1565213 h 2930407"/>
              <a:gd name="connsiteX3" fmla="*/ 1445561 w 2138028"/>
              <a:gd name="connsiteY3" fmla="*/ 2873257 h 2930407"/>
              <a:gd name="connsiteX4" fmla="*/ 0 w 2138028"/>
              <a:gd name="connsiteY4" fmla="*/ 2930407 h 2930407"/>
              <a:gd name="connsiteX5" fmla="*/ 0 w 2138028"/>
              <a:gd name="connsiteY5" fmla="*/ 200019 h 2930407"/>
              <a:gd name="connsiteX0" fmla="*/ 0 w 2138028"/>
              <a:gd name="connsiteY0" fmla="*/ 200019 h 2930407"/>
              <a:gd name="connsiteX1" fmla="*/ 1150286 w 2138028"/>
              <a:gd name="connsiteY1" fmla="*/ 0 h 2930407"/>
              <a:gd name="connsiteX2" fmla="*/ 2129122 w 2138028"/>
              <a:gd name="connsiteY2" fmla="*/ 1565213 h 2930407"/>
              <a:gd name="connsiteX3" fmla="*/ 1445561 w 2138028"/>
              <a:gd name="connsiteY3" fmla="*/ 2873257 h 2930407"/>
              <a:gd name="connsiteX4" fmla="*/ 0 w 2138028"/>
              <a:gd name="connsiteY4" fmla="*/ 2930407 h 2930407"/>
              <a:gd name="connsiteX5" fmla="*/ 0 w 2138028"/>
              <a:gd name="connsiteY5" fmla="*/ 200019 h 2930407"/>
              <a:gd name="connsiteX0" fmla="*/ 0 w 2138028"/>
              <a:gd name="connsiteY0" fmla="*/ 200019 h 2930407"/>
              <a:gd name="connsiteX1" fmla="*/ 1150286 w 2138028"/>
              <a:gd name="connsiteY1" fmla="*/ 0 h 2930407"/>
              <a:gd name="connsiteX2" fmla="*/ 2129122 w 2138028"/>
              <a:gd name="connsiteY2" fmla="*/ 1565213 h 2930407"/>
              <a:gd name="connsiteX3" fmla="*/ 1445561 w 2138028"/>
              <a:gd name="connsiteY3" fmla="*/ 2873257 h 2930407"/>
              <a:gd name="connsiteX4" fmla="*/ 0 w 2138028"/>
              <a:gd name="connsiteY4" fmla="*/ 2930407 h 2930407"/>
              <a:gd name="connsiteX5" fmla="*/ 0 w 2138028"/>
              <a:gd name="connsiteY5" fmla="*/ 200019 h 2930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8028" h="2930407">
                <a:moveTo>
                  <a:pt x="0" y="200019"/>
                </a:moveTo>
                <a:cubicBezTo>
                  <a:pt x="383429" y="133346"/>
                  <a:pt x="747807" y="85726"/>
                  <a:pt x="1150286" y="0"/>
                </a:cubicBezTo>
                <a:cubicBezTo>
                  <a:pt x="1852527" y="161928"/>
                  <a:pt x="2079910" y="1086337"/>
                  <a:pt x="2129122" y="1565213"/>
                </a:cubicBezTo>
                <a:cubicBezTo>
                  <a:pt x="2178335" y="2044089"/>
                  <a:pt x="2033502" y="2873257"/>
                  <a:pt x="1445561" y="2873257"/>
                </a:cubicBezTo>
                <a:lnTo>
                  <a:pt x="0" y="2930407"/>
                </a:lnTo>
                <a:lnTo>
                  <a:pt x="0" y="200019"/>
                </a:lnTo>
                <a:close/>
              </a:path>
            </a:pathLst>
          </a:custGeom>
          <a:solidFill>
            <a:srgbClr val="CA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B631AA4-95FE-9741-0012-73C3BF5B0F44}"/>
              </a:ext>
            </a:extLst>
          </p:cNvPr>
          <p:cNvSpPr>
            <a:spLocks/>
          </p:cNvSpPr>
          <p:nvPr/>
        </p:nvSpPr>
        <p:spPr bwMode="auto">
          <a:xfrm rot="303146" flipH="1">
            <a:off x="7815714" y="3024004"/>
            <a:ext cx="3103394" cy="2379416"/>
          </a:xfrm>
          <a:custGeom>
            <a:avLst/>
            <a:gdLst>
              <a:gd name="connsiteX0" fmla="*/ 546312 w 2440755"/>
              <a:gd name="connsiteY0" fmla="*/ 0 h 2038350"/>
              <a:gd name="connsiteX1" fmla="*/ 800947 w 2440755"/>
              <a:gd name="connsiteY1" fmla="*/ 146954 h 2038350"/>
              <a:gd name="connsiteX2" fmla="*/ 800947 w 2440755"/>
              <a:gd name="connsiteY2" fmla="*/ 146955 h 2038350"/>
              <a:gd name="connsiteX3" fmla="*/ 2440755 w 2440755"/>
              <a:gd name="connsiteY3" fmla="*/ 1093309 h 2038350"/>
              <a:gd name="connsiteX4" fmla="*/ 2414376 w 2440755"/>
              <a:gd name="connsiteY4" fmla="*/ 1136729 h 2038350"/>
              <a:gd name="connsiteX5" fmla="*/ 2195756 w 2440755"/>
              <a:gd name="connsiteY5" fmla="*/ 1845234 h 2038350"/>
              <a:gd name="connsiteX6" fmla="*/ 2186004 w 2440755"/>
              <a:gd name="connsiteY6" fmla="*/ 2038350 h 2038350"/>
              <a:gd name="connsiteX7" fmla="*/ 293696 w 2440755"/>
              <a:gd name="connsiteY7" fmla="*/ 2038350 h 2038350"/>
              <a:gd name="connsiteX8" fmla="*/ 293695 w 2440755"/>
              <a:gd name="connsiteY8" fmla="*/ 2038350 h 2038350"/>
              <a:gd name="connsiteX9" fmla="*/ 0 w 2440755"/>
              <a:gd name="connsiteY9" fmla="*/ 2038350 h 2038350"/>
              <a:gd name="connsiteX10" fmla="*/ 546312 w 2440755"/>
              <a:gd name="connsiteY10" fmla="*/ 0 h 203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40755" h="2038350">
                <a:moveTo>
                  <a:pt x="546312" y="0"/>
                </a:moveTo>
                <a:lnTo>
                  <a:pt x="800947" y="146954"/>
                </a:lnTo>
                <a:lnTo>
                  <a:pt x="800947" y="146955"/>
                </a:lnTo>
                <a:lnTo>
                  <a:pt x="2440755" y="1093309"/>
                </a:lnTo>
                <a:lnTo>
                  <a:pt x="2414376" y="1136729"/>
                </a:lnTo>
                <a:cubicBezTo>
                  <a:pt x="2297853" y="1351230"/>
                  <a:pt x="2221597" y="1590780"/>
                  <a:pt x="2195756" y="1845234"/>
                </a:cubicBezTo>
                <a:lnTo>
                  <a:pt x="2186004" y="2038350"/>
                </a:lnTo>
                <a:lnTo>
                  <a:pt x="293696" y="2038350"/>
                </a:lnTo>
                <a:lnTo>
                  <a:pt x="293695" y="2038350"/>
                </a:lnTo>
                <a:lnTo>
                  <a:pt x="0" y="2038350"/>
                </a:lnTo>
                <a:cubicBezTo>
                  <a:pt x="0" y="1322719"/>
                  <a:pt x="188580" y="619656"/>
                  <a:pt x="546312" y="0"/>
                </a:cubicBezTo>
                <a:close/>
              </a:path>
            </a:pathLst>
          </a:custGeom>
          <a:solidFill>
            <a:srgbClr val="66CC9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35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22547AF-96BD-046D-089E-5D56856C5805}"/>
              </a:ext>
            </a:extLst>
          </p:cNvPr>
          <p:cNvGrpSpPr/>
          <p:nvPr/>
        </p:nvGrpSpPr>
        <p:grpSpPr>
          <a:xfrm rot="21245814">
            <a:off x="650034" y="1315527"/>
            <a:ext cx="3747205" cy="3928455"/>
            <a:chOff x="2923710" y="3736343"/>
            <a:chExt cx="2308754" cy="2545832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D57CB48-6F78-0F44-2967-AC6452939A75}"/>
                </a:ext>
              </a:extLst>
            </p:cNvPr>
            <p:cNvSpPr>
              <a:spLocks/>
            </p:cNvSpPr>
            <p:nvPr/>
          </p:nvSpPr>
          <p:spPr bwMode="auto">
            <a:xfrm rot="173676">
              <a:off x="2923710" y="4753413"/>
              <a:ext cx="1830566" cy="1528762"/>
            </a:xfrm>
            <a:custGeom>
              <a:avLst/>
              <a:gdLst>
                <a:gd name="connsiteX0" fmla="*/ 546312 w 2440755"/>
                <a:gd name="connsiteY0" fmla="*/ 0 h 2038350"/>
                <a:gd name="connsiteX1" fmla="*/ 800947 w 2440755"/>
                <a:gd name="connsiteY1" fmla="*/ 146954 h 2038350"/>
                <a:gd name="connsiteX2" fmla="*/ 800947 w 2440755"/>
                <a:gd name="connsiteY2" fmla="*/ 146955 h 2038350"/>
                <a:gd name="connsiteX3" fmla="*/ 2440755 w 2440755"/>
                <a:gd name="connsiteY3" fmla="*/ 1093309 h 2038350"/>
                <a:gd name="connsiteX4" fmla="*/ 2414376 w 2440755"/>
                <a:gd name="connsiteY4" fmla="*/ 1136729 h 2038350"/>
                <a:gd name="connsiteX5" fmla="*/ 2195756 w 2440755"/>
                <a:gd name="connsiteY5" fmla="*/ 1845234 h 2038350"/>
                <a:gd name="connsiteX6" fmla="*/ 2186004 w 2440755"/>
                <a:gd name="connsiteY6" fmla="*/ 2038350 h 2038350"/>
                <a:gd name="connsiteX7" fmla="*/ 293696 w 2440755"/>
                <a:gd name="connsiteY7" fmla="*/ 2038350 h 2038350"/>
                <a:gd name="connsiteX8" fmla="*/ 293695 w 2440755"/>
                <a:gd name="connsiteY8" fmla="*/ 2038350 h 2038350"/>
                <a:gd name="connsiteX9" fmla="*/ 0 w 2440755"/>
                <a:gd name="connsiteY9" fmla="*/ 2038350 h 2038350"/>
                <a:gd name="connsiteX10" fmla="*/ 546312 w 2440755"/>
                <a:gd name="connsiteY10" fmla="*/ 0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40755" h="2038350">
                  <a:moveTo>
                    <a:pt x="546312" y="0"/>
                  </a:moveTo>
                  <a:lnTo>
                    <a:pt x="800947" y="146954"/>
                  </a:lnTo>
                  <a:lnTo>
                    <a:pt x="800947" y="146955"/>
                  </a:lnTo>
                  <a:lnTo>
                    <a:pt x="2440755" y="1093309"/>
                  </a:lnTo>
                  <a:lnTo>
                    <a:pt x="2414376" y="1136729"/>
                  </a:lnTo>
                  <a:cubicBezTo>
                    <a:pt x="2297853" y="1351230"/>
                    <a:pt x="2221597" y="1590780"/>
                    <a:pt x="2195756" y="1845234"/>
                  </a:cubicBezTo>
                  <a:lnTo>
                    <a:pt x="2186004" y="2038350"/>
                  </a:lnTo>
                  <a:lnTo>
                    <a:pt x="293696" y="2038350"/>
                  </a:lnTo>
                  <a:lnTo>
                    <a:pt x="293695" y="2038350"/>
                  </a:lnTo>
                  <a:lnTo>
                    <a:pt x="0" y="2038350"/>
                  </a:lnTo>
                  <a:cubicBezTo>
                    <a:pt x="0" y="1322719"/>
                    <a:pt x="188580" y="619656"/>
                    <a:pt x="546312" y="0"/>
                  </a:cubicBezTo>
                  <a:close/>
                </a:path>
              </a:pathLst>
            </a:custGeom>
            <a:solidFill>
              <a:srgbClr val="7961A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69EBE16-1B21-3774-5293-6683D8840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9179" y="3736343"/>
              <a:ext cx="1953285" cy="1940204"/>
            </a:xfrm>
            <a:custGeom>
              <a:avLst/>
              <a:gdLst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467663 w 2587001"/>
                <a:gd name="connsiteY4" fmla="*/ 362163 h 2586939"/>
                <a:gd name="connsiteX5" fmla="*/ 1569735 w 2587001"/>
                <a:gd name="connsiteY5" fmla="*/ 295857 h 2586939"/>
                <a:gd name="connsiteX6" fmla="*/ 1640439 w 2587001"/>
                <a:gd name="connsiteY6" fmla="*/ 255204 h 2586939"/>
                <a:gd name="connsiteX7" fmla="*/ 2587001 w 2587001"/>
                <a:gd name="connsiteY7" fmla="*/ 1894886 h 2586939"/>
                <a:gd name="connsiteX8" fmla="*/ 2474185 w 2587001"/>
                <a:gd name="connsiteY8" fmla="*/ 1963423 h 2586939"/>
                <a:gd name="connsiteX9" fmla="*/ 1963063 w 2587001"/>
                <a:gd name="connsiteY9" fmla="*/ 2474545 h 2586939"/>
                <a:gd name="connsiteX10" fmla="*/ 1894783 w 2587001"/>
                <a:gd name="connsiteY10" fmla="*/ 2586939 h 2586939"/>
                <a:gd name="connsiteX11" fmla="*/ 255090 w 2587001"/>
                <a:gd name="connsiteY11" fmla="*/ 1640371 h 2586939"/>
                <a:gd name="connsiteX12" fmla="*/ 295497 w 2587001"/>
                <a:gd name="connsiteY12" fmla="*/ 1570095 h 2586939"/>
                <a:gd name="connsiteX13" fmla="*/ 341529 w 2587001"/>
                <a:gd name="connsiteY13" fmla="*/ 1499234 h 2586939"/>
                <a:gd name="connsiteX14" fmla="*/ 341528 w 2587001"/>
                <a:gd name="connsiteY14" fmla="*/ 1499234 h 2586939"/>
                <a:gd name="connsiteX15" fmla="*/ 295496 w 2587001"/>
                <a:gd name="connsiteY15" fmla="*/ 1570095 h 2586939"/>
                <a:gd name="connsiteX16" fmla="*/ 255089 w 2587001"/>
                <a:gd name="connsiteY16" fmla="*/ 1640371 h 2586939"/>
                <a:gd name="connsiteX17" fmla="*/ 0 w 2587001"/>
                <a:gd name="connsiteY17" fmla="*/ 1493112 h 2586939"/>
                <a:gd name="connsiteX18" fmla="*/ 1493113 w 2587001"/>
                <a:gd name="connsiteY18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467663 w 2587001"/>
                <a:gd name="connsiteY4" fmla="*/ 362163 h 2586939"/>
                <a:gd name="connsiteX5" fmla="*/ 1569735 w 2587001"/>
                <a:gd name="connsiteY5" fmla="*/ 295857 h 2586939"/>
                <a:gd name="connsiteX6" fmla="*/ 1640439 w 2587001"/>
                <a:gd name="connsiteY6" fmla="*/ 255204 h 2586939"/>
                <a:gd name="connsiteX7" fmla="*/ 2587001 w 2587001"/>
                <a:gd name="connsiteY7" fmla="*/ 1894886 h 2586939"/>
                <a:gd name="connsiteX8" fmla="*/ 2474185 w 2587001"/>
                <a:gd name="connsiteY8" fmla="*/ 1963423 h 2586939"/>
                <a:gd name="connsiteX9" fmla="*/ 1963063 w 2587001"/>
                <a:gd name="connsiteY9" fmla="*/ 2474545 h 2586939"/>
                <a:gd name="connsiteX10" fmla="*/ 1894783 w 2587001"/>
                <a:gd name="connsiteY10" fmla="*/ 2586939 h 2586939"/>
                <a:gd name="connsiteX11" fmla="*/ 255090 w 2587001"/>
                <a:gd name="connsiteY11" fmla="*/ 1640371 h 2586939"/>
                <a:gd name="connsiteX12" fmla="*/ 295497 w 2587001"/>
                <a:gd name="connsiteY12" fmla="*/ 1570095 h 2586939"/>
                <a:gd name="connsiteX13" fmla="*/ 341529 w 2587001"/>
                <a:gd name="connsiteY13" fmla="*/ 1499234 h 2586939"/>
                <a:gd name="connsiteX14" fmla="*/ 295496 w 2587001"/>
                <a:gd name="connsiteY14" fmla="*/ 1570095 h 2586939"/>
                <a:gd name="connsiteX15" fmla="*/ 255089 w 2587001"/>
                <a:gd name="connsiteY15" fmla="*/ 1640371 h 2586939"/>
                <a:gd name="connsiteX16" fmla="*/ 0 w 2587001"/>
                <a:gd name="connsiteY16" fmla="*/ 1493112 h 2586939"/>
                <a:gd name="connsiteX17" fmla="*/ 1493113 w 2587001"/>
                <a:gd name="connsiteY17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467663 w 2587001"/>
                <a:gd name="connsiteY4" fmla="*/ 362163 h 2586939"/>
                <a:gd name="connsiteX5" fmla="*/ 1569735 w 2587001"/>
                <a:gd name="connsiteY5" fmla="*/ 295857 h 2586939"/>
                <a:gd name="connsiteX6" fmla="*/ 1640439 w 2587001"/>
                <a:gd name="connsiteY6" fmla="*/ 255204 h 2586939"/>
                <a:gd name="connsiteX7" fmla="*/ 2587001 w 2587001"/>
                <a:gd name="connsiteY7" fmla="*/ 1894886 h 2586939"/>
                <a:gd name="connsiteX8" fmla="*/ 2474185 w 2587001"/>
                <a:gd name="connsiteY8" fmla="*/ 1963423 h 2586939"/>
                <a:gd name="connsiteX9" fmla="*/ 1963063 w 2587001"/>
                <a:gd name="connsiteY9" fmla="*/ 2474545 h 2586939"/>
                <a:gd name="connsiteX10" fmla="*/ 1894783 w 2587001"/>
                <a:gd name="connsiteY10" fmla="*/ 2586939 h 2586939"/>
                <a:gd name="connsiteX11" fmla="*/ 255090 w 2587001"/>
                <a:gd name="connsiteY11" fmla="*/ 1640371 h 2586939"/>
                <a:gd name="connsiteX12" fmla="*/ 295497 w 2587001"/>
                <a:gd name="connsiteY12" fmla="*/ 1570095 h 2586939"/>
                <a:gd name="connsiteX13" fmla="*/ 295496 w 2587001"/>
                <a:gd name="connsiteY13" fmla="*/ 1570095 h 2586939"/>
                <a:gd name="connsiteX14" fmla="*/ 255089 w 2587001"/>
                <a:gd name="connsiteY14" fmla="*/ 1640371 h 2586939"/>
                <a:gd name="connsiteX15" fmla="*/ 0 w 2587001"/>
                <a:gd name="connsiteY15" fmla="*/ 1493112 h 2586939"/>
                <a:gd name="connsiteX16" fmla="*/ 1493113 w 2587001"/>
                <a:gd name="connsiteY16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467663 w 2587001"/>
                <a:gd name="connsiteY4" fmla="*/ 362163 h 2586939"/>
                <a:gd name="connsiteX5" fmla="*/ 1569735 w 2587001"/>
                <a:gd name="connsiteY5" fmla="*/ 295857 h 2586939"/>
                <a:gd name="connsiteX6" fmla="*/ 1640439 w 2587001"/>
                <a:gd name="connsiteY6" fmla="*/ 255204 h 2586939"/>
                <a:gd name="connsiteX7" fmla="*/ 2587001 w 2587001"/>
                <a:gd name="connsiteY7" fmla="*/ 1894886 h 2586939"/>
                <a:gd name="connsiteX8" fmla="*/ 2474185 w 2587001"/>
                <a:gd name="connsiteY8" fmla="*/ 1963423 h 2586939"/>
                <a:gd name="connsiteX9" fmla="*/ 1963063 w 2587001"/>
                <a:gd name="connsiteY9" fmla="*/ 2474545 h 2586939"/>
                <a:gd name="connsiteX10" fmla="*/ 1894783 w 2587001"/>
                <a:gd name="connsiteY10" fmla="*/ 2586939 h 2586939"/>
                <a:gd name="connsiteX11" fmla="*/ 255090 w 2587001"/>
                <a:gd name="connsiteY11" fmla="*/ 1640371 h 2586939"/>
                <a:gd name="connsiteX12" fmla="*/ 295497 w 2587001"/>
                <a:gd name="connsiteY12" fmla="*/ 1570095 h 2586939"/>
                <a:gd name="connsiteX13" fmla="*/ 255089 w 2587001"/>
                <a:gd name="connsiteY13" fmla="*/ 1640371 h 2586939"/>
                <a:gd name="connsiteX14" fmla="*/ 0 w 2587001"/>
                <a:gd name="connsiteY14" fmla="*/ 1493112 h 2586939"/>
                <a:gd name="connsiteX15" fmla="*/ 1493113 w 2587001"/>
                <a:gd name="connsiteY15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467663 w 2587001"/>
                <a:gd name="connsiteY4" fmla="*/ 362163 h 2586939"/>
                <a:gd name="connsiteX5" fmla="*/ 1569735 w 2587001"/>
                <a:gd name="connsiteY5" fmla="*/ 295857 h 2586939"/>
                <a:gd name="connsiteX6" fmla="*/ 1640439 w 2587001"/>
                <a:gd name="connsiteY6" fmla="*/ 255204 h 2586939"/>
                <a:gd name="connsiteX7" fmla="*/ 2587001 w 2587001"/>
                <a:gd name="connsiteY7" fmla="*/ 1894886 h 2586939"/>
                <a:gd name="connsiteX8" fmla="*/ 2474185 w 2587001"/>
                <a:gd name="connsiteY8" fmla="*/ 1963423 h 2586939"/>
                <a:gd name="connsiteX9" fmla="*/ 1963063 w 2587001"/>
                <a:gd name="connsiteY9" fmla="*/ 2474545 h 2586939"/>
                <a:gd name="connsiteX10" fmla="*/ 1894783 w 2587001"/>
                <a:gd name="connsiteY10" fmla="*/ 2586939 h 2586939"/>
                <a:gd name="connsiteX11" fmla="*/ 255090 w 2587001"/>
                <a:gd name="connsiteY11" fmla="*/ 1640371 h 2586939"/>
                <a:gd name="connsiteX12" fmla="*/ 255089 w 2587001"/>
                <a:gd name="connsiteY12" fmla="*/ 1640371 h 2586939"/>
                <a:gd name="connsiteX13" fmla="*/ 0 w 2587001"/>
                <a:gd name="connsiteY13" fmla="*/ 1493112 h 2586939"/>
                <a:gd name="connsiteX14" fmla="*/ 1493113 w 2587001"/>
                <a:gd name="connsiteY14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467663 w 2587001"/>
                <a:gd name="connsiteY4" fmla="*/ 362163 h 2586939"/>
                <a:gd name="connsiteX5" fmla="*/ 1569735 w 2587001"/>
                <a:gd name="connsiteY5" fmla="*/ 295857 h 2586939"/>
                <a:gd name="connsiteX6" fmla="*/ 1640439 w 2587001"/>
                <a:gd name="connsiteY6" fmla="*/ 255204 h 2586939"/>
                <a:gd name="connsiteX7" fmla="*/ 2587001 w 2587001"/>
                <a:gd name="connsiteY7" fmla="*/ 1894886 h 2586939"/>
                <a:gd name="connsiteX8" fmla="*/ 2474185 w 2587001"/>
                <a:gd name="connsiteY8" fmla="*/ 1963423 h 2586939"/>
                <a:gd name="connsiteX9" fmla="*/ 1963063 w 2587001"/>
                <a:gd name="connsiteY9" fmla="*/ 2474545 h 2586939"/>
                <a:gd name="connsiteX10" fmla="*/ 1894783 w 2587001"/>
                <a:gd name="connsiteY10" fmla="*/ 2586939 h 2586939"/>
                <a:gd name="connsiteX11" fmla="*/ 255090 w 2587001"/>
                <a:gd name="connsiteY11" fmla="*/ 1640371 h 2586939"/>
                <a:gd name="connsiteX12" fmla="*/ 178889 w 2587001"/>
                <a:gd name="connsiteY12" fmla="*/ 1830871 h 2586939"/>
                <a:gd name="connsiteX13" fmla="*/ 0 w 2587001"/>
                <a:gd name="connsiteY13" fmla="*/ 1493112 h 2586939"/>
                <a:gd name="connsiteX14" fmla="*/ 1493113 w 2587001"/>
                <a:gd name="connsiteY14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467663 w 2587001"/>
                <a:gd name="connsiteY4" fmla="*/ 362163 h 2586939"/>
                <a:gd name="connsiteX5" fmla="*/ 1569735 w 2587001"/>
                <a:gd name="connsiteY5" fmla="*/ 295857 h 2586939"/>
                <a:gd name="connsiteX6" fmla="*/ 1640439 w 2587001"/>
                <a:gd name="connsiteY6" fmla="*/ 255204 h 2586939"/>
                <a:gd name="connsiteX7" fmla="*/ 2587001 w 2587001"/>
                <a:gd name="connsiteY7" fmla="*/ 1894886 h 2586939"/>
                <a:gd name="connsiteX8" fmla="*/ 2474185 w 2587001"/>
                <a:gd name="connsiteY8" fmla="*/ 1963423 h 2586939"/>
                <a:gd name="connsiteX9" fmla="*/ 1963063 w 2587001"/>
                <a:gd name="connsiteY9" fmla="*/ 2474545 h 2586939"/>
                <a:gd name="connsiteX10" fmla="*/ 1894783 w 2587001"/>
                <a:gd name="connsiteY10" fmla="*/ 2586939 h 2586939"/>
                <a:gd name="connsiteX11" fmla="*/ 178889 w 2587001"/>
                <a:gd name="connsiteY11" fmla="*/ 1830871 h 2586939"/>
                <a:gd name="connsiteX12" fmla="*/ 0 w 2587001"/>
                <a:gd name="connsiteY12" fmla="*/ 1493112 h 2586939"/>
                <a:gd name="connsiteX13" fmla="*/ 1493113 w 2587001"/>
                <a:gd name="connsiteY13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569735 w 2587001"/>
                <a:gd name="connsiteY4" fmla="*/ 295857 h 2586939"/>
                <a:gd name="connsiteX5" fmla="*/ 1640439 w 2587001"/>
                <a:gd name="connsiteY5" fmla="*/ 255204 h 2586939"/>
                <a:gd name="connsiteX6" fmla="*/ 2587001 w 2587001"/>
                <a:gd name="connsiteY6" fmla="*/ 1894886 h 2586939"/>
                <a:gd name="connsiteX7" fmla="*/ 2474185 w 2587001"/>
                <a:gd name="connsiteY7" fmla="*/ 1963423 h 2586939"/>
                <a:gd name="connsiteX8" fmla="*/ 1963063 w 2587001"/>
                <a:gd name="connsiteY8" fmla="*/ 2474545 h 2586939"/>
                <a:gd name="connsiteX9" fmla="*/ 1894783 w 2587001"/>
                <a:gd name="connsiteY9" fmla="*/ 2586939 h 2586939"/>
                <a:gd name="connsiteX10" fmla="*/ 178889 w 2587001"/>
                <a:gd name="connsiteY10" fmla="*/ 1830871 h 2586939"/>
                <a:gd name="connsiteX11" fmla="*/ 0 w 2587001"/>
                <a:gd name="connsiteY11" fmla="*/ 1493112 h 2586939"/>
                <a:gd name="connsiteX12" fmla="*/ 1493113 w 2587001"/>
                <a:gd name="connsiteY12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569735 w 2587001"/>
                <a:gd name="connsiteY3" fmla="*/ 295857 h 2586939"/>
                <a:gd name="connsiteX4" fmla="*/ 1640439 w 2587001"/>
                <a:gd name="connsiteY4" fmla="*/ 255204 h 2586939"/>
                <a:gd name="connsiteX5" fmla="*/ 2587001 w 2587001"/>
                <a:gd name="connsiteY5" fmla="*/ 1894886 h 2586939"/>
                <a:gd name="connsiteX6" fmla="*/ 2474185 w 2587001"/>
                <a:gd name="connsiteY6" fmla="*/ 1963423 h 2586939"/>
                <a:gd name="connsiteX7" fmla="*/ 1963063 w 2587001"/>
                <a:gd name="connsiteY7" fmla="*/ 2474545 h 2586939"/>
                <a:gd name="connsiteX8" fmla="*/ 1894783 w 2587001"/>
                <a:gd name="connsiteY8" fmla="*/ 2586939 h 2586939"/>
                <a:gd name="connsiteX9" fmla="*/ 178889 w 2587001"/>
                <a:gd name="connsiteY9" fmla="*/ 1830871 h 2586939"/>
                <a:gd name="connsiteX10" fmla="*/ 0 w 2587001"/>
                <a:gd name="connsiteY10" fmla="*/ 1493112 h 2586939"/>
                <a:gd name="connsiteX11" fmla="*/ 1493113 w 2587001"/>
                <a:gd name="connsiteY11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640439 w 2587001"/>
                <a:gd name="connsiteY3" fmla="*/ 255204 h 2586939"/>
                <a:gd name="connsiteX4" fmla="*/ 2587001 w 2587001"/>
                <a:gd name="connsiteY4" fmla="*/ 1894886 h 2586939"/>
                <a:gd name="connsiteX5" fmla="*/ 2474185 w 2587001"/>
                <a:gd name="connsiteY5" fmla="*/ 1963423 h 2586939"/>
                <a:gd name="connsiteX6" fmla="*/ 1963063 w 2587001"/>
                <a:gd name="connsiteY6" fmla="*/ 2474545 h 2586939"/>
                <a:gd name="connsiteX7" fmla="*/ 1894783 w 2587001"/>
                <a:gd name="connsiteY7" fmla="*/ 2586939 h 2586939"/>
                <a:gd name="connsiteX8" fmla="*/ 178889 w 2587001"/>
                <a:gd name="connsiteY8" fmla="*/ 1830871 h 2586939"/>
                <a:gd name="connsiteX9" fmla="*/ 0 w 2587001"/>
                <a:gd name="connsiteY9" fmla="*/ 1493112 h 2586939"/>
                <a:gd name="connsiteX10" fmla="*/ 1493113 w 2587001"/>
                <a:gd name="connsiteY10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640439 w 2587001"/>
                <a:gd name="connsiteY2" fmla="*/ 255204 h 2586939"/>
                <a:gd name="connsiteX3" fmla="*/ 2587001 w 2587001"/>
                <a:gd name="connsiteY3" fmla="*/ 1894886 h 2586939"/>
                <a:gd name="connsiteX4" fmla="*/ 2474185 w 2587001"/>
                <a:gd name="connsiteY4" fmla="*/ 1963423 h 2586939"/>
                <a:gd name="connsiteX5" fmla="*/ 1963063 w 2587001"/>
                <a:gd name="connsiteY5" fmla="*/ 2474545 h 2586939"/>
                <a:gd name="connsiteX6" fmla="*/ 1894783 w 2587001"/>
                <a:gd name="connsiteY6" fmla="*/ 2586939 h 2586939"/>
                <a:gd name="connsiteX7" fmla="*/ 178889 w 2587001"/>
                <a:gd name="connsiteY7" fmla="*/ 1830871 h 2586939"/>
                <a:gd name="connsiteX8" fmla="*/ 0 w 2587001"/>
                <a:gd name="connsiteY8" fmla="*/ 1493112 h 2586939"/>
                <a:gd name="connsiteX9" fmla="*/ 1493113 w 2587001"/>
                <a:gd name="connsiteY9" fmla="*/ 0 h 2586939"/>
                <a:gd name="connsiteX0" fmla="*/ 1597888 w 2691776"/>
                <a:gd name="connsiteY0" fmla="*/ 0 h 2586939"/>
                <a:gd name="connsiteX1" fmla="*/ 1745213 w 2691776"/>
                <a:gd name="connsiteY1" fmla="*/ 255204 h 2586939"/>
                <a:gd name="connsiteX2" fmla="*/ 1745214 w 2691776"/>
                <a:gd name="connsiteY2" fmla="*/ 255204 h 2586939"/>
                <a:gd name="connsiteX3" fmla="*/ 2691776 w 2691776"/>
                <a:gd name="connsiteY3" fmla="*/ 1894886 h 2586939"/>
                <a:gd name="connsiteX4" fmla="*/ 2578960 w 2691776"/>
                <a:gd name="connsiteY4" fmla="*/ 1963423 h 2586939"/>
                <a:gd name="connsiteX5" fmla="*/ 2067838 w 2691776"/>
                <a:gd name="connsiteY5" fmla="*/ 2474545 h 2586939"/>
                <a:gd name="connsiteX6" fmla="*/ 1999558 w 2691776"/>
                <a:gd name="connsiteY6" fmla="*/ 2586939 h 2586939"/>
                <a:gd name="connsiteX7" fmla="*/ 283664 w 2691776"/>
                <a:gd name="connsiteY7" fmla="*/ 1830871 h 2586939"/>
                <a:gd name="connsiteX8" fmla="*/ 0 w 2691776"/>
                <a:gd name="connsiteY8" fmla="*/ 1635987 h 2586939"/>
                <a:gd name="connsiteX9" fmla="*/ 1597888 w 2691776"/>
                <a:gd name="connsiteY9" fmla="*/ 0 h 2586939"/>
                <a:gd name="connsiteX0" fmla="*/ 1597888 w 2691776"/>
                <a:gd name="connsiteY0" fmla="*/ 0 h 2586939"/>
                <a:gd name="connsiteX1" fmla="*/ 1745213 w 2691776"/>
                <a:gd name="connsiteY1" fmla="*/ 255204 h 2586939"/>
                <a:gd name="connsiteX2" fmla="*/ 1745214 w 2691776"/>
                <a:gd name="connsiteY2" fmla="*/ 255204 h 2586939"/>
                <a:gd name="connsiteX3" fmla="*/ 2691776 w 2691776"/>
                <a:gd name="connsiteY3" fmla="*/ 1894886 h 2586939"/>
                <a:gd name="connsiteX4" fmla="*/ 2578960 w 2691776"/>
                <a:gd name="connsiteY4" fmla="*/ 1963423 h 2586939"/>
                <a:gd name="connsiteX5" fmla="*/ 2067838 w 2691776"/>
                <a:gd name="connsiteY5" fmla="*/ 2474545 h 2586939"/>
                <a:gd name="connsiteX6" fmla="*/ 1999558 w 2691776"/>
                <a:gd name="connsiteY6" fmla="*/ 2586939 h 2586939"/>
                <a:gd name="connsiteX7" fmla="*/ 283664 w 2691776"/>
                <a:gd name="connsiteY7" fmla="*/ 1830871 h 2586939"/>
                <a:gd name="connsiteX8" fmla="*/ 0 w 2691776"/>
                <a:gd name="connsiteY8" fmla="*/ 1635987 h 2586939"/>
                <a:gd name="connsiteX9" fmla="*/ 1597888 w 2691776"/>
                <a:gd name="connsiteY9" fmla="*/ 0 h 2586939"/>
                <a:gd name="connsiteX0" fmla="*/ 1597888 w 2691776"/>
                <a:gd name="connsiteY0" fmla="*/ 0 h 2586939"/>
                <a:gd name="connsiteX1" fmla="*/ 1745213 w 2691776"/>
                <a:gd name="connsiteY1" fmla="*/ 255204 h 2586939"/>
                <a:gd name="connsiteX2" fmla="*/ 1745214 w 2691776"/>
                <a:gd name="connsiteY2" fmla="*/ 255204 h 2586939"/>
                <a:gd name="connsiteX3" fmla="*/ 2691776 w 2691776"/>
                <a:gd name="connsiteY3" fmla="*/ 1894886 h 2586939"/>
                <a:gd name="connsiteX4" fmla="*/ 2578960 w 2691776"/>
                <a:gd name="connsiteY4" fmla="*/ 1963423 h 2586939"/>
                <a:gd name="connsiteX5" fmla="*/ 2067838 w 2691776"/>
                <a:gd name="connsiteY5" fmla="*/ 2474545 h 2586939"/>
                <a:gd name="connsiteX6" fmla="*/ 1999558 w 2691776"/>
                <a:gd name="connsiteY6" fmla="*/ 2586939 h 2586939"/>
                <a:gd name="connsiteX7" fmla="*/ 283664 w 2691776"/>
                <a:gd name="connsiteY7" fmla="*/ 1830871 h 2586939"/>
                <a:gd name="connsiteX8" fmla="*/ 0 w 2691776"/>
                <a:gd name="connsiteY8" fmla="*/ 1635987 h 2586939"/>
                <a:gd name="connsiteX9" fmla="*/ 1597888 w 2691776"/>
                <a:gd name="connsiteY9" fmla="*/ 0 h 2586939"/>
                <a:gd name="connsiteX0" fmla="*/ 1597888 w 2691776"/>
                <a:gd name="connsiteY0" fmla="*/ 0 h 2586939"/>
                <a:gd name="connsiteX1" fmla="*/ 1745213 w 2691776"/>
                <a:gd name="connsiteY1" fmla="*/ 255204 h 2586939"/>
                <a:gd name="connsiteX2" fmla="*/ 1745214 w 2691776"/>
                <a:gd name="connsiteY2" fmla="*/ 255204 h 2586939"/>
                <a:gd name="connsiteX3" fmla="*/ 2691776 w 2691776"/>
                <a:gd name="connsiteY3" fmla="*/ 1894886 h 2586939"/>
                <a:gd name="connsiteX4" fmla="*/ 2578960 w 2691776"/>
                <a:gd name="connsiteY4" fmla="*/ 1963423 h 2586939"/>
                <a:gd name="connsiteX5" fmla="*/ 2067838 w 2691776"/>
                <a:gd name="connsiteY5" fmla="*/ 2474545 h 2586939"/>
                <a:gd name="connsiteX6" fmla="*/ 1999558 w 2691776"/>
                <a:gd name="connsiteY6" fmla="*/ 2586939 h 2586939"/>
                <a:gd name="connsiteX7" fmla="*/ 385264 w 2691776"/>
                <a:gd name="connsiteY7" fmla="*/ 1691171 h 2586939"/>
                <a:gd name="connsiteX8" fmla="*/ 0 w 2691776"/>
                <a:gd name="connsiteY8" fmla="*/ 1635987 h 2586939"/>
                <a:gd name="connsiteX9" fmla="*/ 1597888 w 2691776"/>
                <a:gd name="connsiteY9" fmla="*/ 0 h 2586939"/>
                <a:gd name="connsiteX0" fmla="*/ 1508988 w 2602876"/>
                <a:gd name="connsiteY0" fmla="*/ 0 h 2586939"/>
                <a:gd name="connsiteX1" fmla="*/ 1656313 w 2602876"/>
                <a:gd name="connsiteY1" fmla="*/ 255204 h 2586939"/>
                <a:gd name="connsiteX2" fmla="*/ 1656314 w 2602876"/>
                <a:gd name="connsiteY2" fmla="*/ 255204 h 2586939"/>
                <a:gd name="connsiteX3" fmla="*/ 2602876 w 2602876"/>
                <a:gd name="connsiteY3" fmla="*/ 1894886 h 2586939"/>
                <a:gd name="connsiteX4" fmla="*/ 2490060 w 2602876"/>
                <a:gd name="connsiteY4" fmla="*/ 1963423 h 2586939"/>
                <a:gd name="connsiteX5" fmla="*/ 1978938 w 2602876"/>
                <a:gd name="connsiteY5" fmla="*/ 2474545 h 2586939"/>
                <a:gd name="connsiteX6" fmla="*/ 1910658 w 2602876"/>
                <a:gd name="connsiteY6" fmla="*/ 2586939 h 2586939"/>
                <a:gd name="connsiteX7" fmla="*/ 296364 w 2602876"/>
                <a:gd name="connsiteY7" fmla="*/ 1691171 h 2586939"/>
                <a:gd name="connsiteX8" fmla="*/ 0 w 2602876"/>
                <a:gd name="connsiteY8" fmla="*/ 1534387 h 2586939"/>
                <a:gd name="connsiteX9" fmla="*/ 1508988 w 2602876"/>
                <a:gd name="connsiteY9" fmla="*/ 0 h 2586939"/>
                <a:gd name="connsiteX0" fmla="*/ 1509137 w 2603025"/>
                <a:gd name="connsiteY0" fmla="*/ 0 h 2586939"/>
                <a:gd name="connsiteX1" fmla="*/ 1656462 w 2603025"/>
                <a:gd name="connsiteY1" fmla="*/ 255204 h 2586939"/>
                <a:gd name="connsiteX2" fmla="*/ 1656463 w 2603025"/>
                <a:gd name="connsiteY2" fmla="*/ 255204 h 2586939"/>
                <a:gd name="connsiteX3" fmla="*/ 2603025 w 2603025"/>
                <a:gd name="connsiteY3" fmla="*/ 1894886 h 2586939"/>
                <a:gd name="connsiteX4" fmla="*/ 2490209 w 2603025"/>
                <a:gd name="connsiteY4" fmla="*/ 1963423 h 2586939"/>
                <a:gd name="connsiteX5" fmla="*/ 1979087 w 2603025"/>
                <a:gd name="connsiteY5" fmla="*/ 2474545 h 2586939"/>
                <a:gd name="connsiteX6" fmla="*/ 1910807 w 2603025"/>
                <a:gd name="connsiteY6" fmla="*/ 2586939 h 2586939"/>
                <a:gd name="connsiteX7" fmla="*/ 296513 w 2603025"/>
                <a:gd name="connsiteY7" fmla="*/ 1691171 h 2586939"/>
                <a:gd name="connsiteX8" fmla="*/ 149 w 2603025"/>
                <a:gd name="connsiteY8" fmla="*/ 1534387 h 2586939"/>
                <a:gd name="connsiteX9" fmla="*/ 1509137 w 2603025"/>
                <a:gd name="connsiteY9" fmla="*/ 0 h 2586939"/>
                <a:gd name="connsiteX0" fmla="*/ 1510492 w 2604380"/>
                <a:gd name="connsiteY0" fmla="*/ 0 h 2586939"/>
                <a:gd name="connsiteX1" fmla="*/ 1657817 w 2604380"/>
                <a:gd name="connsiteY1" fmla="*/ 255204 h 2586939"/>
                <a:gd name="connsiteX2" fmla="*/ 1657818 w 2604380"/>
                <a:gd name="connsiteY2" fmla="*/ 255204 h 2586939"/>
                <a:gd name="connsiteX3" fmla="*/ 2604380 w 2604380"/>
                <a:gd name="connsiteY3" fmla="*/ 1894886 h 2586939"/>
                <a:gd name="connsiteX4" fmla="*/ 2491564 w 2604380"/>
                <a:gd name="connsiteY4" fmla="*/ 1963423 h 2586939"/>
                <a:gd name="connsiteX5" fmla="*/ 1980442 w 2604380"/>
                <a:gd name="connsiteY5" fmla="*/ 2474545 h 2586939"/>
                <a:gd name="connsiteX6" fmla="*/ 1912162 w 2604380"/>
                <a:gd name="connsiteY6" fmla="*/ 2586939 h 2586939"/>
                <a:gd name="connsiteX7" fmla="*/ 297868 w 2604380"/>
                <a:gd name="connsiteY7" fmla="*/ 1691171 h 2586939"/>
                <a:gd name="connsiteX8" fmla="*/ 1504 w 2604380"/>
                <a:gd name="connsiteY8" fmla="*/ 1534387 h 2586939"/>
                <a:gd name="connsiteX9" fmla="*/ 1510492 w 2604380"/>
                <a:gd name="connsiteY9" fmla="*/ 0 h 258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4380" h="2586939">
                  <a:moveTo>
                    <a:pt x="1510492" y="0"/>
                  </a:moveTo>
                  <a:lnTo>
                    <a:pt x="1657817" y="255204"/>
                  </a:lnTo>
                  <a:lnTo>
                    <a:pt x="1657818" y="255204"/>
                  </a:lnTo>
                  <a:lnTo>
                    <a:pt x="2604380" y="1894886"/>
                  </a:lnTo>
                  <a:lnTo>
                    <a:pt x="2491564" y="1963423"/>
                  </a:lnTo>
                  <a:cubicBezTo>
                    <a:pt x="2290222" y="2099448"/>
                    <a:pt x="2116467" y="2273203"/>
                    <a:pt x="1980442" y="2474545"/>
                  </a:cubicBezTo>
                  <a:lnTo>
                    <a:pt x="1912162" y="2586939"/>
                  </a:lnTo>
                  <a:lnTo>
                    <a:pt x="297868" y="1691171"/>
                  </a:lnTo>
                  <a:cubicBezTo>
                    <a:pt x="112" y="1530960"/>
                    <a:pt x="-5540" y="1542200"/>
                    <a:pt x="1504" y="1534387"/>
                  </a:cubicBezTo>
                  <a:cubicBezTo>
                    <a:pt x="340589" y="914129"/>
                    <a:pt x="890235" y="358134"/>
                    <a:pt x="1510492" y="0"/>
                  </a:cubicBezTo>
                  <a:close/>
                </a:path>
              </a:pathLst>
            </a:custGeom>
            <a:solidFill>
              <a:srgbClr val="7961A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2D528AF-1201-7654-E9C7-1D86E4CAEA46}"/>
              </a:ext>
            </a:extLst>
          </p:cNvPr>
          <p:cNvGrpSpPr>
            <a:grpSpLocks noChangeAspect="1"/>
          </p:cNvGrpSpPr>
          <p:nvPr/>
        </p:nvGrpSpPr>
        <p:grpSpPr>
          <a:xfrm>
            <a:off x="4082549" y="3522442"/>
            <a:ext cx="3348710" cy="3335558"/>
            <a:chOff x="1387537" y="2543969"/>
            <a:chExt cx="3949628" cy="3934116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D0C8E826-36BA-8DD5-6F58-43F05BCBD9EF}"/>
                </a:ext>
              </a:extLst>
            </p:cNvPr>
            <p:cNvGrpSpPr/>
            <p:nvPr/>
          </p:nvGrpSpPr>
          <p:grpSpPr>
            <a:xfrm rot="19068263">
              <a:off x="1387537" y="2543969"/>
              <a:ext cx="3949628" cy="3934116"/>
              <a:chOff x="4057206" y="1380300"/>
              <a:chExt cx="4077586" cy="4185205"/>
            </a:xfrm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00A9B8D-BD5E-4788-A22A-7717D8DC3086}"/>
                  </a:ext>
                </a:extLst>
              </p:cNvPr>
              <p:cNvSpPr/>
              <p:nvPr/>
            </p:nvSpPr>
            <p:spPr>
              <a:xfrm flipH="1">
                <a:off x="5368294" y="1390206"/>
                <a:ext cx="1455411" cy="373219"/>
              </a:xfrm>
              <a:custGeom>
                <a:avLst/>
                <a:gdLst>
                  <a:gd name="connsiteX0" fmla="*/ 0 w 1455411"/>
                  <a:gd name="connsiteY0" fmla="*/ 0 h 373219"/>
                  <a:gd name="connsiteX1" fmla="*/ 1268802 w 1455411"/>
                  <a:gd name="connsiteY1" fmla="*/ 0 h 373219"/>
                  <a:gd name="connsiteX2" fmla="*/ 1455411 w 1455411"/>
                  <a:gd name="connsiteY2" fmla="*/ 186610 h 373219"/>
                  <a:gd name="connsiteX3" fmla="*/ 1268802 w 1455411"/>
                  <a:gd name="connsiteY3" fmla="*/ 373219 h 373219"/>
                  <a:gd name="connsiteX4" fmla="*/ 0 w 1455411"/>
                  <a:gd name="connsiteY4" fmla="*/ 373219 h 373219"/>
                  <a:gd name="connsiteX5" fmla="*/ 186610 w 1455411"/>
                  <a:gd name="connsiteY5" fmla="*/ 186610 h 373219"/>
                  <a:gd name="connsiteX6" fmla="*/ 0 w 1455411"/>
                  <a:gd name="connsiteY6" fmla="*/ 0 h 37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411" h="373219">
                    <a:moveTo>
                      <a:pt x="0" y="0"/>
                    </a:moveTo>
                    <a:lnTo>
                      <a:pt x="1268802" y="0"/>
                    </a:lnTo>
                    <a:lnTo>
                      <a:pt x="1455411" y="186610"/>
                    </a:lnTo>
                    <a:lnTo>
                      <a:pt x="1268802" y="373219"/>
                    </a:lnTo>
                    <a:lnTo>
                      <a:pt x="0" y="373219"/>
                    </a:lnTo>
                    <a:lnTo>
                      <a:pt x="186610" y="1866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B8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39949" tIns="53340" rIns="239950" bIns="53340" numCol="1" spcCol="1270" anchor="ctr" anchorCtr="0">
                <a:noAutofit/>
              </a:bodyPr>
              <a:lstStyle/>
              <a:p>
                <a:pPr marL="0" lvl="0" indent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AU" sz="1000" kern="12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Community</a:t>
                </a: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F5BE8AF-3D26-0BE6-15D9-D71E712955C9}"/>
                  </a:ext>
                </a:extLst>
              </p:cNvPr>
              <p:cNvSpPr/>
              <p:nvPr/>
            </p:nvSpPr>
            <p:spPr>
              <a:xfrm rot="3085762" flipH="1">
                <a:off x="6657527" y="1973196"/>
                <a:ext cx="1559010" cy="373218"/>
              </a:xfrm>
              <a:custGeom>
                <a:avLst/>
                <a:gdLst>
                  <a:gd name="connsiteX0" fmla="*/ 0 w 1455411"/>
                  <a:gd name="connsiteY0" fmla="*/ 0 h 373219"/>
                  <a:gd name="connsiteX1" fmla="*/ 1268802 w 1455411"/>
                  <a:gd name="connsiteY1" fmla="*/ 0 h 373219"/>
                  <a:gd name="connsiteX2" fmla="*/ 1455411 w 1455411"/>
                  <a:gd name="connsiteY2" fmla="*/ 186610 h 373219"/>
                  <a:gd name="connsiteX3" fmla="*/ 1268802 w 1455411"/>
                  <a:gd name="connsiteY3" fmla="*/ 373219 h 373219"/>
                  <a:gd name="connsiteX4" fmla="*/ 0 w 1455411"/>
                  <a:gd name="connsiteY4" fmla="*/ 373219 h 373219"/>
                  <a:gd name="connsiteX5" fmla="*/ 186610 w 1455411"/>
                  <a:gd name="connsiteY5" fmla="*/ 186610 h 373219"/>
                  <a:gd name="connsiteX6" fmla="*/ 0 w 1455411"/>
                  <a:gd name="connsiteY6" fmla="*/ 0 h 37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411" h="373219">
                    <a:moveTo>
                      <a:pt x="0" y="0"/>
                    </a:moveTo>
                    <a:lnTo>
                      <a:pt x="1268802" y="0"/>
                    </a:lnTo>
                    <a:lnTo>
                      <a:pt x="1455411" y="186610"/>
                    </a:lnTo>
                    <a:lnTo>
                      <a:pt x="1268802" y="373219"/>
                    </a:lnTo>
                    <a:lnTo>
                      <a:pt x="0" y="373219"/>
                    </a:lnTo>
                    <a:lnTo>
                      <a:pt x="186610" y="1866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B8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39949" tIns="53339" rIns="239949" bIns="53340" numCol="1" spcCol="1270" anchor="ctr" anchorCtr="0">
                <a:noAutofit/>
              </a:bodyPr>
              <a:lstStyle/>
              <a:p>
                <a:pPr marL="0" lvl="0" indent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AU" sz="1000" kern="12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Government</a:t>
                </a: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E94A49F9-7F9E-3F14-7DDF-CECCDCFDD54A}"/>
                  </a:ext>
                </a:extLst>
              </p:cNvPr>
              <p:cNvSpPr/>
              <p:nvPr/>
            </p:nvSpPr>
            <p:spPr>
              <a:xfrm rot="16122713" flipV="1">
                <a:off x="7220477" y="3242390"/>
                <a:ext cx="1455411" cy="373219"/>
              </a:xfrm>
              <a:custGeom>
                <a:avLst/>
                <a:gdLst>
                  <a:gd name="connsiteX0" fmla="*/ 0 w 1455411"/>
                  <a:gd name="connsiteY0" fmla="*/ 0 h 373219"/>
                  <a:gd name="connsiteX1" fmla="*/ 1268802 w 1455411"/>
                  <a:gd name="connsiteY1" fmla="*/ 0 h 373219"/>
                  <a:gd name="connsiteX2" fmla="*/ 1455411 w 1455411"/>
                  <a:gd name="connsiteY2" fmla="*/ 186610 h 373219"/>
                  <a:gd name="connsiteX3" fmla="*/ 1268802 w 1455411"/>
                  <a:gd name="connsiteY3" fmla="*/ 373219 h 373219"/>
                  <a:gd name="connsiteX4" fmla="*/ 0 w 1455411"/>
                  <a:gd name="connsiteY4" fmla="*/ 373219 h 373219"/>
                  <a:gd name="connsiteX5" fmla="*/ 186610 w 1455411"/>
                  <a:gd name="connsiteY5" fmla="*/ 186610 h 373219"/>
                  <a:gd name="connsiteX6" fmla="*/ 0 w 1455411"/>
                  <a:gd name="connsiteY6" fmla="*/ 0 h 37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411" h="373219">
                    <a:moveTo>
                      <a:pt x="0" y="0"/>
                    </a:moveTo>
                    <a:lnTo>
                      <a:pt x="1268802" y="0"/>
                    </a:lnTo>
                    <a:lnTo>
                      <a:pt x="1455411" y="186610"/>
                    </a:lnTo>
                    <a:lnTo>
                      <a:pt x="1268802" y="373219"/>
                    </a:lnTo>
                    <a:lnTo>
                      <a:pt x="0" y="373219"/>
                    </a:lnTo>
                    <a:lnTo>
                      <a:pt x="186610" y="1866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61AA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39948" tIns="53340" rIns="239950" bIns="53339" numCol="1" spcCol="1270" anchor="ctr" anchorCtr="0">
                <a:noAutofit/>
              </a:bodyPr>
              <a:lstStyle/>
              <a:p>
                <a:pPr marL="0" lvl="0" indent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AU" sz="1000" kern="12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Future Skills</a:t>
                </a: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C3FF481C-FDF2-96B3-FC8A-64C48F531C14}"/>
                  </a:ext>
                </a:extLst>
              </p:cNvPr>
              <p:cNvSpPr/>
              <p:nvPr/>
            </p:nvSpPr>
            <p:spPr>
              <a:xfrm rot="18885899">
                <a:off x="6580419" y="4593232"/>
                <a:ext cx="1571329" cy="373218"/>
              </a:xfrm>
              <a:custGeom>
                <a:avLst/>
                <a:gdLst>
                  <a:gd name="connsiteX0" fmla="*/ 0 w 1455411"/>
                  <a:gd name="connsiteY0" fmla="*/ 0 h 373219"/>
                  <a:gd name="connsiteX1" fmla="*/ 1268802 w 1455411"/>
                  <a:gd name="connsiteY1" fmla="*/ 0 h 373219"/>
                  <a:gd name="connsiteX2" fmla="*/ 1455411 w 1455411"/>
                  <a:gd name="connsiteY2" fmla="*/ 186610 h 373219"/>
                  <a:gd name="connsiteX3" fmla="*/ 1268802 w 1455411"/>
                  <a:gd name="connsiteY3" fmla="*/ 373219 h 373219"/>
                  <a:gd name="connsiteX4" fmla="*/ 0 w 1455411"/>
                  <a:gd name="connsiteY4" fmla="*/ 373219 h 373219"/>
                  <a:gd name="connsiteX5" fmla="*/ 186610 w 1455411"/>
                  <a:gd name="connsiteY5" fmla="*/ 186610 h 373219"/>
                  <a:gd name="connsiteX6" fmla="*/ 0 w 1455411"/>
                  <a:gd name="connsiteY6" fmla="*/ 0 h 37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411" h="373219">
                    <a:moveTo>
                      <a:pt x="0" y="0"/>
                    </a:moveTo>
                    <a:lnTo>
                      <a:pt x="1268802" y="0"/>
                    </a:lnTo>
                    <a:lnTo>
                      <a:pt x="1455411" y="186610"/>
                    </a:lnTo>
                    <a:lnTo>
                      <a:pt x="1268802" y="373219"/>
                    </a:lnTo>
                    <a:lnTo>
                      <a:pt x="0" y="373219"/>
                    </a:lnTo>
                    <a:lnTo>
                      <a:pt x="186610" y="1866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61AA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39949" tIns="53340" rIns="239949" bIns="53339" numCol="1" spcCol="1270" anchor="ctr" anchorCtr="0">
                <a:noAutofit/>
              </a:bodyPr>
              <a:lstStyle/>
              <a:p>
                <a:pPr marL="0" lvl="0" indent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AU" sz="1000" kern="12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Productivity</a:t>
                </a: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3E1B058C-C679-FBFD-B603-35FF520E4239}"/>
                  </a:ext>
                </a:extLst>
              </p:cNvPr>
              <p:cNvSpPr/>
              <p:nvPr/>
            </p:nvSpPr>
            <p:spPr>
              <a:xfrm rot="225997">
                <a:off x="5368294" y="5094573"/>
                <a:ext cx="1455411" cy="373219"/>
              </a:xfrm>
              <a:custGeom>
                <a:avLst/>
                <a:gdLst>
                  <a:gd name="connsiteX0" fmla="*/ 0 w 1455411"/>
                  <a:gd name="connsiteY0" fmla="*/ 0 h 373219"/>
                  <a:gd name="connsiteX1" fmla="*/ 1268802 w 1455411"/>
                  <a:gd name="connsiteY1" fmla="*/ 0 h 373219"/>
                  <a:gd name="connsiteX2" fmla="*/ 1455411 w 1455411"/>
                  <a:gd name="connsiteY2" fmla="*/ 186610 h 373219"/>
                  <a:gd name="connsiteX3" fmla="*/ 1268802 w 1455411"/>
                  <a:gd name="connsiteY3" fmla="*/ 373219 h 373219"/>
                  <a:gd name="connsiteX4" fmla="*/ 0 w 1455411"/>
                  <a:gd name="connsiteY4" fmla="*/ 373219 h 373219"/>
                  <a:gd name="connsiteX5" fmla="*/ 186610 w 1455411"/>
                  <a:gd name="connsiteY5" fmla="*/ 186610 h 373219"/>
                  <a:gd name="connsiteX6" fmla="*/ 0 w 1455411"/>
                  <a:gd name="connsiteY6" fmla="*/ 0 h 37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411" h="373219">
                    <a:moveTo>
                      <a:pt x="0" y="0"/>
                    </a:moveTo>
                    <a:lnTo>
                      <a:pt x="1268802" y="0"/>
                    </a:lnTo>
                    <a:lnTo>
                      <a:pt x="1455411" y="186610"/>
                    </a:lnTo>
                    <a:lnTo>
                      <a:pt x="1268802" y="373219"/>
                    </a:lnTo>
                    <a:lnTo>
                      <a:pt x="0" y="373219"/>
                    </a:lnTo>
                    <a:lnTo>
                      <a:pt x="186610" y="1866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61AA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39950" tIns="53340" rIns="239949" bIns="53340" numCol="1" spcCol="1270" anchor="ctr" anchorCtr="0">
                <a:noAutofit/>
              </a:bodyPr>
              <a:lstStyle/>
              <a:p>
                <a:pPr marL="0" lvl="0" indent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AU" sz="1000" kern="12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Quality</a:t>
                </a: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5D88C8F1-E3FB-A188-743C-B562E941DCB8}"/>
                  </a:ext>
                </a:extLst>
              </p:cNvPr>
              <p:cNvSpPr/>
              <p:nvPr/>
            </p:nvSpPr>
            <p:spPr>
              <a:xfrm rot="2728514">
                <a:off x="4058602" y="4552081"/>
                <a:ext cx="1455411" cy="373219"/>
              </a:xfrm>
              <a:custGeom>
                <a:avLst/>
                <a:gdLst>
                  <a:gd name="connsiteX0" fmla="*/ 0 w 1455411"/>
                  <a:gd name="connsiteY0" fmla="*/ 0 h 373219"/>
                  <a:gd name="connsiteX1" fmla="*/ 1268802 w 1455411"/>
                  <a:gd name="connsiteY1" fmla="*/ 0 h 373219"/>
                  <a:gd name="connsiteX2" fmla="*/ 1455411 w 1455411"/>
                  <a:gd name="connsiteY2" fmla="*/ 186610 h 373219"/>
                  <a:gd name="connsiteX3" fmla="*/ 1268802 w 1455411"/>
                  <a:gd name="connsiteY3" fmla="*/ 373219 h 373219"/>
                  <a:gd name="connsiteX4" fmla="*/ 0 w 1455411"/>
                  <a:gd name="connsiteY4" fmla="*/ 373219 h 373219"/>
                  <a:gd name="connsiteX5" fmla="*/ 186610 w 1455411"/>
                  <a:gd name="connsiteY5" fmla="*/ 186610 h 373219"/>
                  <a:gd name="connsiteX6" fmla="*/ 0 w 1455411"/>
                  <a:gd name="connsiteY6" fmla="*/ 0 h 37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411" h="373219">
                    <a:moveTo>
                      <a:pt x="0" y="0"/>
                    </a:moveTo>
                    <a:lnTo>
                      <a:pt x="1268802" y="0"/>
                    </a:lnTo>
                    <a:lnTo>
                      <a:pt x="1455411" y="186610"/>
                    </a:lnTo>
                    <a:lnTo>
                      <a:pt x="1268802" y="373219"/>
                    </a:lnTo>
                    <a:lnTo>
                      <a:pt x="0" y="373219"/>
                    </a:lnTo>
                    <a:lnTo>
                      <a:pt x="186610" y="1866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61AA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39950" tIns="53339" rIns="239948" bIns="53340" numCol="1" spcCol="1270" anchor="ctr" anchorCtr="0">
                <a:noAutofit/>
              </a:bodyPr>
              <a:lstStyle/>
              <a:p>
                <a:pPr marL="0" lvl="0" indent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AU" sz="1000" kern="12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Feedback</a:t>
                </a: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6937A574-B5A5-182C-C86E-842C22323148}"/>
                  </a:ext>
                </a:extLst>
              </p:cNvPr>
              <p:cNvSpPr/>
              <p:nvPr/>
            </p:nvSpPr>
            <p:spPr>
              <a:xfrm rot="16376388" flipH="1" flipV="1">
                <a:off x="3516110" y="3242391"/>
                <a:ext cx="1455411" cy="373219"/>
              </a:xfrm>
              <a:custGeom>
                <a:avLst/>
                <a:gdLst>
                  <a:gd name="connsiteX0" fmla="*/ 0 w 1455411"/>
                  <a:gd name="connsiteY0" fmla="*/ 0 h 373219"/>
                  <a:gd name="connsiteX1" fmla="*/ 1268802 w 1455411"/>
                  <a:gd name="connsiteY1" fmla="*/ 0 h 373219"/>
                  <a:gd name="connsiteX2" fmla="*/ 1455411 w 1455411"/>
                  <a:gd name="connsiteY2" fmla="*/ 186610 h 373219"/>
                  <a:gd name="connsiteX3" fmla="*/ 1268802 w 1455411"/>
                  <a:gd name="connsiteY3" fmla="*/ 373219 h 373219"/>
                  <a:gd name="connsiteX4" fmla="*/ 0 w 1455411"/>
                  <a:gd name="connsiteY4" fmla="*/ 373219 h 373219"/>
                  <a:gd name="connsiteX5" fmla="*/ 186610 w 1455411"/>
                  <a:gd name="connsiteY5" fmla="*/ 186610 h 373219"/>
                  <a:gd name="connsiteX6" fmla="*/ 0 w 1455411"/>
                  <a:gd name="connsiteY6" fmla="*/ 0 h 37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411" h="373219">
                    <a:moveTo>
                      <a:pt x="0" y="0"/>
                    </a:moveTo>
                    <a:lnTo>
                      <a:pt x="1268802" y="0"/>
                    </a:lnTo>
                    <a:lnTo>
                      <a:pt x="1455411" y="186610"/>
                    </a:lnTo>
                    <a:lnTo>
                      <a:pt x="1268802" y="373219"/>
                    </a:lnTo>
                    <a:lnTo>
                      <a:pt x="0" y="373219"/>
                    </a:lnTo>
                    <a:lnTo>
                      <a:pt x="186610" y="1866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B8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39948" tIns="53339" rIns="239950" bIns="53340" numCol="1" spcCol="1270" anchor="ctr" anchorCtr="0">
                <a:noAutofit/>
              </a:bodyPr>
              <a:lstStyle/>
              <a:p>
                <a:pPr marL="0" lvl="0" indent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AU" sz="1000" kern="12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Students</a:t>
                </a: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E40F099A-9578-04ED-A28D-6FC87946B4F0}"/>
                  </a:ext>
                </a:extLst>
              </p:cNvPr>
              <p:cNvSpPr/>
              <p:nvPr/>
            </p:nvSpPr>
            <p:spPr>
              <a:xfrm rot="19067346" flipH="1">
                <a:off x="4058602" y="1932698"/>
                <a:ext cx="1455411" cy="373219"/>
              </a:xfrm>
              <a:custGeom>
                <a:avLst/>
                <a:gdLst>
                  <a:gd name="connsiteX0" fmla="*/ 0 w 1455411"/>
                  <a:gd name="connsiteY0" fmla="*/ 0 h 373219"/>
                  <a:gd name="connsiteX1" fmla="*/ 1268802 w 1455411"/>
                  <a:gd name="connsiteY1" fmla="*/ 0 h 373219"/>
                  <a:gd name="connsiteX2" fmla="*/ 1455411 w 1455411"/>
                  <a:gd name="connsiteY2" fmla="*/ 186610 h 373219"/>
                  <a:gd name="connsiteX3" fmla="*/ 1268802 w 1455411"/>
                  <a:gd name="connsiteY3" fmla="*/ 373219 h 373219"/>
                  <a:gd name="connsiteX4" fmla="*/ 0 w 1455411"/>
                  <a:gd name="connsiteY4" fmla="*/ 373219 h 373219"/>
                  <a:gd name="connsiteX5" fmla="*/ 186610 w 1455411"/>
                  <a:gd name="connsiteY5" fmla="*/ 186610 h 373219"/>
                  <a:gd name="connsiteX6" fmla="*/ 0 w 1455411"/>
                  <a:gd name="connsiteY6" fmla="*/ 0 h 37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411" h="373219">
                    <a:moveTo>
                      <a:pt x="0" y="0"/>
                    </a:moveTo>
                    <a:lnTo>
                      <a:pt x="1268802" y="0"/>
                    </a:lnTo>
                    <a:lnTo>
                      <a:pt x="1455411" y="186610"/>
                    </a:lnTo>
                    <a:lnTo>
                      <a:pt x="1268802" y="373219"/>
                    </a:lnTo>
                    <a:lnTo>
                      <a:pt x="0" y="373219"/>
                    </a:lnTo>
                    <a:lnTo>
                      <a:pt x="186610" y="1866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B8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39948" tIns="53339" rIns="239950" bIns="53340" numCol="1" spcCol="1270" anchor="ctr" anchorCtr="0">
                <a:noAutofit/>
              </a:bodyPr>
              <a:lstStyle/>
              <a:p>
                <a:pPr marL="0" lvl="0" indent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AU" sz="1000" kern="12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Industry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EC0F3D7-9828-AB8C-7330-94450C1FEB8C}"/>
                </a:ext>
              </a:extLst>
            </p:cNvPr>
            <p:cNvGrpSpPr>
              <a:grpSpLocks noChangeAspect="1"/>
            </p:cNvGrpSpPr>
            <p:nvPr/>
          </p:nvGrpSpPr>
          <p:grpSpPr>
            <a:xfrm rot="2167784">
              <a:off x="1771729" y="2910692"/>
              <a:ext cx="3125801" cy="3139517"/>
              <a:chOff x="9173383" y="2972052"/>
              <a:chExt cx="1694010" cy="1643830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80FCC15A-5E57-3517-B796-F5C29D04F634}"/>
                  </a:ext>
                </a:extLst>
              </p:cNvPr>
              <p:cNvSpPr/>
              <p:nvPr/>
            </p:nvSpPr>
            <p:spPr>
              <a:xfrm>
                <a:off x="9173383" y="2972052"/>
                <a:ext cx="1694010" cy="1643830"/>
              </a:xfrm>
              <a:prstGeom prst="ellipse">
                <a:avLst/>
              </a:prstGeom>
              <a:solidFill>
                <a:srgbClr val="0066B8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0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50" name="Oval 33">
                <a:extLst>
                  <a:ext uri="{FF2B5EF4-FFF2-40B4-BE49-F238E27FC236}">
                    <a16:creationId xmlns:a16="http://schemas.microsoft.com/office/drawing/2014/main" id="{307B8379-85DD-697E-DCDB-881F195C6CC2}"/>
                  </a:ext>
                </a:extLst>
              </p:cNvPr>
              <p:cNvSpPr/>
              <p:nvPr/>
            </p:nvSpPr>
            <p:spPr>
              <a:xfrm>
                <a:off x="9756785" y="2997429"/>
                <a:ext cx="1105713" cy="1610088"/>
              </a:xfrm>
              <a:custGeom>
                <a:avLst/>
                <a:gdLst>
                  <a:gd name="connsiteX0" fmla="*/ 0 w 1694010"/>
                  <a:gd name="connsiteY0" fmla="*/ 821915 h 1643830"/>
                  <a:gd name="connsiteX1" fmla="*/ 847005 w 1694010"/>
                  <a:gd name="connsiteY1" fmla="*/ 0 h 1643830"/>
                  <a:gd name="connsiteX2" fmla="*/ 1694010 w 1694010"/>
                  <a:gd name="connsiteY2" fmla="*/ 821915 h 1643830"/>
                  <a:gd name="connsiteX3" fmla="*/ 847005 w 1694010"/>
                  <a:gd name="connsiteY3" fmla="*/ 1643830 h 1643830"/>
                  <a:gd name="connsiteX4" fmla="*/ 0 w 1694010"/>
                  <a:gd name="connsiteY4" fmla="*/ 821915 h 1643830"/>
                  <a:gd name="connsiteX0" fmla="*/ 27938 w 1721948"/>
                  <a:gd name="connsiteY0" fmla="*/ 821915 h 1643830"/>
                  <a:gd name="connsiteX1" fmla="*/ 874943 w 1721948"/>
                  <a:gd name="connsiteY1" fmla="*/ 0 h 1643830"/>
                  <a:gd name="connsiteX2" fmla="*/ 1721948 w 1721948"/>
                  <a:gd name="connsiteY2" fmla="*/ 821915 h 1643830"/>
                  <a:gd name="connsiteX3" fmla="*/ 874943 w 1721948"/>
                  <a:gd name="connsiteY3" fmla="*/ 1643830 h 1643830"/>
                  <a:gd name="connsiteX4" fmla="*/ 27938 w 1721948"/>
                  <a:gd name="connsiteY4" fmla="*/ 821915 h 1643830"/>
                  <a:gd name="connsiteX0" fmla="*/ 5058 w 1699068"/>
                  <a:gd name="connsiteY0" fmla="*/ 821915 h 1643830"/>
                  <a:gd name="connsiteX1" fmla="*/ 852063 w 1699068"/>
                  <a:gd name="connsiteY1" fmla="*/ 0 h 1643830"/>
                  <a:gd name="connsiteX2" fmla="*/ 1699068 w 1699068"/>
                  <a:gd name="connsiteY2" fmla="*/ 821915 h 1643830"/>
                  <a:gd name="connsiteX3" fmla="*/ 852063 w 1699068"/>
                  <a:gd name="connsiteY3" fmla="*/ 1643830 h 1643830"/>
                  <a:gd name="connsiteX4" fmla="*/ 5058 w 1699068"/>
                  <a:gd name="connsiteY4" fmla="*/ 821915 h 1643830"/>
                  <a:gd name="connsiteX0" fmla="*/ 5597 w 1699607"/>
                  <a:gd name="connsiteY0" fmla="*/ 793340 h 1615255"/>
                  <a:gd name="connsiteX1" fmla="*/ 609714 w 1699607"/>
                  <a:gd name="connsiteY1" fmla="*/ 0 h 1615255"/>
                  <a:gd name="connsiteX2" fmla="*/ 1699607 w 1699607"/>
                  <a:gd name="connsiteY2" fmla="*/ 793340 h 1615255"/>
                  <a:gd name="connsiteX3" fmla="*/ 852602 w 1699607"/>
                  <a:gd name="connsiteY3" fmla="*/ 1615255 h 1615255"/>
                  <a:gd name="connsiteX4" fmla="*/ 5597 w 1699607"/>
                  <a:gd name="connsiteY4" fmla="*/ 793340 h 1615255"/>
                  <a:gd name="connsiteX0" fmla="*/ 2363 w 1696373"/>
                  <a:gd name="connsiteY0" fmla="*/ 874065 h 1695980"/>
                  <a:gd name="connsiteX1" fmla="*/ 606480 w 1696373"/>
                  <a:gd name="connsiteY1" fmla="*/ 80725 h 1695980"/>
                  <a:gd name="connsiteX2" fmla="*/ 1696373 w 1696373"/>
                  <a:gd name="connsiteY2" fmla="*/ 874065 h 1695980"/>
                  <a:gd name="connsiteX3" fmla="*/ 849368 w 1696373"/>
                  <a:gd name="connsiteY3" fmla="*/ 1695980 h 1695980"/>
                  <a:gd name="connsiteX4" fmla="*/ 2363 w 1696373"/>
                  <a:gd name="connsiteY4" fmla="*/ 874065 h 1695980"/>
                  <a:gd name="connsiteX0" fmla="*/ 150207 w 1844217"/>
                  <a:gd name="connsiteY0" fmla="*/ 874065 h 1591205"/>
                  <a:gd name="connsiteX1" fmla="*/ 754324 w 1844217"/>
                  <a:gd name="connsiteY1" fmla="*/ 80725 h 1591205"/>
                  <a:gd name="connsiteX2" fmla="*/ 1844217 w 1844217"/>
                  <a:gd name="connsiteY2" fmla="*/ 874065 h 1591205"/>
                  <a:gd name="connsiteX3" fmla="*/ 268549 w 1844217"/>
                  <a:gd name="connsiteY3" fmla="*/ 1591205 h 1591205"/>
                  <a:gd name="connsiteX4" fmla="*/ 150207 w 1844217"/>
                  <a:gd name="connsiteY4" fmla="*/ 874065 h 1591205"/>
                  <a:gd name="connsiteX0" fmla="*/ 184194 w 1878204"/>
                  <a:gd name="connsiteY0" fmla="*/ 874065 h 1591205"/>
                  <a:gd name="connsiteX1" fmla="*/ 788311 w 1878204"/>
                  <a:gd name="connsiteY1" fmla="*/ 80725 h 1591205"/>
                  <a:gd name="connsiteX2" fmla="*/ 1878204 w 1878204"/>
                  <a:gd name="connsiteY2" fmla="*/ 874065 h 1591205"/>
                  <a:gd name="connsiteX3" fmla="*/ 302536 w 1878204"/>
                  <a:gd name="connsiteY3" fmla="*/ 1591205 h 1591205"/>
                  <a:gd name="connsiteX4" fmla="*/ 184194 w 1878204"/>
                  <a:gd name="connsiteY4" fmla="*/ 874065 h 1591205"/>
                  <a:gd name="connsiteX0" fmla="*/ 141613 w 1835623"/>
                  <a:gd name="connsiteY0" fmla="*/ 874065 h 1591205"/>
                  <a:gd name="connsiteX1" fmla="*/ 745730 w 1835623"/>
                  <a:gd name="connsiteY1" fmla="*/ 80725 h 1591205"/>
                  <a:gd name="connsiteX2" fmla="*/ 1835623 w 1835623"/>
                  <a:gd name="connsiteY2" fmla="*/ 874065 h 1591205"/>
                  <a:gd name="connsiteX3" fmla="*/ 259955 w 1835623"/>
                  <a:gd name="connsiteY3" fmla="*/ 1591205 h 1591205"/>
                  <a:gd name="connsiteX4" fmla="*/ 141613 w 1835623"/>
                  <a:gd name="connsiteY4" fmla="*/ 874065 h 1591205"/>
                  <a:gd name="connsiteX0" fmla="*/ 6873 w 1029370"/>
                  <a:gd name="connsiteY0" fmla="*/ 793488 h 1510987"/>
                  <a:gd name="connsiteX1" fmla="*/ 610990 w 1029370"/>
                  <a:gd name="connsiteY1" fmla="*/ 148 h 1510987"/>
                  <a:gd name="connsiteX2" fmla="*/ 1029370 w 1029370"/>
                  <a:gd name="connsiteY2" fmla="*/ 855401 h 1510987"/>
                  <a:gd name="connsiteX3" fmla="*/ 125215 w 1029370"/>
                  <a:gd name="connsiteY3" fmla="*/ 1510628 h 1510987"/>
                  <a:gd name="connsiteX4" fmla="*/ 6873 w 1029370"/>
                  <a:gd name="connsiteY4" fmla="*/ 793488 h 1510987"/>
                  <a:gd name="connsiteX0" fmla="*/ 6873 w 1030733"/>
                  <a:gd name="connsiteY0" fmla="*/ 793488 h 1511424"/>
                  <a:gd name="connsiteX1" fmla="*/ 610990 w 1030733"/>
                  <a:gd name="connsiteY1" fmla="*/ 148 h 1511424"/>
                  <a:gd name="connsiteX2" fmla="*/ 1029370 w 1030733"/>
                  <a:gd name="connsiteY2" fmla="*/ 855401 h 1511424"/>
                  <a:gd name="connsiteX3" fmla="*/ 125215 w 1030733"/>
                  <a:gd name="connsiteY3" fmla="*/ 1510628 h 1511424"/>
                  <a:gd name="connsiteX4" fmla="*/ 6873 w 1030733"/>
                  <a:gd name="connsiteY4" fmla="*/ 793488 h 1511424"/>
                  <a:gd name="connsiteX0" fmla="*/ 30264 w 1054124"/>
                  <a:gd name="connsiteY0" fmla="*/ 869668 h 1587604"/>
                  <a:gd name="connsiteX1" fmla="*/ 458168 w 1054124"/>
                  <a:gd name="connsiteY1" fmla="*/ 128 h 1587604"/>
                  <a:gd name="connsiteX2" fmla="*/ 1052761 w 1054124"/>
                  <a:gd name="connsiteY2" fmla="*/ 931581 h 1587604"/>
                  <a:gd name="connsiteX3" fmla="*/ 148606 w 1054124"/>
                  <a:gd name="connsiteY3" fmla="*/ 1586808 h 1587604"/>
                  <a:gd name="connsiteX4" fmla="*/ 30264 w 1054124"/>
                  <a:gd name="connsiteY4" fmla="*/ 869668 h 1587604"/>
                  <a:gd name="connsiteX0" fmla="*/ 97975 w 1121652"/>
                  <a:gd name="connsiteY0" fmla="*/ 869668 h 1554593"/>
                  <a:gd name="connsiteX1" fmla="*/ 525879 w 1121652"/>
                  <a:gd name="connsiteY1" fmla="*/ 128 h 1554593"/>
                  <a:gd name="connsiteX2" fmla="*/ 1120472 w 1121652"/>
                  <a:gd name="connsiteY2" fmla="*/ 931581 h 1554593"/>
                  <a:gd name="connsiteX3" fmla="*/ 92492 w 1121652"/>
                  <a:gd name="connsiteY3" fmla="*/ 1553470 h 1554593"/>
                  <a:gd name="connsiteX4" fmla="*/ 97975 w 1121652"/>
                  <a:gd name="connsiteY4" fmla="*/ 869668 h 1554593"/>
                  <a:gd name="connsiteX0" fmla="*/ 224038 w 1071466"/>
                  <a:gd name="connsiteY0" fmla="*/ 784614 h 1558473"/>
                  <a:gd name="connsiteX1" fmla="*/ 475729 w 1071466"/>
                  <a:gd name="connsiteY1" fmla="*/ 799 h 1558473"/>
                  <a:gd name="connsiteX2" fmla="*/ 1070322 w 1071466"/>
                  <a:gd name="connsiteY2" fmla="*/ 932252 h 1558473"/>
                  <a:gd name="connsiteX3" fmla="*/ 42342 w 1071466"/>
                  <a:gd name="connsiteY3" fmla="*/ 1554141 h 1558473"/>
                  <a:gd name="connsiteX4" fmla="*/ 224038 w 1071466"/>
                  <a:gd name="connsiteY4" fmla="*/ 784614 h 1558473"/>
                  <a:gd name="connsiteX0" fmla="*/ 221999 w 1069427"/>
                  <a:gd name="connsiteY0" fmla="*/ 813157 h 1587016"/>
                  <a:gd name="connsiteX1" fmla="*/ 354628 w 1069427"/>
                  <a:gd name="connsiteY1" fmla="*/ 767 h 1587016"/>
                  <a:gd name="connsiteX2" fmla="*/ 1068283 w 1069427"/>
                  <a:gd name="connsiteY2" fmla="*/ 960795 h 1587016"/>
                  <a:gd name="connsiteX3" fmla="*/ 40303 w 1069427"/>
                  <a:gd name="connsiteY3" fmla="*/ 1582684 h 1587016"/>
                  <a:gd name="connsiteX4" fmla="*/ 221999 w 1069427"/>
                  <a:gd name="connsiteY4" fmla="*/ 813157 h 1587016"/>
                  <a:gd name="connsiteX0" fmla="*/ 202485 w 1073730"/>
                  <a:gd name="connsiteY0" fmla="*/ 794341 h 1588097"/>
                  <a:gd name="connsiteX1" fmla="*/ 358926 w 1073730"/>
                  <a:gd name="connsiteY1" fmla="*/ 1001 h 1588097"/>
                  <a:gd name="connsiteX2" fmla="*/ 1072581 w 1073730"/>
                  <a:gd name="connsiteY2" fmla="*/ 961029 h 1588097"/>
                  <a:gd name="connsiteX3" fmla="*/ 44601 w 1073730"/>
                  <a:gd name="connsiteY3" fmla="*/ 1582918 h 1588097"/>
                  <a:gd name="connsiteX4" fmla="*/ 202485 w 1073730"/>
                  <a:gd name="connsiteY4" fmla="*/ 794341 h 1588097"/>
                  <a:gd name="connsiteX0" fmla="*/ 221051 w 1092296"/>
                  <a:gd name="connsiteY0" fmla="*/ 794252 h 1588008"/>
                  <a:gd name="connsiteX1" fmla="*/ 377492 w 1092296"/>
                  <a:gd name="connsiteY1" fmla="*/ 912 h 1588008"/>
                  <a:gd name="connsiteX2" fmla="*/ 1091147 w 1092296"/>
                  <a:gd name="connsiteY2" fmla="*/ 960940 h 1588008"/>
                  <a:gd name="connsiteX3" fmla="*/ 63167 w 1092296"/>
                  <a:gd name="connsiteY3" fmla="*/ 1582829 h 1588008"/>
                  <a:gd name="connsiteX4" fmla="*/ 221051 w 1092296"/>
                  <a:gd name="connsiteY4" fmla="*/ 794252 h 1588008"/>
                  <a:gd name="connsiteX0" fmla="*/ 269317 w 1140562"/>
                  <a:gd name="connsiteY0" fmla="*/ 794095 h 1587851"/>
                  <a:gd name="connsiteX1" fmla="*/ 425758 w 1140562"/>
                  <a:gd name="connsiteY1" fmla="*/ 755 h 1587851"/>
                  <a:gd name="connsiteX2" fmla="*/ 1139413 w 1140562"/>
                  <a:gd name="connsiteY2" fmla="*/ 960783 h 1587851"/>
                  <a:gd name="connsiteX3" fmla="*/ 111433 w 1140562"/>
                  <a:gd name="connsiteY3" fmla="*/ 1582672 h 1587851"/>
                  <a:gd name="connsiteX4" fmla="*/ 269317 w 1140562"/>
                  <a:gd name="connsiteY4" fmla="*/ 794095 h 1587851"/>
                  <a:gd name="connsiteX0" fmla="*/ 266393 w 1094821"/>
                  <a:gd name="connsiteY0" fmla="*/ 794106 h 1582963"/>
                  <a:gd name="connsiteX1" fmla="*/ 422834 w 1094821"/>
                  <a:gd name="connsiteY1" fmla="*/ 766 h 1582963"/>
                  <a:gd name="connsiteX2" fmla="*/ 1093627 w 1094821"/>
                  <a:gd name="connsiteY2" fmla="*/ 694094 h 1582963"/>
                  <a:gd name="connsiteX3" fmla="*/ 108509 w 1094821"/>
                  <a:gd name="connsiteY3" fmla="*/ 1582683 h 1582963"/>
                  <a:gd name="connsiteX4" fmla="*/ 266393 w 1094821"/>
                  <a:gd name="connsiteY4" fmla="*/ 794106 h 1582963"/>
                  <a:gd name="connsiteX0" fmla="*/ 266393 w 1099765"/>
                  <a:gd name="connsiteY0" fmla="*/ 794106 h 1582963"/>
                  <a:gd name="connsiteX1" fmla="*/ 422834 w 1099765"/>
                  <a:gd name="connsiteY1" fmla="*/ 766 h 1582963"/>
                  <a:gd name="connsiteX2" fmla="*/ 1093627 w 1099765"/>
                  <a:gd name="connsiteY2" fmla="*/ 694094 h 1582963"/>
                  <a:gd name="connsiteX3" fmla="*/ 108509 w 1099765"/>
                  <a:gd name="connsiteY3" fmla="*/ 1582683 h 1582963"/>
                  <a:gd name="connsiteX4" fmla="*/ 266393 w 1099765"/>
                  <a:gd name="connsiteY4" fmla="*/ 794106 h 1582963"/>
                  <a:gd name="connsiteX0" fmla="*/ 284105 w 1117746"/>
                  <a:gd name="connsiteY0" fmla="*/ 794106 h 1612310"/>
                  <a:gd name="connsiteX1" fmla="*/ 440546 w 1117746"/>
                  <a:gd name="connsiteY1" fmla="*/ 766 h 1612310"/>
                  <a:gd name="connsiteX2" fmla="*/ 1111339 w 1117746"/>
                  <a:gd name="connsiteY2" fmla="*/ 694094 h 1612310"/>
                  <a:gd name="connsiteX3" fmla="*/ 126221 w 1117746"/>
                  <a:gd name="connsiteY3" fmla="*/ 1582683 h 1612310"/>
                  <a:gd name="connsiteX4" fmla="*/ 284105 w 1117746"/>
                  <a:gd name="connsiteY4" fmla="*/ 794106 h 1612310"/>
                  <a:gd name="connsiteX0" fmla="*/ 266393 w 1099765"/>
                  <a:gd name="connsiteY0" fmla="*/ 793953 h 1582760"/>
                  <a:gd name="connsiteX1" fmla="*/ 422834 w 1099765"/>
                  <a:gd name="connsiteY1" fmla="*/ 613 h 1582760"/>
                  <a:gd name="connsiteX2" fmla="*/ 1093627 w 1099765"/>
                  <a:gd name="connsiteY2" fmla="*/ 703466 h 1582760"/>
                  <a:gd name="connsiteX3" fmla="*/ 108509 w 1099765"/>
                  <a:gd name="connsiteY3" fmla="*/ 1582530 h 1582760"/>
                  <a:gd name="connsiteX4" fmla="*/ 266393 w 1099765"/>
                  <a:gd name="connsiteY4" fmla="*/ 793953 h 1582760"/>
                  <a:gd name="connsiteX0" fmla="*/ 272254 w 1105713"/>
                  <a:gd name="connsiteY0" fmla="*/ 793953 h 1610088"/>
                  <a:gd name="connsiteX1" fmla="*/ 428695 w 1105713"/>
                  <a:gd name="connsiteY1" fmla="*/ 613 h 1610088"/>
                  <a:gd name="connsiteX2" fmla="*/ 1099488 w 1105713"/>
                  <a:gd name="connsiteY2" fmla="*/ 703466 h 1610088"/>
                  <a:gd name="connsiteX3" fmla="*/ 114370 w 1105713"/>
                  <a:gd name="connsiteY3" fmla="*/ 1582530 h 1610088"/>
                  <a:gd name="connsiteX4" fmla="*/ 272254 w 1105713"/>
                  <a:gd name="connsiteY4" fmla="*/ 793953 h 1610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5713" h="1610088">
                    <a:moveTo>
                      <a:pt x="272254" y="793953"/>
                    </a:moveTo>
                    <a:cubicBezTo>
                      <a:pt x="629441" y="720800"/>
                      <a:pt x="290823" y="15694"/>
                      <a:pt x="428695" y="613"/>
                    </a:cubicBezTo>
                    <a:cubicBezTo>
                      <a:pt x="566567" y="-14468"/>
                      <a:pt x="1099488" y="249535"/>
                      <a:pt x="1099488" y="703466"/>
                    </a:cubicBezTo>
                    <a:cubicBezTo>
                      <a:pt x="1189976" y="1562210"/>
                      <a:pt x="266530" y="1676986"/>
                      <a:pt x="114370" y="1582530"/>
                    </a:cubicBezTo>
                    <a:cubicBezTo>
                      <a:pt x="-37790" y="1488074"/>
                      <a:pt x="-84933" y="867106"/>
                      <a:pt x="272254" y="793953"/>
                    </a:cubicBezTo>
                    <a:close/>
                  </a:path>
                </a:pathLst>
              </a:custGeom>
              <a:solidFill>
                <a:srgbClr val="7961AA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0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4794123-C2AB-CD77-EC8C-86688035AFF9}"/>
              </a:ext>
            </a:extLst>
          </p:cNvPr>
          <p:cNvGrpSpPr/>
          <p:nvPr/>
        </p:nvGrpSpPr>
        <p:grpSpPr>
          <a:xfrm rot="3195522">
            <a:off x="3930832" y="-553232"/>
            <a:ext cx="3605139" cy="4015574"/>
            <a:chOff x="2923710" y="3736343"/>
            <a:chExt cx="2308754" cy="2545832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2BCB146-FE98-C52D-CAD3-A84E0FF7BE89}"/>
                </a:ext>
              </a:extLst>
            </p:cNvPr>
            <p:cNvSpPr>
              <a:spLocks/>
            </p:cNvSpPr>
            <p:nvPr/>
          </p:nvSpPr>
          <p:spPr bwMode="auto">
            <a:xfrm rot="173676">
              <a:off x="2923710" y="4753413"/>
              <a:ext cx="1830566" cy="1528762"/>
            </a:xfrm>
            <a:custGeom>
              <a:avLst/>
              <a:gdLst>
                <a:gd name="connsiteX0" fmla="*/ 546312 w 2440755"/>
                <a:gd name="connsiteY0" fmla="*/ 0 h 2038350"/>
                <a:gd name="connsiteX1" fmla="*/ 800947 w 2440755"/>
                <a:gd name="connsiteY1" fmla="*/ 146954 h 2038350"/>
                <a:gd name="connsiteX2" fmla="*/ 800947 w 2440755"/>
                <a:gd name="connsiteY2" fmla="*/ 146955 h 2038350"/>
                <a:gd name="connsiteX3" fmla="*/ 2440755 w 2440755"/>
                <a:gd name="connsiteY3" fmla="*/ 1093309 h 2038350"/>
                <a:gd name="connsiteX4" fmla="*/ 2414376 w 2440755"/>
                <a:gd name="connsiteY4" fmla="*/ 1136729 h 2038350"/>
                <a:gd name="connsiteX5" fmla="*/ 2195756 w 2440755"/>
                <a:gd name="connsiteY5" fmla="*/ 1845234 h 2038350"/>
                <a:gd name="connsiteX6" fmla="*/ 2186004 w 2440755"/>
                <a:gd name="connsiteY6" fmla="*/ 2038350 h 2038350"/>
                <a:gd name="connsiteX7" fmla="*/ 293696 w 2440755"/>
                <a:gd name="connsiteY7" fmla="*/ 2038350 h 2038350"/>
                <a:gd name="connsiteX8" fmla="*/ 293695 w 2440755"/>
                <a:gd name="connsiteY8" fmla="*/ 2038350 h 2038350"/>
                <a:gd name="connsiteX9" fmla="*/ 0 w 2440755"/>
                <a:gd name="connsiteY9" fmla="*/ 2038350 h 2038350"/>
                <a:gd name="connsiteX10" fmla="*/ 546312 w 2440755"/>
                <a:gd name="connsiteY10" fmla="*/ 0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40755" h="2038350">
                  <a:moveTo>
                    <a:pt x="546312" y="0"/>
                  </a:moveTo>
                  <a:lnTo>
                    <a:pt x="800947" y="146954"/>
                  </a:lnTo>
                  <a:lnTo>
                    <a:pt x="800947" y="146955"/>
                  </a:lnTo>
                  <a:lnTo>
                    <a:pt x="2440755" y="1093309"/>
                  </a:lnTo>
                  <a:lnTo>
                    <a:pt x="2414376" y="1136729"/>
                  </a:lnTo>
                  <a:cubicBezTo>
                    <a:pt x="2297853" y="1351230"/>
                    <a:pt x="2221597" y="1590780"/>
                    <a:pt x="2195756" y="1845234"/>
                  </a:cubicBezTo>
                  <a:lnTo>
                    <a:pt x="2186004" y="2038350"/>
                  </a:lnTo>
                  <a:lnTo>
                    <a:pt x="293696" y="2038350"/>
                  </a:lnTo>
                  <a:lnTo>
                    <a:pt x="293695" y="2038350"/>
                  </a:lnTo>
                  <a:lnTo>
                    <a:pt x="0" y="2038350"/>
                  </a:lnTo>
                  <a:cubicBezTo>
                    <a:pt x="0" y="1322719"/>
                    <a:pt x="188580" y="619656"/>
                    <a:pt x="546312" y="0"/>
                  </a:cubicBezTo>
                  <a:close/>
                </a:path>
              </a:pathLst>
            </a:custGeom>
            <a:solidFill>
              <a:srgbClr val="7961A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5B0D361-DD5D-5C44-52A7-4357746FF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9179" y="3736343"/>
              <a:ext cx="1953285" cy="1940204"/>
            </a:xfrm>
            <a:custGeom>
              <a:avLst/>
              <a:gdLst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467663 w 2587001"/>
                <a:gd name="connsiteY4" fmla="*/ 362163 h 2586939"/>
                <a:gd name="connsiteX5" fmla="*/ 1569735 w 2587001"/>
                <a:gd name="connsiteY5" fmla="*/ 295857 h 2586939"/>
                <a:gd name="connsiteX6" fmla="*/ 1640439 w 2587001"/>
                <a:gd name="connsiteY6" fmla="*/ 255204 h 2586939"/>
                <a:gd name="connsiteX7" fmla="*/ 2587001 w 2587001"/>
                <a:gd name="connsiteY7" fmla="*/ 1894886 h 2586939"/>
                <a:gd name="connsiteX8" fmla="*/ 2474185 w 2587001"/>
                <a:gd name="connsiteY8" fmla="*/ 1963423 h 2586939"/>
                <a:gd name="connsiteX9" fmla="*/ 1963063 w 2587001"/>
                <a:gd name="connsiteY9" fmla="*/ 2474545 h 2586939"/>
                <a:gd name="connsiteX10" fmla="*/ 1894783 w 2587001"/>
                <a:gd name="connsiteY10" fmla="*/ 2586939 h 2586939"/>
                <a:gd name="connsiteX11" fmla="*/ 255090 w 2587001"/>
                <a:gd name="connsiteY11" fmla="*/ 1640371 h 2586939"/>
                <a:gd name="connsiteX12" fmla="*/ 295497 w 2587001"/>
                <a:gd name="connsiteY12" fmla="*/ 1570095 h 2586939"/>
                <a:gd name="connsiteX13" fmla="*/ 341529 w 2587001"/>
                <a:gd name="connsiteY13" fmla="*/ 1499234 h 2586939"/>
                <a:gd name="connsiteX14" fmla="*/ 341528 w 2587001"/>
                <a:gd name="connsiteY14" fmla="*/ 1499234 h 2586939"/>
                <a:gd name="connsiteX15" fmla="*/ 295496 w 2587001"/>
                <a:gd name="connsiteY15" fmla="*/ 1570095 h 2586939"/>
                <a:gd name="connsiteX16" fmla="*/ 255089 w 2587001"/>
                <a:gd name="connsiteY16" fmla="*/ 1640371 h 2586939"/>
                <a:gd name="connsiteX17" fmla="*/ 0 w 2587001"/>
                <a:gd name="connsiteY17" fmla="*/ 1493112 h 2586939"/>
                <a:gd name="connsiteX18" fmla="*/ 1493113 w 2587001"/>
                <a:gd name="connsiteY18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467663 w 2587001"/>
                <a:gd name="connsiteY4" fmla="*/ 362163 h 2586939"/>
                <a:gd name="connsiteX5" fmla="*/ 1569735 w 2587001"/>
                <a:gd name="connsiteY5" fmla="*/ 295857 h 2586939"/>
                <a:gd name="connsiteX6" fmla="*/ 1640439 w 2587001"/>
                <a:gd name="connsiteY6" fmla="*/ 255204 h 2586939"/>
                <a:gd name="connsiteX7" fmla="*/ 2587001 w 2587001"/>
                <a:gd name="connsiteY7" fmla="*/ 1894886 h 2586939"/>
                <a:gd name="connsiteX8" fmla="*/ 2474185 w 2587001"/>
                <a:gd name="connsiteY8" fmla="*/ 1963423 h 2586939"/>
                <a:gd name="connsiteX9" fmla="*/ 1963063 w 2587001"/>
                <a:gd name="connsiteY9" fmla="*/ 2474545 h 2586939"/>
                <a:gd name="connsiteX10" fmla="*/ 1894783 w 2587001"/>
                <a:gd name="connsiteY10" fmla="*/ 2586939 h 2586939"/>
                <a:gd name="connsiteX11" fmla="*/ 255090 w 2587001"/>
                <a:gd name="connsiteY11" fmla="*/ 1640371 h 2586939"/>
                <a:gd name="connsiteX12" fmla="*/ 295497 w 2587001"/>
                <a:gd name="connsiteY12" fmla="*/ 1570095 h 2586939"/>
                <a:gd name="connsiteX13" fmla="*/ 341529 w 2587001"/>
                <a:gd name="connsiteY13" fmla="*/ 1499234 h 2586939"/>
                <a:gd name="connsiteX14" fmla="*/ 295496 w 2587001"/>
                <a:gd name="connsiteY14" fmla="*/ 1570095 h 2586939"/>
                <a:gd name="connsiteX15" fmla="*/ 255089 w 2587001"/>
                <a:gd name="connsiteY15" fmla="*/ 1640371 h 2586939"/>
                <a:gd name="connsiteX16" fmla="*/ 0 w 2587001"/>
                <a:gd name="connsiteY16" fmla="*/ 1493112 h 2586939"/>
                <a:gd name="connsiteX17" fmla="*/ 1493113 w 2587001"/>
                <a:gd name="connsiteY17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467663 w 2587001"/>
                <a:gd name="connsiteY4" fmla="*/ 362163 h 2586939"/>
                <a:gd name="connsiteX5" fmla="*/ 1569735 w 2587001"/>
                <a:gd name="connsiteY5" fmla="*/ 295857 h 2586939"/>
                <a:gd name="connsiteX6" fmla="*/ 1640439 w 2587001"/>
                <a:gd name="connsiteY6" fmla="*/ 255204 h 2586939"/>
                <a:gd name="connsiteX7" fmla="*/ 2587001 w 2587001"/>
                <a:gd name="connsiteY7" fmla="*/ 1894886 h 2586939"/>
                <a:gd name="connsiteX8" fmla="*/ 2474185 w 2587001"/>
                <a:gd name="connsiteY8" fmla="*/ 1963423 h 2586939"/>
                <a:gd name="connsiteX9" fmla="*/ 1963063 w 2587001"/>
                <a:gd name="connsiteY9" fmla="*/ 2474545 h 2586939"/>
                <a:gd name="connsiteX10" fmla="*/ 1894783 w 2587001"/>
                <a:gd name="connsiteY10" fmla="*/ 2586939 h 2586939"/>
                <a:gd name="connsiteX11" fmla="*/ 255090 w 2587001"/>
                <a:gd name="connsiteY11" fmla="*/ 1640371 h 2586939"/>
                <a:gd name="connsiteX12" fmla="*/ 295497 w 2587001"/>
                <a:gd name="connsiteY12" fmla="*/ 1570095 h 2586939"/>
                <a:gd name="connsiteX13" fmla="*/ 295496 w 2587001"/>
                <a:gd name="connsiteY13" fmla="*/ 1570095 h 2586939"/>
                <a:gd name="connsiteX14" fmla="*/ 255089 w 2587001"/>
                <a:gd name="connsiteY14" fmla="*/ 1640371 h 2586939"/>
                <a:gd name="connsiteX15" fmla="*/ 0 w 2587001"/>
                <a:gd name="connsiteY15" fmla="*/ 1493112 h 2586939"/>
                <a:gd name="connsiteX16" fmla="*/ 1493113 w 2587001"/>
                <a:gd name="connsiteY16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467663 w 2587001"/>
                <a:gd name="connsiteY4" fmla="*/ 362163 h 2586939"/>
                <a:gd name="connsiteX5" fmla="*/ 1569735 w 2587001"/>
                <a:gd name="connsiteY5" fmla="*/ 295857 h 2586939"/>
                <a:gd name="connsiteX6" fmla="*/ 1640439 w 2587001"/>
                <a:gd name="connsiteY6" fmla="*/ 255204 h 2586939"/>
                <a:gd name="connsiteX7" fmla="*/ 2587001 w 2587001"/>
                <a:gd name="connsiteY7" fmla="*/ 1894886 h 2586939"/>
                <a:gd name="connsiteX8" fmla="*/ 2474185 w 2587001"/>
                <a:gd name="connsiteY8" fmla="*/ 1963423 h 2586939"/>
                <a:gd name="connsiteX9" fmla="*/ 1963063 w 2587001"/>
                <a:gd name="connsiteY9" fmla="*/ 2474545 h 2586939"/>
                <a:gd name="connsiteX10" fmla="*/ 1894783 w 2587001"/>
                <a:gd name="connsiteY10" fmla="*/ 2586939 h 2586939"/>
                <a:gd name="connsiteX11" fmla="*/ 255090 w 2587001"/>
                <a:gd name="connsiteY11" fmla="*/ 1640371 h 2586939"/>
                <a:gd name="connsiteX12" fmla="*/ 295497 w 2587001"/>
                <a:gd name="connsiteY12" fmla="*/ 1570095 h 2586939"/>
                <a:gd name="connsiteX13" fmla="*/ 255089 w 2587001"/>
                <a:gd name="connsiteY13" fmla="*/ 1640371 h 2586939"/>
                <a:gd name="connsiteX14" fmla="*/ 0 w 2587001"/>
                <a:gd name="connsiteY14" fmla="*/ 1493112 h 2586939"/>
                <a:gd name="connsiteX15" fmla="*/ 1493113 w 2587001"/>
                <a:gd name="connsiteY15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467663 w 2587001"/>
                <a:gd name="connsiteY4" fmla="*/ 362163 h 2586939"/>
                <a:gd name="connsiteX5" fmla="*/ 1569735 w 2587001"/>
                <a:gd name="connsiteY5" fmla="*/ 295857 h 2586939"/>
                <a:gd name="connsiteX6" fmla="*/ 1640439 w 2587001"/>
                <a:gd name="connsiteY6" fmla="*/ 255204 h 2586939"/>
                <a:gd name="connsiteX7" fmla="*/ 2587001 w 2587001"/>
                <a:gd name="connsiteY7" fmla="*/ 1894886 h 2586939"/>
                <a:gd name="connsiteX8" fmla="*/ 2474185 w 2587001"/>
                <a:gd name="connsiteY8" fmla="*/ 1963423 h 2586939"/>
                <a:gd name="connsiteX9" fmla="*/ 1963063 w 2587001"/>
                <a:gd name="connsiteY9" fmla="*/ 2474545 h 2586939"/>
                <a:gd name="connsiteX10" fmla="*/ 1894783 w 2587001"/>
                <a:gd name="connsiteY10" fmla="*/ 2586939 h 2586939"/>
                <a:gd name="connsiteX11" fmla="*/ 255090 w 2587001"/>
                <a:gd name="connsiteY11" fmla="*/ 1640371 h 2586939"/>
                <a:gd name="connsiteX12" fmla="*/ 255089 w 2587001"/>
                <a:gd name="connsiteY12" fmla="*/ 1640371 h 2586939"/>
                <a:gd name="connsiteX13" fmla="*/ 0 w 2587001"/>
                <a:gd name="connsiteY13" fmla="*/ 1493112 h 2586939"/>
                <a:gd name="connsiteX14" fmla="*/ 1493113 w 2587001"/>
                <a:gd name="connsiteY14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467663 w 2587001"/>
                <a:gd name="connsiteY4" fmla="*/ 362163 h 2586939"/>
                <a:gd name="connsiteX5" fmla="*/ 1569735 w 2587001"/>
                <a:gd name="connsiteY5" fmla="*/ 295857 h 2586939"/>
                <a:gd name="connsiteX6" fmla="*/ 1640439 w 2587001"/>
                <a:gd name="connsiteY6" fmla="*/ 255204 h 2586939"/>
                <a:gd name="connsiteX7" fmla="*/ 2587001 w 2587001"/>
                <a:gd name="connsiteY7" fmla="*/ 1894886 h 2586939"/>
                <a:gd name="connsiteX8" fmla="*/ 2474185 w 2587001"/>
                <a:gd name="connsiteY8" fmla="*/ 1963423 h 2586939"/>
                <a:gd name="connsiteX9" fmla="*/ 1963063 w 2587001"/>
                <a:gd name="connsiteY9" fmla="*/ 2474545 h 2586939"/>
                <a:gd name="connsiteX10" fmla="*/ 1894783 w 2587001"/>
                <a:gd name="connsiteY10" fmla="*/ 2586939 h 2586939"/>
                <a:gd name="connsiteX11" fmla="*/ 255090 w 2587001"/>
                <a:gd name="connsiteY11" fmla="*/ 1640371 h 2586939"/>
                <a:gd name="connsiteX12" fmla="*/ 178889 w 2587001"/>
                <a:gd name="connsiteY12" fmla="*/ 1830871 h 2586939"/>
                <a:gd name="connsiteX13" fmla="*/ 0 w 2587001"/>
                <a:gd name="connsiteY13" fmla="*/ 1493112 h 2586939"/>
                <a:gd name="connsiteX14" fmla="*/ 1493113 w 2587001"/>
                <a:gd name="connsiteY14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467663 w 2587001"/>
                <a:gd name="connsiteY4" fmla="*/ 362163 h 2586939"/>
                <a:gd name="connsiteX5" fmla="*/ 1569735 w 2587001"/>
                <a:gd name="connsiteY5" fmla="*/ 295857 h 2586939"/>
                <a:gd name="connsiteX6" fmla="*/ 1640439 w 2587001"/>
                <a:gd name="connsiteY6" fmla="*/ 255204 h 2586939"/>
                <a:gd name="connsiteX7" fmla="*/ 2587001 w 2587001"/>
                <a:gd name="connsiteY7" fmla="*/ 1894886 h 2586939"/>
                <a:gd name="connsiteX8" fmla="*/ 2474185 w 2587001"/>
                <a:gd name="connsiteY8" fmla="*/ 1963423 h 2586939"/>
                <a:gd name="connsiteX9" fmla="*/ 1963063 w 2587001"/>
                <a:gd name="connsiteY9" fmla="*/ 2474545 h 2586939"/>
                <a:gd name="connsiteX10" fmla="*/ 1894783 w 2587001"/>
                <a:gd name="connsiteY10" fmla="*/ 2586939 h 2586939"/>
                <a:gd name="connsiteX11" fmla="*/ 178889 w 2587001"/>
                <a:gd name="connsiteY11" fmla="*/ 1830871 h 2586939"/>
                <a:gd name="connsiteX12" fmla="*/ 0 w 2587001"/>
                <a:gd name="connsiteY12" fmla="*/ 1493112 h 2586939"/>
                <a:gd name="connsiteX13" fmla="*/ 1493113 w 2587001"/>
                <a:gd name="connsiteY13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467663 w 2587001"/>
                <a:gd name="connsiteY3" fmla="*/ 362163 h 2586939"/>
                <a:gd name="connsiteX4" fmla="*/ 1569735 w 2587001"/>
                <a:gd name="connsiteY4" fmla="*/ 295857 h 2586939"/>
                <a:gd name="connsiteX5" fmla="*/ 1640439 w 2587001"/>
                <a:gd name="connsiteY5" fmla="*/ 255204 h 2586939"/>
                <a:gd name="connsiteX6" fmla="*/ 2587001 w 2587001"/>
                <a:gd name="connsiteY6" fmla="*/ 1894886 h 2586939"/>
                <a:gd name="connsiteX7" fmla="*/ 2474185 w 2587001"/>
                <a:gd name="connsiteY7" fmla="*/ 1963423 h 2586939"/>
                <a:gd name="connsiteX8" fmla="*/ 1963063 w 2587001"/>
                <a:gd name="connsiteY8" fmla="*/ 2474545 h 2586939"/>
                <a:gd name="connsiteX9" fmla="*/ 1894783 w 2587001"/>
                <a:gd name="connsiteY9" fmla="*/ 2586939 h 2586939"/>
                <a:gd name="connsiteX10" fmla="*/ 178889 w 2587001"/>
                <a:gd name="connsiteY10" fmla="*/ 1830871 h 2586939"/>
                <a:gd name="connsiteX11" fmla="*/ 0 w 2587001"/>
                <a:gd name="connsiteY11" fmla="*/ 1493112 h 2586939"/>
                <a:gd name="connsiteX12" fmla="*/ 1493113 w 2587001"/>
                <a:gd name="connsiteY12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569735 w 2587001"/>
                <a:gd name="connsiteY3" fmla="*/ 295857 h 2586939"/>
                <a:gd name="connsiteX4" fmla="*/ 1640439 w 2587001"/>
                <a:gd name="connsiteY4" fmla="*/ 255204 h 2586939"/>
                <a:gd name="connsiteX5" fmla="*/ 2587001 w 2587001"/>
                <a:gd name="connsiteY5" fmla="*/ 1894886 h 2586939"/>
                <a:gd name="connsiteX6" fmla="*/ 2474185 w 2587001"/>
                <a:gd name="connsiteY6" fmla="*/ 1963423 h 2586939"/>
                <a:gd name="connsiteX7" fmla="*/ 1963063 w 2587001"/>
                <a:gd name="connsiteY7" fmla="*/ 2474545 h 2586939"/>
                <a:gd name="connsiteX8" fmla="*/ 1894783 w 2587001"/>
                <a:gd name="connsiteY8" fmla="*/ 2586939 h 2586939"/>
                <a:gd name="connsiteX9" fmla="*/ 178889 w 2587001"/>
                <a:gd name="connsiteY9" fmla="*/ 1830871 h 2586939"/>
                <a:gd name="connsiteX10" fmla="*/ 0 w 2587001"/>
                <a:gd name="connsiteY10" fmla="*/ 1493112 h 2586939"/>
                <a:gd name="connsiteX11" fmla="*/ 1493113 w 2587001"/>
                <a:gd name="connsiteY11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569734 w 2587001"/>
                <a:gd name="connsiteY2" fmla="*/ 295857 h 2586939"/>
                <a:gd name="connsiteX3" fmla="*/ 1640439 w 2587001"/>
                <a:gd name="connsiteY3" fmla="*/ 255204 h 2586939"/>
                <a:gd name="connsiteX4" fmla="*/ 2587001 w 2587001"/>
                <a:gd name="connsiteY4" fmla="*/ 1894886 h 2586939"/>
                <a:gd name="connsiteX5" fmla="*/ 2474185 w 2587001"/>
                <a:gd name="connsiteY5" fmla="*/ 1963423 h 2586939"/>
                <a:gd name="connsiteX6" fmla="*/ 1963063 w 2587001"/>
                <a:gd name="connsiteY6" fmla="*/ 2474545 h 2586939"/>
                <a:gd name="connsiteX7" fmla="*/ 1894783 w 2587001"/>
                <a:gd name="connsiteY7" fmla="*/ 2586939 h 2586939"/>
                <a:gd name="connsiteX8" fmla="*/ 178889 w 2587001"/>
                <a:gd name="connsiteY8" fmla="*/ 1830871 h 2586939"/>
                <a:gd name="connsiteX9" fmla="*/ 0 w 2587001"/>
                <a:gd name="connsiteY9" fmla="*/ 1493112 h 2586939"/>
                <a:gd name="connsiteX10" fmla="*/ 1493113 w 2587001"/>
                <a:gd name="connsiteY10" fmla="*/ 0 h 2586939"/>
                <a:gd name="connsiteX0" fmla="*/ 1493113 w 2587001"/>
                <a:gd name="connsiteY0" fmla="*/ 0 h 2586939"/>
                <a:gd name="connsiteX1" fmla="*/ 1640438 w 2587001"/>
                <a:gd name="connsiteY1" fmla="*/ 255204 h 2586939"/>
                <a:gd name="connsiteX2" fmla="*/ 1640439 w 2587001"/>
                <a:gd name="connsiteY2" fmla="*/ 255204 h 2586939"/>
                <a:gd name="connsiteX3" fmla="*/ 2587001 w 2587001"/>
                <a:gd name="connsiteY3" fmla="*/ 1894886 h 2586939"/>
                <a:gd name="connsiteX4" fmla="*/ 2474185 w 2587001"/>
                <a:gd name="connsiteY4" fmla="*/ 1963423 h 2586939"/>
                <a:gd name="connsiteX5" fmla="*/ 1963063 w 2587001"/>
                <a:gd name="connsiteY5" fmla="*/ 2474545 h 2586939"/>
                <a:gd name="connsiteX6" fmla="*/ 1894783 w 2587001"/>
                <a:gd name="connsiteY6" fmla="*/ 2586939 h 2586939"/>
                <a:gd name="connsiteX7" fmla="*/ 178889 w 2587001"/>
                <a:gd name="connsiteY7" fmla="*/ 1830871 h 2586939"/>
                <a:gd name="connsiteX8" fmla="*/ 0 w 2587001"/>
                <a:gd name="connsiteY8" fmla="*/ 1493112 h 2586939"/>
                <a:gd name="connsiteX9" fmla="*/ 1493113 w 2587001"/>
                <a:gd name="connsiteY9" fmla="*/ 0 h 2586939"/>
                <a:gd name="connsiteX0" fmla="*/ 1597888 w 2691776"/>
                <a:gd name="connsiteY0" fmla="*/ 0 h 2586939"/>
                <a:gd name="connsiteX1" fmla="*/ 1745213 w 2691776"/>
                <a:gd name="connsiteY1" fmla="*/ 255204 h 2586939"/>
                <a:gd name="connsiteX2" fmla="*/ 1745214 w 2691776"/>
                <a:gd name="connsiteY2" fmla="*/ 255204 h 2586939"/>
                <a:gd name="connsiteX3" fmla="*/ 2691776 w 2691776"/>
                <a:gd name="connsiteY3" fmla="*/ 1894886 h 2586939"/>
                <a:gd name="connsiteX4" fmla="*/ 2578960 w 2691776"/>
                <a:gd name="connsiteY4" fmla="*/ 1963423 h 2586939"/>
                <a:gd name="connsiteX5" fmla="*/ 2067838 w 2691776"/>
                <a:gd name="connsiteY5" fmla="*/ 2474545 h 2586939"/>
                <a:gd name="connsiteX6" fmla="*/ 1999558 w 2691776"/>
                <a:gd name="connsiteY6" fmla="*/ 2586939 h 2586939"/>
                <a:gd name="connsiteX7" fmla="*/ 283664 w 2691776"/>
                <a:gd name="connsiteY7" fmla="*/ 1830871 h 2586939"/>
                <a:gd name="connsiteX8" fmla="*/ 0 w 2691776"/>
                <a:gd name="connsiteY8" fmla="*/ 1635987 h 2586939"/>
                <a:gd name="connsiteX9" fmla="*/ 1597888 w 2691776"/>
                <a:gd name="connsiteY9" fmla="*/ 0 h 2586939"/>
                <a:gd name="connsiteX0" fmla="*/ 1597888 w 2691776"/>
                <a:gd name="connsiteY0" fmla="*/ 0 h 2586939"/>
                <a:gd name="connsiteX1" fmla="*/ 1745213 w 2691776"/>
                <a:gd name="connsiteY1" fmla="*/ 255204 h 2586939"/>
                <a:gd name="connsiteX2" fmla="*/ 1745214 w 2691776"/>
                <a:gd name="connsiteY2" fmla="*/ 255204 h 2586939"/>
                <a:gd name="connsiteX3" fmla="*/ 2691776 w 2691776"/>
                <a:gd name="connsiteY3" fmla="*/ 1894886 h 2586939"/>
                <a:gd name="connsiteX4" fmla="*/ 2578960 w 2691776"/>
                <a:gd name="connsiteY4" fmla="*/ 1963423 h 2586939"/>
                <a:gd name="connsiteX5" fmla="*/ 2067838 w 2691776"/>
                <a:gd name="connsiteY5" fmla="*/ 2474545 h 2586939"/>
                <a:gd name="connsiteX6" fmla="*/ 1999558 w 2691776"/>
                <a:gd name="connsiteY6" fmla="*/ 2586939 h 2586939"/>
                <a:gd name="connsiteX7" fmla="*/ 283664 w 2691776"/>
                <a:gd name="connsiteY7" fmla="*/ 1830871 h 2586939"/>
                <a:gd name="connsiteX8" fmla="*/ 0 w 2691776"/>
                <a:gd name="connsiteY8" fmla="*/ 1635987 h 2586939"/>
                <a:gd name="connsiteX9" fmla="*/ 1597888 w 2691776"/>
                <a:gd name="connsiteY9" fmla="*/ 0 h 2586939"/>
                <a:gd name="connsiteX0" fmla="*/ 1597888 w 2691776"/>
                <a:gd name="connsiteY0" fmla="*/ 0 h 2586939"/>
                <a:gd name="connsiteX1" fmla="*/ 1745213 w 2691776"/>
                <a:gd name="connsiteY1" fmla="*/ 255204 h 2586939"/>
                <a:gd name="connsiteX2" fmla="*/ 1745214 w 2691776"/>
                <a:gd name="connsiteY2" fmla="*/ 255204 h 2586939"/>
                <a:gd name="connsiteX3" fmla="*/ 2691776 w 2691776"/>
                <a:gd name="connsiteY3" fmla="*/ 1894886 h 2586939"/>
                <a:gd name="connsiteX4" fmla="*/ 2578960 w 2691776"/>
                <a:gd name="connsiteY4" fmla="*/ 1963423 h 2586939"/>
                <a:gd name="connsiteX5" fmla="*/ 2067838 w 2691776"/>
                <a:gd name="connsiteY5" fmla="*/ 2474545 h 2586939"/>
                <a:gd name="connsiteX6" fmla="*/ 1999558 w 2691776"/>
                <a:gd name="connsiteY6" fmla="*/ 2586939 h 2586939"/>
                <a:gd name="connsiteX7" fmla="*/ 283664 w 2691776"/>
                <a:gd name="connsiteY7" fmla="*/ 1830871 h 2586939"/>
                <a:gd name="connsiteX8" fmla="*/ 0 w 2691776"/>
                <a:gd name="connsiteY8" fmla="*/ 1635987 h 2586939"/>
                <a:gd name="connsiteX9" fmla="*/ 1597888 w 2691776"/>
                <a:gd name="connsiteY9" fmla="*/ 0 h 2586939"/>
                <a:gd name="connsiteX0" fmla="*/ 1597888 w 2691776"/>
                <a:gd name="connsiteY0" fmla="*/ 0 h 2586939"/>
                <a:gd name="connsiteX1" fmla="*/ 1745213 w 2691776"/>
                <a:gd name="connsiteY1" fmla="*/ 255204 h 2586939"/>
                <a:gd name="connsiteX2" fmla="*/ 1745214 w 2691776"/>
                <a:gd name="connsiteY2" fmla="*/ 255204 h 2586939"/>
                <a:gd name="connsiteX3" fmla="*/ 2691776 w 2691776"/>
                <a:gd name="connsiteY3" fmla="*/ 1894886 h 2586939"/>
                <a:gd name="connsiteX4" fmla="*/ 2578960 w 2691776"/>
                <a:gd name="connsiteY4" fmla="*/ 1963423 h 2586939"/>
                <a:gd name="connsiteX5" fmla="*/ 2067838 w 2691776"/>
                <a:gd name="connsiteY5" fmla="*/ 2474545 h 2586939"/>
                <a:gd name="connsiteX6" fmla="*/ 1999558 w 2691776"/>
                <a:gd name="connsiteY6" fmla="*/ 2586939 h 2586939"/>
                <a:gd name="connsiteX7" fmla="*/ 385264 w 2691776"/>
                <a:gd name="connsiteY7" fmla="*/ 1691171 h 2586939"/>
                <a:gd name="connsiteX8" fmla="*/ 0 w 2691776"/>
                <a:gd name="connsiteY8" fmla="*/ 1635987 h 2586939"/>
                <a:gd name="connsiteX9" fmla="*/ 1597888 w 2691776"/>
                <a:gd name="connsiteY9" fmla="*/ 0 h 2586939"/>
                <a:gd name="connsiteX0" fmla="*/ 1508988 w 2602876"/>
                <a:gd name="connsiteY0" fmla="*/ 0 h 2586939"/>
                <a:gd name="connsiteX1" fmla="*/ 1656313 w 2602876"/>
                <a:gd name="connsiteY1" fmla="*/ 255204 h 2586939"/>
                <a:gd name="connsiteX2" fmla="*/ 1656314 w 2602876"/>
                <a:gd name="connsiteY2" fmla="*/ 255204 h 2586939"/>
                <a:gd name="connsiteX3" fmla="*/ 2602876 w 2602876"/>
                <a:gd name="connsiteY3" fmla="*/ 1894886 h 2586939"/>
                <a:gd name="connsiteX4" fmla="*/ 2490060 w 2602876"/>
                <a:gd name="connsiteY4" fmla="*/ 1963423 h 2586939"/>
                <a:gd name="connsiteX5" fmla="*/ 1978938 w 2602876"/>
                <a:gd name="connsiteY5" fmla="*/ 2474545 h 2586939"/>
                <a:gd name="connsiteX6" fmla="*/ 1910658 w 2602876"/>
                <a:gd name="connsiteY6" fmla="*/ 2586939 h 2586939"/>
                <a:gd name="connsiteX7" fmla="*/ 296364 w 2602876"/>
                <a:gd name="connsiteY7" fmla="*/ 1691171 h 2586939"/>
                <a:gd name="connsiteX8" fmla="*/ 0 w 2602876"/>
                <a:gd name="connsiteY8" fmla="*/ 1534387 h 2586939"/>
                <a:gd name="connsiteX9" fmla="*/ 1508988 w 2602876"/>
                <a:gd name="connsiteY9" fmla="*/ 0 h 2586939"/>
                <a:gd name="connsiteX0" fmla="*/ 1509137 w 2603025"/>
                <a:gd name="connsiteY0" fmla="*/ 0 h 2586939"/>
                <a:gd name="connsiteX1" fmla="*/ 1656462 w 2603025"/>
                <a:gd name="connsiteY1" fmla="*/ 255204 h 2586939"/>
                <a:gd name="connsiteX2" fmla="*/ 1656463 w 2603025"/>
                <a:gd name="connsiteY2" fmla="*/ 255204 h 2586939"/>
                <a:gd name="connsiteX3" fmla="*/ 2603025 w 2603025"/>
                <a:gd name="connsiteY3" fmla="*/ 1894886 h 2586939"/>
                <a:gd name="connsiteX4" fmla="*/ 2490209 w 2603025"/>
                <a:gd name="connsiteY4" fmla="*/ 1963423 h 2586939"/>
                <a:gd name="connsiteX5" fmla="*/ 1979087 w 2603025"/>
                <a:gd name="connsiteY5" fmla="*/ 2474545 h 2586939"/>
                <a:gd name="connsiteX6" fmla="*/ 1910807 w 2603025"/>
                <a:gd name="connsiteY6" fmla="*/ 2586939 h 2586939"/>
                <a:gd name="connsiteX7" fmla="*/ 296513 w 2603025"/>
                <a:gd name="connsiteY7" fmla="*/ 1691171 h 2586939"/>
                <a:gd name="connsiteX8" fmla="*/ 149 w 2603025"/>
                <a:gd name="connsiteY8" fmla="*/ 1534387 h 2586939"/>
                <a:gd name="connsiteX9" fmla="*/ 1509137 w 2603025"/>
                <a:gd name="connsiteY9" fmla="*/ 0 h 2586939"/>
                <a:gd name="connsiteX0" fmla="*/ 1510492 w 2604380"/>
                <a:gd name="connsiteY0" fmla="*/ 0 h 2586939"/>
                <a:gd name="connsiteX1" fmla="*/ 1657817 w 2604380"/>
                <a:gd name="connsiteY1" fmla="*/ 255204 h 2586939"/>
                <a:gd name="connsiteX2" fmla="*/ 1657818 w 2604380"/>
                <a:gd name="connsiteY2" fmla="*/ 255204 h 2586939"/>
                <a:gd name="connsiteX3" fmla="*/ 2604380 w 2604380"/>
                <a:gd name="connsiteY3" fmla="*/ 1894886 h 2586939"/>
                <a:gd name="connsiteX4" fmla="*/ 2491564 w 2604380"/>
                <a:gd name="connsiteY4" fmla="*/ 1963423 h 2586939"/>
                <a:gd name="connsiteX5" fmla="*/ 1980442 w 2604380"/>
                <a:gd name="connsiteY5" fmla="*/ 2474545 h 2586939"/>
                <a:gd name="connsiteX6" fmla="*/ 1912162 w 2604380"/>
                <a:gd name="connsiteY6" fmla="*/ 2586939 h 2586939"/>
                <a:gd name="connsiteX7" fmla="*/ 297868 w 2604380"/>
                <a:gd name="connsiteY7" fmla="*/ 1691171 h 2586939"/>
                <a:gd name="connsiteX8" fmla="*/ 1504 w 2604380"/>
                <a:gd name="connsiteY8" fmla="*/ 1534387 h 2586939"/>
                <a:gd name="connsiteX9" fmla="*/ 1510492 w 2604380"/>
                <a:gd name="connsiteY9" fmla="*/ 0 h 258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4380" h="2586939">
                  <a:moveTo>
                    <a:pt x="1510492" y="0"/>
                  </a:moveTo>
                  <a:lnTo>
                    <a:pt x="1657817" y="255204"/>
                  </a:lnTo>
                  <a:lnTo>
                    <a:pt x="1657818" y="255204"/>
                  </a:lnTo>
                  <a:lnTo>
                    <a:pt x="2604380" y="1894886"/>
                  </a:lnTo>
                  <a:lnTo>
                    <a:pt x="2491564" y="1963423"/>
                  </a:lnTo>
                  <a:cubicBezTo>
                    <a:pt x="2290222" y="2099448"/>
                    <a:pt x="2116467" y="2273203"/>
                    <a:pt x="1980442" y="2474545"/>
                  </a:cubicBezTo>
                  <a:lnTo>
                    <a:pt x="1912162" y="2586939"/>
                  </a:lnTo>
                  <a:lnTo>
                    <a:pt x="297868" y="1691171"/>
                  </a:lnTo>
                  <a:cubicBezTo>
                    <a:pt x="112" y="1530960"/>
                    <a:pt x="-5540" y="1542200"/>
                    <a:pt x="1504" y="1534387"/>
                  </a:cubicBezTo>
                  <a:cubicBezTo>
                    <a:pt x="340589" y="914129"/>
                    <a:pt x="890235" y="358134"/>
                    <a:pt x="1510492" y="0"/>
                  </a:cubicBezTo>
                  <a:close/>
                </a:path>
              </a:pathLst>
            </a:custGeom>
            <a:solidFill>
              <a:srgbClr val="7961A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C50E1E0-8068-0725-2426-05805BC3789A}"/>
              </a:ext>
            </a:extLst>
          </p:cNvPr>
          <p:cNvGrpSpPr/>
          <p:nvPr/>
        </p:nvGrpSpPr>
        <p:grpSpPr>
          <a:xfrm>
            <a:off x="6663477" y="710729"/>
            <a:ext cx="3647948" cy="3407448"/>
            <a:chOff x="6854090" y="835868"/>
            <a:chExt cx="3647948" cy="3407448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21C1878-A564-D8D5-2E00-14AF35D7DDDB}"/>
                </a:ext>
              </a:extLst>
            </p:cNvPr>
            <p:cNvSpPr>
              <a:spLocks/>
            </p:cNvSpPr>
            <p:nvPr/>
          </p:nvSpPr>
          <p:spPr bwMode="auto">
            <a:xfrm rot="5055215" flipH="1">
              <a:off x="6880561" y="809397"/>
              <a:ext cx="3072644" cy="3125585"/>
            </a:xfrm>
            <a:custGeom>
              <a:avLst/>
              <a:gdLst>
                <a:gd name="connsiteX0" fmla="*/ 1094595 w 2588217"/>
                <a:gd name="connsiteY0" fmla="*/ 0 h 2587254"/>
                <a:gd name="connsiteX1" fmla="*/ 2588217 w 2588217"/>
                <a:gd name="connsiteY1" fmla="*/ 1493112 h 2587254"/>
                <a:gd name="connsiteX2" fmla="*/ 2331907 w 2588217"/>
                <a:gd name="connsiteY2" fmla="*/ 1641010 h 2587254"/>
                <a:gd name="connsiteX3" fmla="*/ 692038 w 2588217"/>
                <a:gd name="connsiteY3" fmla="*/ 2587254 h 2587254"/>
                <a:gd name="connsiteX4" fmla="*/ 623566 w 2588217"/>
                <a:gd name="connsiteY4" fmla="*/ 2474545 h 2587254"/>
                <a:gd name="connsiteX5" fmla="*/ 112444 w 2588217"/>
                <a:gd name="connsiteY5" fmla="*/ 1963423 h 2587254"/>
                <a:gd name="connsiteX6" fmla="*/ 0 w 2588217"/>
                <a:gd name="connsiteY6" fmla="*/ 1895111 h 2587254"/>
                <a:gd name="connsiteX7" fmla="*/ 946943 w 2588217"/>
                <a:gd name="connsiteY7" fmla="*/ 255636 h 2587254"/>
                <a:gd name="connsiteX0" fmla="*/ 1094595 w 2588217"/>
                <a:gd name="connsiteY0" fmla="*/ 0 h 2587254"/>
                <a:gd name="connsiteX1" fmla="*/ 2588217 w 2588217"/>
                <a:gd name="connsiteY1" fmla="*/ 1493112 h 2587254"/>
                <a:gd name="connsiteX2" fmla="*/ 2331907 w 2588217"/>
                <a:gd name="connsiteY2" fmla="*/ 1641010 h 2587254"/>
                <a:gd name="connsiteX3" fmla="*/ 692038 w 2588217"/>
                <a:gd name="connsiteY3" fmla="*/ 2587254 h 2587254"/>
                <a:gd name="connsiteX4" fmla="*/ 623566 w 2588217"/>
                <a:gd name="connsiteY4" fmla="*/ 2474545 h 2587254"/>
                <a:gd name="connsiteX5" fmla="*/ 112444 w 2588217"/>
                <a:gd name="connsiteY5" fmla="*/ 1963423 h 2587254"/>
                <a:gd name="connsiteX6" fmla="*/ 0 w 2588217"/>
                <a:gd name="connsiteY6" fmla="*/ 1895111 h 2587254"/>
                <a:gd name="connsiteX7" fmla="*/ 804068 w 2588217"/>
                <a:gd name="connsiteY7" fmla="*/ 188961 h 2587254"/>
                <a:gd name="connsiteX8" fmla="*/ 1094595 w 2588217"/>
                <a:gd name="connsiteY8" fmla="*/ 0 h 258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8217" h="2587254">
                  <a:moveTo>
                    <a:pt x="1094595" y="0"/>
                  </a:moveTo>
                  <a:cubicBezTo>
                    <a:pt x="1715063" y="358134"/>
                    <a:pt x="2229961" y="872855"/>
                    <a:pt x="2588217" y="1493112"/>
                  </a:cubicBezTo>
                  <a:lnTo>
                    <a:pt x="2331907" y="1641010"/>
                  </a:lnTo>
                  <a:lnTo>
                    <a:pt x="692038" y="2587254"/>
                  </a:lnTo>
                  <a:lnTo>
                    <a:pt x="623566" y="2474545"/>
                  </a:lnTo>
                  <a:cubicBezTo>
                    <a:pt x="487542" y="2273203"/>
                    <a:pt x="313786" y="2099448"/>
                    <a:pt x="112444" y="1963423"/>
                  </a:cubicBezTo>
                  <a:lnTo>
                    <a:pt x="0" y="1895111"/>
                  </a:lnTo>
                  <a:cubicBezTo>
                    <a:pt x="315648" y="1348619"/>
                    <a:pt x="488420" y="735453"/>
                    <a:pt x="804068" y="188961"/>
                  </a:cubicBezTo>
                  <a:cubicBezTo>
                    <a:pt x="853285" y="103749"/>
                    <a:pt x="1045378" y="85212"/>
                    <a:pt x="1094595" y="0"/>
                  </a:cubicBezTo>
                  <a:close/>
                </a:path>
              </a:pathLst>
            </a:custGeom>
            <a:solidFill>
              <a:srgbClr val="0066B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5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20A5A0B-E41B-9701-AB73-7210A3F83C84}"/>
                </a:ext>
              </a:extLst>
            </p:cNvPr>
            <p:cNvSpPr>
              <a:spLocks/>
            </p:cNvSpPr>
            <p:nvPr/>
          </p:nvSpPr>
          <p:spPr bwMode="auto">
            <a:xfrm rot="232025">
              <a:off x="7174559" y="1267857"/>
              <a:ext cx="3327479" cy="2975459"/>
            </a:xfrm>
            <a:custGeom>
              <a:avLst/>
              <a:gdLst>
                <a:gd name="connsiteX0" fmla="*/ 1094595 w 2588217"/>
                <a:gd name="connsiteY0" fmla="*/ 0 h 2587254"/>
                <a:gd name="connsiteX1" fmla="*/ 2588217 w 2588217"/>
                <a:gd name="connsiteY1" fmla="*/ 1493112 h 2587254"/>
                <a:gd name="connsiteX2" fmla="*/ 2331907 w 2588217"/>
                <a:gd name="connsiteY2" fmla="*/ 1641010 h 2587254"/>
                <a:gd name="connsiteX3" fmla="*/ 692038 w 2588217"/>
                <a:gd name="connsiteY3" fmla="*/ 2587254 h 2587254"/>
                <a:gd name="connsiteX4" fmla="*/ 623566 w 2588217"/>
                <a:gd name="connsiteY4" fmla="*/ 2474545 h 2587254"/>
                <a:gd name="connsiteX5" fmla="*/ 112444 w 2588217"/>
                <a:gd name="connsiteY5" fmla="*/ 1963423 h 2587254"/>
                <a:gd name="connsiteX6" fmla="*/ 0 w 2588217"/>
                <a:gd name="connsiteY6" fmla="*/ 1895111 h 2587254"/>
                <a:gd name="connsiteX7" fmla="*/ 946943 w 2588217"/>
                <a:gd name="connsiteY7" fmla="*/ 255636 h 2587254"/>
                <a:gd name="connsiteX0" fmla="*/ 1094595 w 2588217"/>
                <a:gd name="connsiteY0" fmla="*/ 0 h 2587254"/>
                <a:gd name="connsiteX1" fmla="*/ 2588217 w 2588217"/>
                <a:gd name="connsiteY1" fmla="*/ 1493112 h 2587254"/>
                <a:gd name="connsiteX2" fmla="*/ 2331907 w 2588217"/>
                <a:gd name="connsiteY2" fmla="*/ 1641010 h 2587254"/>
                <a:gd name="connsiteX3" fmla="*/ 692038 w 2588217"/>
                <a:gd name="connsiteY3" fmla="*/ 2587254 h 2587254"/>
                <a:gd name="connsiteX4" fmla="*/ 623566 w 2588217"/>
                <a:gd name="connsiteY4" fmla="*/ 2474545 h 2587254"/>
                <a:gd name="connsiteX5" fmla="*/ 112444 w 2588217"/>
                <a:gd name="connsiteY5" fmla="*/ 1963423 h 2587254"/>
                <a:gd name="connsiteX6" fmla="*/ 0 w 2588217"/>
                <a:gd name="connsiteY6" fmla="*/ 1895111 h 2587254"/>
                <a:gd name="connsiteX7" fmla="*/ 804068 w 2588217"/>
                <a:gd name="connsiteY7" fmla="*/ 188961 h 2587254"/>
                <a:gd name="connsiteX8" fmla="*/ 1094595 w 2588217"/>
                <a:gd name="connsiteY8" fmla="*/ 0 h 258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8217" h="2587254">
                  <a:moveTo>
                    <a:pt x="1094595" y="0"/>
                  </a:moveTo>
                  <a:cubicBezTo>
                    <a:pt x="1715063" y="358134"/>
                    <a:pt x="2229961" y="872855"/>
                    <a:pt x="2588217" y="1493112"/>
                  </a:cubicBezTo>
                  <a:lnTo>
                    <a:pt x="2331907" y="1641010"/>
                  </a:lnTo>
                  <a:lnTo>
                    <a:pt x="692038" y="2587254"/>
                  </a:lnTo>
                  <a:lnTo>
                    <a:pt x="623566" y="2474545"/>
                  </a:lnTo>
                  <a:cubicBezTo>
                    <a:pt x="487542" y="2273203"/>
                    <a:pt x="313786" y="2099448"/>
                    <a:pt x="112444" y="1963423"/>
                  </a:cubicBezTo>
                  <a:lnTo>
                    <a:pt x="0" y="1895111"/>
                  </a:lnTo>
                  <a:cubicBezTo>
                    <a:pt x="315648" y="1348619"/>
                    <a:pt x="488420" y="735453"/>
                    <a:pt x="804068" y="188961"/>
                  </a:cubicBezTo>
                  <a:cubicBezTo>
                    <a:pt x="853285" y="103749"/>
                    <a:pt x="1045378" y="85212"/>
                    <a:pt x="1094595" y="0"/>
                  </a:cubicBezTo>
                  <a:close/>
                </a:path>
              </a:pathLst>
            </a:custGeom>
            <a:solidFill>
              <a:srgbClr val="0066B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5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CAFE9992-CB99-4190-AEC2-D11B86BB7DF7}"/>
              </a:ext>
            </a:extLst>
          </p:cNvPr>
          <p:cNvSpPr txBox="1"/>
          <p:nvPr/>
        </p:nvSpPr>
        <p:spPr>
          <a:xfrm rot="17949096">
            <a:off x="3687752" y="4234636"/>
            <a:ext cx="907098" cy="369332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AU" sz="1000">
                <a:solidFill>
                  <a:schemeClr val="bg1"/>
                </a:solidFill>
              </a:rPr>
              <a:t>Schooling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5AB2128-27A0-C094-253B-903D94A7E98E}"/>
              </a:ext>
            </a:extLst>
          </p:cNvPr>
          <p:cNvSpPr txBox="1"/>
          <p:nvPr/>
        </p:nvSpPr>
        <p:spPr>
          <a:xfrm>
            <a:off x="4877590" y="3310153"/>
            <a:ext cx="2069227" cy="369332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AU" sz="1000">
                <a:solidFill>
                  <a:schemeClr val="bg1"/>
                </a:solidFill>
              </a:rPr>
              <a:t>Community education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4BA829B-1AA4-360D-AC84-84A085A420A6}"/>
              </a:ext>
            </a:extLst>
          </p:cNvPr>
          <p:cNvSpPr txBox="1"/>
          <p:nvPr/>
        </p:nvSpPr>
        <p:spPr>
          <a:xfrm rot="3218560">
            <a:off x="6571586" y="4251652"/>
            <a:ext cx="1668883" cy="36933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52727"/>
              </a:avLst>
            </a:prstTxWarp>
            <a:spAutoFit/>
          </a:bodyPr>
          <a:lstStyle/>
          <a:p>
            <a:r>
              <a:rPr lang="en-AU" sz="1000">
                <a:solidFill>
                  <a:schemeClr val="bg1"/>
                </a:solidFill>
              </a:rPr>
              <a:t>Vocational</a:t>
            </a:r>
          </a:p>
          <a:p>
            <a:r>
              <a:rPr lang="en-AU" sz="1000">
                <a:solidFill>
                  <a:schemeClr val="bg1"/>
                </a:solidFill>
              </a:rPr>
              <a:t> education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168A3D1-A5A8-B190-81CA-8FEE08D89439}"/>
              </a:ext>
            </a:extLst>
          </p:cNvPr>
          <p:cNvSpPr txBox="1"/>
          <p:nvPr/>
        </p:nvSpPr>
        <p:spPr>
          <a:xfrm rot="4195483">
            <a:off x="7315031" y="4681560"/>
            <a:ext cx="680949" cy="369332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AU" sz="1000">
                <a:solidFill>
                  <a:schemeClr val="bg1"/>
                </a:solidFill>
              </a:rPr>
              <a:t>Higher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969BC75-69A0-127E-3041-8DBA34342A5C}"/>
              </a:ext>
            </a:extLst>
          </p:cNvPr>
          <p:cNvSpPr txBox="1"/>
          <p:nvPr/>
        </p:nvSpPr>
        <p:spPr>
          <a:xfrm rot="4463646">
            <a:off x="7129751" y="4901860"/>
            <a:ext cx="858158" cy="36933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017142"/>
              </a:avLst>
            </a:prstTxWarp>
            <a:spAutoFit/>
          </a:bodyPr>
          <a:lstStyle/>
          <a:p>
            <a:r>
              <a:rPr lang="en-AU" sz="1000">
                <a:solidFill>
                  <a:schemeClr val="bg1"/>
                </a:solidFill>
              </a:rPr>
              <a:t>Education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A2EDAF2-6430-3EDE-3232-BA9B6416670D}"/>
              </a:ext>
            </a:extLst>
          </p:cNvPr>
          <p:cNvSpPr txBox="1"/>
          <p:nvPr/>
        </p:nvSpPr>
        <p:spPr>
          <a:xfrm rot="21441740">
            <a:off x="8650011" y="2256275"/>
            <a:ext cx="16461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Quality</a:t>
            </a:r>
            <a:r>
              <a:rPr lang="en-A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workforce </a:t>
            </a:r>
          </a:p>
          <a:p>
            <a:r>
              <a:rPr lang="en-A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course design</a:t>
            </a:r>
          </a:p>
          <a:p>
            <a:r>
              <a:rPr lang="en-A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recognition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1D1D836-04BA-20DA-A480-DB59FB477A2F}"/>
              </a:ext>
            </a:extLst>
          </p:cNvPr>
          <p:cNvSpPr txBox="1"/>
          <p:nvPr/>
        </p:nvSpPr>
        <p:spPr>
          <a:xfrm rot="21441740">
            <a:off x="7612702" y="1469643"/>
            <a:ext cx="1308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Skills Feedback </a:t>
            </a:r>
            <a:r>
              <a:rPr lang="en-A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Employers and Students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202A70D-8840-2AFE-2B27-3398D85A4AF1}"/>
              </a:ext>
            </a:extLst>
          </p:cNvPr>
          <p:cNvSpPr txBox="1"/>
          <p:nvPr/>
        </p:nvSpPr>
        <p:spPr>
          <a:xfrm>
            <a:off x="8705534" y="4133748"/>
            <a:ext cx="1469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Skills</a:t>
            </a:r>
            <a:r>
              <a:rPr lang="en-AU" sz="1400" b="1" dirty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A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innovation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81CAF18-36A8-A5B5-474B-95116A3C2417}"/>
              </a:ext>
            </a:extLst>
          </p:cNvPr>
          <p:cNvSpPr txBox="1"/>
          <p:nvPr/>
        </p:nvSpPr>
        <p:spPr>
          <a:xfrm rot="21441740">
            <a:off x="3877652" y="980541"/>
            <a:ext cx="112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Provision Planning </a:t>
            </a:r>
            <a:r>
              <a:rPr lang="en-A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Victorian Skills Plan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CC47BFB-5292-314C-CC69-80C9647AC135}"/>
              </a:ext>
            </a:extLst>
          </p:cNvPr>
          <p:cNvSpPr txBox="1"/>
          <p:nvPr/>
        </p:nvSpPr>
        <p:spPr>
          <a:xfrm rot="21441740">
            <a:off x="5778520" y="850454"/>
            <a:ext cx="11429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Student </a:t>
            </a:r>
            <a:r>
              <a:rPr lang="en-A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Acquisition and Guidance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0BF80EC-31F8-8E03-EE90-2AEB904C6AA0}"/>
              </a:ext>
            </a:extLst>
          </p:cNvPr>
          <p:cNvSpPr txBox="1"/>
          <p:nvPr/>
        </p:nvSpPr>
        <p:spPr>
          <a:xfrm>
            <a:off x="1443795" y="3756498"/>
            <a:ext cx="15340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Engagement and Collaboration </a:t>
            </a:r>
            <a:r>
              <a:rPr lang="en-A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Front door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896DE7F-EDCE-AFD8-55F3-3FF909D27800}"/>
              </a:ext>
            </a:extLst>
          </p:cNvPr>
          <p:cNvSpPr txBox="1"/>
          <p:nvPr/>
        </p:nvSpPr>
        <p:spPr>
          <a:xfrm rot="21441740">
            <a:off x="2252092" y="2364640"/>
            <a:ext cx="1283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Skills data and insights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C9C02D9-713B-8987-232C-BE75E115FC40}"/>
              </a:ext>
            </a:extLst>
          </p:cNvPr>
          <p:cNvSpPr txBox="1"/>
          <p:nvPr/>
        </p:nvSpPr>
        <p:spPr>
          <a:xfrm rot="3300000">
            <a:off x="8781225" y="2012218"/>
            <a:ext cx="2469042" cy="64633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387150"/>
              </a:avLst>
            </a:prstTxWarp>
            <a:spAutoFit/>
          </a:bodyPr>
          <a:lstStyle/>
          <a:p>
            <a:r>
              <a:rPr lang="en-AU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Future Skills 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DCCEDC9-88EB-462B-3EEA-A9EFC445C052}"/>
              </a:ext>
            </a:extLst>
          </p:cNvPr>
          <p:cNvSpPr txBox="1"/>
          <p:nvPr/>
        </p:nvSpPr>
        <p:spPr>
          <a:xfrm>
            <a:off x="4551365" y="167642"/>
            <a:ext cx="2411611" cy="369332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AU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Attracting students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C7EC74C-B68A-7655-B00C-D634964361F1}"/>
              </a:ext>
            </a:extLst>
          </p:cNvPr>
          <p:cNvSpPr txBox="1"/>
          <p:nvPr/>
        </p:nvSpPr>
        <p:spPr>
          <a:xfrm rot="18240000">
            <a:off x="51904" y="2373231"/>
            <a:ext cx="2929994" cy="80823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42815"/>
              </a:avLst>
            </a:prstTxWarp>
            <a:spAutoFit/>
          </a:bodyPr>
          <a:lstStyle/>
          <a:p>
            <a:r>
              <a:rPr lang="en-AU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Planning for Skilling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F33BE32-0512-EC18-096E-31B6F6B1BA24}"/>
              </a:ext>
            </a:extLst>
          </p:cNvPr>
          <p:cNvCxnSpPr>
            <a:endCxn id="21" idx="5"/>
          </p:cNvCxnSpPr>
          <p:nvPr/>
        </p:nvCxnSpPr>
        <p:spPr>
          <a:xfrm>
            <a:off x="1381539" y="2891972"/>
            <a:ext cx="2342806" cy="116804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291A517-A9F5-BE25-7018-12DA63D4F715}"/>
              </a:ext>
            </a:extLst>
          </p:cNvPr>
          <p:cNvCxnSpPr>
            <a:endCxn id="70" idx="6"/>
          </p:cNvCxnSpPr>
          <p:nvPr/>
        </p:nvCxnSpPr>
        <p:spPr>
          <a:xfrm>
            <a:off x="5284564" y="304800"/>
            <a:ext cx="198757" cy="2574224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FBA2D32-14CB-C334-4A53-716969E17B90}"/>
              </a:ext>
            </a:extLst>
          </p:cNvPr>
          <p:cNvCxnSpPr/>
          <p:nvPr/>
        </p:nvCxnSpPr>
        <p:spPr>
          <a:xfrm flipV="1">
            <a:off x="7410441" y="1648408"/>
            <a:ext cx="1758441" cy="1910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AAAD324-4741-351B-2BA3-D9EF335419FB}"/>
              </a:ext>
            </a:extLst>
          </p:cNvPr>
          <p:cNvSpPr txBox="1"/>
          <p:nvPr/>
        </p:nvSpPr>
        <p:spPr>
          <a:xfrm>
            <a:off x="5032637" y="4226996"/>
            <a:ext cx="1236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Skills</a:t>
            </a:r>
          </a:p>
          <a:p>
            <a:r>
              <a:rPr lang="en-AU" dirty="0"/>
              <a:t>Planning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13C2A6-629A-EC79-7101-7C46EA3D0ADA}"/>
              </a:ext>
            </a:extLst>
          </p:cNvPr>
          <p:cNvSpPr txBox="1"/>
          <p:nvPr/>
        </p:nvSpPr>
        <p:spPr>
          <a:xfrm>
            <a:off x="5044870" y="5461518"/>
            <a:ext cx="1349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Skills</a:t>
            </a:r>
          </a:p>
          <a:p>
            <a:r>
              <a:rPr lang="en-AU" dirty="0"/>
              <a:t>Renewal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F735D0-4881-06B2-DBC7-9D3A011723C2}"/>
              </a:ext>
            </a:extLst>
          </p:cNvPr>
          <p:cNvSpPr txBox="1"/>
          <p:nvPr/>
        </p:nvSpPr>
        <p:spPr>
          <a:xfrm>
            <a:off x="117509" y="268179"/>
            <a:ext cx="44843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</a:rPr>
              <a:t>Insert VSA logo</a:t>
            </a:r>
          </a:p>
          <a:p>
            <a:r>
              <a:rPr lang="en-AU" sz="1200" dirty="0">
                <a:solidFill>
                  <a:schemeClr val="bg1"/>
                </a:solidFill>
              </a:rPr>
              <a:t>Gray circle – schooling – community ed etc can go as a shadow across the background.</a:t>
            </a:r>
          </a:p>
          <a:p>
            <a:r>
              <a:rPr lang="en-AU" sz="1200" dirty="0">
                <a:solidFill>
                  <a:schemeClr val="bg1"/>
                </a:solidFill>
              </a:rPr>
              <a:t>The overall shape can change from circle to adjusted triangle sympathetic with logo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FB3621-EBDB-439E-E6B9-05D0D2331213}"/>
              </a:ext>
            </a:extLst>
          </p:cNvPr>
          <p:cNvSpPr txBox="1"/>
          <p:nvPr/>
        </p:nvSpPr>
        <p:spPr>
          <a:xfrm>
            <a:off x="9463650" y="368355"/>
            <a:ext cx="233024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>
                <a:solidFill>
                  <a:schemeClr val="bg1"/>
                </a:solidFill>
              </a:rPr>
              <a:t>The 7 segments </a:t>
            </a:r>
            <a:r>
              <a:rPr lang="en-AU" sz="1100" dirty="0" err="1">
                <a:solidFill>
                  <a:schemeClr val="bg1"/>
                </a:solidFill>
              </a:rPr>
              <a:t>eg</a:t>
            </a:r>
            <a:r>
              <a:rPr lang="en-AU" sz="1100" dirty="0">
                <a:solidFill>
                  <a:schemeClr val="bg1"/>
                </a:solidFill>
              </a:rPr>
              <a:t> Engagement and Collaboration </a:t>
            </a:r>
            <a:r>
              <a:rPr lang="en-AU" sz="1100" dirty="0" err="1">
                <a:solidFill>
                  <a:schemeClr val="bg1"/>
                </a:solidFill>
              </a:rPr>
              <a:t>Frontdoor</a:t>
            </a:r>
            <a:r>
              <a:rPr lang="en-AU" sz="1100" dirty="0">
                <a:solidFill>
                  <a:schemeClr val="bg1"/>
                </a:solidFill>
              </a:rPr>
              <a:t> are of equal size.</a:t>
            </a:r>
          </a:p>
          <a:p>
            <a:r>
              <a:rPr lang="en-AU" sz="1100" dirty="0">
                <a:solidFill>
                  <a:schemeClr val="bg1"/>
                </a:solidFill>
              </a:rPr>
              <a:t>Flow is designed to be read lest to right</a:t>
            </a:r>
          </a:p>
        </p:txBody>
      </p:sp>
    </p:spTree>
    <p:extLst>
      <p:ext uri="{BB962C8B-B14F-4D97-AF65-F5344CB8AC3E}">
        <p14:creationId xmlns:p14="http://schemas.microsoft.com/office/powerpoint/2010/main" val="3630217398"/>
      </p:ext>
    </p:extLst>
  </p:cSld>
  <p:clrMapOvr>
    <a:masterClrMapping/>
  </p:clrMapOvr>
</p:sld>
</file>

<file path=ppt/theme/theme1.xml><?xml version="1.0" encoding="utf-8"?>
<a:theme xmlns:a="http://schemas.openxmlformats.org/drawingml/2006/main" name="Education State">
  <a:themeElements>
    <a:clrScheme name="Education State">
      <a:dk1>
        <a:srgbClr val="000000"/>
      </a:dk1>
      <a:lt1>
        <a:srgbClr val="FFFFFF"/>
      </a:lt1>
      <a:dk2>
        <a:srgbClr val="53565A"/>
      </a:dk2>
      <a:lt2>
        <a:srgbClr val="D9D9D6"/>
      </a:lt2>
      <a:accent1>
        <a:srgbClr val="AF272F"/>
      </a:accent1>
      <a:accent2>
        <a:srgbClr val="BC95C8"/>
      </a:accent2>
      <a:accent3>
        <a:srgbClr val="F6BE00"/>
      </a:accent3>
      <a:accent4>
        <a:srgbClr val="00B7BD"/>
      </a:accent4>
      <a:accent5>
        <a:srgbClr val="004EA8"/>
      </a:accent5>
      <a:accent6>
        <a:srgbClr val="201547"/>
      </a:accent6>
      <a:hlink>
        <a:srgbClr val="004EA8"/>
      </a:hlink>
      <a:folHlink>
        <a:srgbClr val="87189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xt">
  <a:themeElements>
    <a:clrScheme name="VSApalette">
      <a:dk1>
        <a:srgbClr val="000000"/>
      </a:dk1>
      <a:lt1>
        <a:srgbClr val="FFFFFF"/>
      </a:lt1>
      <a:dk2>
        <a:srgbClr val="9E0000"/>
      </a:dk2>
      <a:lt2>
        <a:srgbClr val="CAD5DA"/>
      </a:lt2>
      <a:accent1>
        <a:srgbClr val="7961AA"/>
      </a:accent1>
      <a:accent2>
        <a:srgbClr val="0066CC"/>
      </a:accent2>
      <a:accent3>
        <a:srgbClr val="00A2BB"/>
      </a:accent3>
      <a:accent4>
        <a:srgbClr val="66CC99"/>
      </a:accent4>
      <a:accent5>
        <a:srgbClr val="DEE787"/>
      </a:accent5>
      <a:accent6>
        <a:srgbClr val="FFCC66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OEV019-02 PPT_F.potx" id="{2F1DCBA2-5219-4D06-9528-F76DE73D6954}" vid="{8A57287D-4504-434B-B8C5-AF1E324FAAAE}"/>
    </a:ext>
  </a:extLst>
</a:theme>
</file>

<file path=ppt/theme/theme3.xml><?xml version="1.0" encoding="utf-8"?>
<a:theme xmlns:a="http://schemas.openxmlformats.org/drawingml/2006/main" name="Cover">
  <a:themeElements>
    <a:clrScheme name="VSA_palette">
      <a:dk1>
        <a:srgbClr val="000000"/>
      </a:dk1>
      <a:lt1>
        <a:srgbClr val="FFFFFF"/>
      </a:lt1>
      <a:dk2>
        <a:srgbClr val="9E0000"/>
      </a:dk2>
      <a:lt2>
        <a:srgbClr val="CAD5DA"/>
      </a:lt2>
      <a:accent1>
        <a:srgbClr val="7961AA"/>
      </a:accent1>
      <a:accent2>
        <a:srgbClr val="0066CC"/>
      </a:accent2>
      <a:accent3>
        <a:srgbClr val="00A2BB"/>
      </a:accent3>
      <a:accent4>
        <a:srgbClr val="66CC99"/>
      </a:accent4>
      <a:accent5>
        <a:srgbClr val="DEE787"/>
      </a:accent5>
      <a:accent6>
        <a:srgbClr val="FFCC66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OEV019-02 PPT_F.potx" id="{2F1DCBA2-5219-4D06-9528-F76DE73D6954}" vid="{B25F6CC8-EC2B-43B5-A430-9AB9A2FF743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644FF570F5AE4B87083A8BB0652AEA" ma:contentTypeVersion="4" ma:contentTypeDescription="Create a new document." ma:contentTypeScope="" ma:versionID="a161cd3ce0cdfe4d0b0765e0039aa8ae">
  <xsd:schema xmlns:xsd="http://www.w3.org/2001/XMLSchema" xmlns:xs="http://www.w3.org/2001/XMLSchema" xmlns:p="http://schemas.microsoft.com/office/2006/metadata/properties" xmlns:ns2="4d46bee4-792d-4297-b5d4-41be65757460" xmlns:ns3="7fd71a38-5259-4ca2-83ab-d86425c12885" targetNamespace="http://schemas.microsoft.com/office/2006/metadata/properties" ma:root="true" ma:fieldsID="19a64cb10f6cc02ba4f019ad5d954bb2" ns2:_="" ns3:_="">
    <xsd:import namespace="4d46bee4-792d-4297-b5d4-41be65757460"/>
    <xsd:import namespace="7fd71a38-5259-4ca2-83ab-d86425c128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46bee4-792d-4297-b5d4-41be657574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d71a38-5259-4ca2-83ab-d86425c1288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AAB1F9-C58D-4629-9FF7-24700832515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EC294C3-5887-4C6D-8547-BE5EDA5BAC89}">
  <ds:schemaRefs>
    <ds:schemaRef ds:uri="4d46bee4-792d-4297-b5d4-41be65757460"/>
    <ds:schemaRef ds:uri="7fd71a38-5259-4ca2-83ab-d86425c1288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3BB4180-FF3B-41CB-B82A-C3C1783274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Education State</Template>
  <TotalTime>17</TotalTime>
  <Words>189</Words>
  <Application>Microsoft Office PowerPoint</Application>
  <PresentationFormat>Widescreen</PresentationFormat>
  <Paragraphs>40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Open Sans</vt:lpstr>
      <vt:lpstr>System Font Regular</vt:lpstr>
      <vt:lpstr>Education State</vt:lpstr>
      <vt:lpstr>Text</vt:lpstr>
      <vt:lpstr>Cover</vt:lpstr>
      <vt:lpstr>PowerPoint Presentation</vt:lpstr>
      <vt:lpstr>PowerPoint Presentation</vt:lpstr>
      <vt:lpstr>PowerPoint Presentation</vt:lpstr>
    </vt:vector>
  </TitlesOfParts>
  <Company>DET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Givens Otuo-Acheampong</dc:creator>
  <cp:lastModifiedBy>Craig Robertson</cp:lastModifiedBy>
  <cp:revision>2</cp:revision>
  <dcterms:created xsi:type="dcterms:W3CDTF">2023-01-17T22:48:54Z</dcterms:created>
  <dcterms:modified xsi:type="dcterms:W3CDTF">2023-01-18T21:26:04Z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0x010100EF644FF570F5AE4B87083A8BB0652AEA</vt:lpwstr>
  </property>
</Properties>
</file>