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1/16/2023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6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7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6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1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48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8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2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87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072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1/16/2023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1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talsdepot.com/?gclid=Cj0KCQiA1sucBhDgARIsAFoytUveeDR1xlpuDYuDghcsCh4Ke4vNoTGitVSpRmIha9Fsl4v0N_IqQNsaAtAmEALw_wc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BB74C-33FB-4335-8808-49E247F7B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1225106"/>
            <a:ext cx="8132066" cy="37889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4E9AF-3398-9119-F2E8-D03782096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3402" y="1841412"/>
            <a:ext cx="6406559" cy="268802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Tri-M Industrial Supply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69E70-661A-FC78-1500-15D8BF5DC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3402" y="5206246"/>
            <a:ext cx="6433990" cy="102412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Request for Proposal</a:t>
            </a:r>
          </a:p>
        </p:txBody>
      </p:sp>
      <p:pic>
        <p:nvPicPr>
          <p:cNvPr id="4" name="Picture 3" descr="A splash of colors on a white surface">
            <a:extLst>
              <a:ext uri="{FF2B5EF4-FFF2-40B4-BE49-F238E27FC236}">
                <a16:creationId xmlns:a16="http://schemas.microsoft.com/office/drawing/2014/main" id="{9CA3BB97-09CB-9EFC-BD41-1B5D8511F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637" b="1"/>
          <a:stretch/>
        </p:blipFill>
        <p:spPr>
          <a:xfrm>
            <a:off x="20" y="1225106"/>
            <a:ext cx="4059915" cy="37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D863-E1F8-30CF-8BAA-65585804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9A6DB-4DCD-21CD-7990-C3F4F8CFE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American Reseller and/or installer of metal related products, both theirs and mark up reseller of manufacturer products.</a:t>
            </a:r>
          </a:p>
        </p:txBody>
      </p:sp>
    </p:spTree>
    <p:extLst>
      <p:ext uri="{BB962C8B-B14F-4D97-AF65-F5344CB8AC3E}">
        <p14:creationId xmlns:p14="http://schemas.microsoft.com/office/powerpoint/2010/main" val="427070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C42A-B8B1-79FE-6B2D-D00945F7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F7C8F-9BC2-0366-4D26-8395FAB01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Scope 1: </a:t>
            </a:r>
            <a:r>
              <a:rPr lang="en-US" dirty="0"/>
              <a:t>Design logo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Scope 2: </a:t>
            </a:r>
            <a:r>
              <a:rPr lang="en-US" dirty="0"/>
              <a:t>Design all website, backend and user screens (UI/UX)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Scope 3: </a:t>
            </a:r>
            <a:r>
              <a:rPr lang="en-US" dirty="0"/>
              <a:t>Programming/development, payment processing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Scope 4:  </a:t>
            </a:r>
            <a:r>
              <a:rPr lang="en-US" dirty="0"/>
              <a:t>API connections to manufactures (take orders on site/manufacturer drop ships)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Scope 5</a:t>
            </a:r>
            <a:r>
              <a:rPr lang="en-US" dirty="0"/>
              <a:t>: ongoing site support</a:t>
            </a:r>
          </a:p>
        </p:txBody>
      </p:sp>
    </p:spTree>
    <p:extLst>
      <p:ext uri="{BB962C8B-B14F-4D97-AF65-F5344CB8AC3E}">
        <p14:creationId xmlns:p14="http://schemas.microsoft.com/office/powerpoint/2010/main" val="288981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4CB47-1230-4C31-9092-593DD373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US" sz="5600"/>
              <a:t>Color scheme for logo and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49535-F3F1-B958-3A8B-2F4C05EB0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3439863" cy="35935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 white and </a:t>
            </a:r>
            <a:r>
              <a:rPr lang="en-US" dirty="0">
                <a:solidFill>
                  <a:srgbClr val="0033CC"/>
                </a:solidFill>
              </a:rPr>
              <a:t>blue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America theme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7F95AEB-478E-09C7-66F5-64D841E56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2" r="1812" b="3"/>
          <a:stretch/>
        </p:blipFill>
        <p:spPr>
          <a:xfrm>
            <a:off x="5652655" y="2264989"/>
            <a:ext cx="6539345" cy="45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4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83C5-3C00-A7B6-793B-08C73031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49247-92AA-C275-57B9-B67BCA2B7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https://www.metalsdepot.com/?gclid=Cj0KCQiA1sucBhDgARIsAFoytUveeDR1xlpuDYuDghcsCh4Ke4vNoTGitVSpRmIha9Fsl4v0N_IqQNsaAtAmEALw_wcB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4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83C5-3C00-A7B6-793B-08C73031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49247-92AA-C275-57B9-B67BCA2B7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Ability for products to sort and break out into types (the sample site steel, aluminum for example)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Customer can create an order/shopping cart, go to payment page and buy; order sent to API manufacturer to drop 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Ability for company to add their own products and services that would flow to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Customer can request a quote, whereas they choose products and services to request a special quote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Web pages TBD: Home page, Products and Services, Request a Quote, Contact Us/schedule a call, About Us, landing page for marketing campaigns</a:t>
            </a:r>
          </a:p>
        </p:txBody>
      </p:sp>
    </p:spTree>
    <p:extLst>
      <p:ext uri="{BB962C8B-B14F-4D97-AF65-F5344CB8AC3E}">
        <p14:creationId xmlns:p14="http://schemas.microsoft.com/office/powerpoint/2010/main" val="2775058162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222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Franklin Gothic Demi Cond</vt:lpstr>
      <vt:lpstr>Franklin Gothic Medium</vt:lpstr>
      <vt:lpstr>Wingdings</vt:lpstr>
      <vt:lpstr>JuxtaposeVTI</vt:lpstr>
      <vt:lpstr>Tri-M Industrial Supply</vt:lpstr>
      <vt:lpstr>Company overview</vt:lpstr>
      <vt:lpstr>scope</vt:lpstr>
      <vt:lpstr>Color scheme for logo and site</vt:lpstr>
      <vt:lpstr>Similar site</vt:lpstr>
      <vt:lpstr>High level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Tri-M Industrial Supply</dc:title>
  <dc:creator>Donna Weaver</dc:creator>
  <cp:lastModifiedBy>Donna Weaver</cp:lastModifiedBy>
  <cp:revision>1</cp:revision>
  <dcterms:created xsi:type="dcterms:W3CDTF">2022-12-09T20:35:04Z</dcterms:created>
  <dcterms:modified xsi:type="dcterms:W3CDTF">2023-01-16T17:00:56Z</dcterms:modified>
</cp:coreProperties>
</file>