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F989F3-1380-475A-9DAD-139A2C9B43CA}" v="4" dt="2023-01-13T21:08:30.3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Heisinger" userId="09f3f5e4606421f5" providerId="LiveId" clId="{8EF989F3-1380-475A-9DAD-139A2C9B43CA}"/>
    <pc:docChg chg="modSld">
      <pc:chgData name="Peter Heisinger" userId="09f3f5e4606421f5" providerId="LiveId" clId="{8EF989F3-1380-475A-9DAD-139A2C9B43CA}" dt="2023-01-13T21:08:30.314" v="3" actId="1076"/>
      <pc:docMkLst>
        <pc:docMk/>
      </pc:docMkLst>
      <pc:sldChg chg="modSp">
        <pc:chgData name="Peter Heisinger" userId="09f3f5e4606421f5" providerId="LiveId" clId="{8EF989F3-1380-475A-9DAD-139A2C9B43CA}" dt="2023-01-13T21:08:30.314" v="3" actId="1076"/>
        <pc:sldMkLst>
          <pc:docMk/>
          <pc:sldMk cId="315545661" sldId="256"/>
        </pc:sldMkLst>
        <pc:picChg chg="mod">
          <ac:chgData name="Peter Heisinger" userId="09f3f5e4606421f5" providerId="LiveId" clId="{8EF989F3-1380-475A-9DAD-139A2C9B43CA}" dt="2023-01-13T21:08:26.674" v="1" actId="14100"/>
          <ac:picMkLst>
            <pc:docMk/>
            <pc:sldMk cId="315545661" sldId="256"/>
            <ac:picMk id="1025" creationId="{C6F46D03-6DA3-13DC-66C5-A00BE1ADC83E}"/>
          </ac:picMkLst>
        </pc:picChg>
        <pc:picChg chg="mod">
          <ac:chgData name="Peter Heisinger" userId="09f3f5e4606421f5" providerId="LiveId" clId="{8EF989F3-1380-475A-9DAD-139A2C9B43CA}" dt="2023-01-13T21:08:24.400" v="0" actId="14100"/>
          <ac:picMkLst>
            <pc:docMk/>
            <pc:sldMk cId="315545661" sldId="256"/>
            <ac:picMk id="1026" creationId="{022394E9-03C9-2711-C00C-7B08DE838E14}"/>
          </ac:picMkLst>
        </pc:picChg>
        <pc:picChg chg="mod">
          <ac:chgData name="Peter Heisinger" userId="09f3f5e4606421f5" providerId="LiveId" clId="{8EF989F3-1380-475A-9DAD-139A2C9B43CA}" dt="2023-01-13T21:08:30.314" v="3" actId="1076"/>
          <ac:picMkLst>
            <pc:docMk/>
            <pc:sldMk cId="315545661" sldId="256"/>
            <ac:picMk id="1027" creationId="{BBD084CA-04EC-3EEC-B985-3B0AF4CFB80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59535-86DD-912B-C823-09E754136F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CC3D1-E44A-0ADE-1504-B8B01D688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0A41B-633A-2E52-9385-03108CCD2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0439F-0906-9412-02A3-B3534DA31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83E02-3A9A-1B5B-154E-9619E7035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3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1EC9D-1371-8806-DD1D-CBF0D4820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3CEDEE-A22D-C5B9-9805-B9A585008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69688-5E22-8496-6A2A-7A55FDB1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7DB4A-2370-25BB-4686-9AFE375AE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FFA37-703F-6282-CDE8-29110972D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0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E28249-6205-C682-BCD4-CFF8779C0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E611B-898D-53FA-2268-D428818EB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3EBFB-D161-F8A4-942B-9C393DFE9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27156-A2D1-0333-A9DF-C0CED75C7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C8CF7-6E82-E31C-5097-655CDA111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6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D060D-5E4D-6878-2B23-96E773DE9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5AC64-8A1D-CCC4-A047-CD70E7485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FF7DE-50C6-45F2-8579-733BCDD9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5D24B-3DFC-7C41-5878-E4CAAFCC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944B2-AA5F-AFA3-F9C2-F0EE51C81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6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F6F20-1DF4-F069-600E-2ABF0894D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43BA8-1E15-DCC2-4F4F-F800443AA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BC15A-F705-DB0D-C450-26C144D54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58E86-4980-7EC2-63CD-013D457E1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0B2E4-BFFE-7F9E-FE8D-BB5704073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51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E9399-32BA-97B0-A88C-2105EAEF7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963D0-4A34-D277-20AB-12B77BA296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2A2381-B3AD-0FCA-8029-C0FA7E4BE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6E7F1-85E1-EC92-64C9-2F0532969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23F568-1B4D-982D-237C-1D54CD9BD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1A14E2-57AF-0FC7-79C6-7C894FC49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8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E09E3-2676-4CF0-D682-E3D2FB335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75708-CEED-E2B3-9416-CDE4573EF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83B487-0674-A692-759B-2852733C1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D45F17-ED2A-E3CC-7B16-0140F866BC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80B8EF-9267-E110-C81A-000D595F89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D5BA7A-138E-F3DF-01CC-DDF9743A8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367300-64B5-DE5A-1B8D-85BA51D1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CEBB0D-8316-78A7-D398-0F3D8FFA6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9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2824B-2EFD-B372-3473-6903723F4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6D8CC1-7BA6-E65A-D0B5-989BF19A5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3E30D-149F-0378-2B37-73E02CD8F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631B40-84AE-433B-1F73-F5ED36CEF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7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A96F8B-23CC-AFF2-08FE-BD30AAA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D8E3F0-D031-4616-34BB-B2A50B12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E4824-A6C2-E2E5-94A5-9327E6271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8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3516F-45D3-255F-FDD9-026F9BB18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13C2B-1748-997D-5832-35A2EB5E0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5D378-A142-58F6-715B-59460F4F4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F9A90-4E7E-473B-9FDB-85166A9F9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CF8A1-EA67-9D2D-3A00-4A5D2733D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EA249-ED4A-CE1F-DEBC-27B47FAE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3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8FECA-FB17-420C-137D-579194553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AEF4CD-D5F3-DB7A-E671-ACFCC76297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4980EE-FFB7-08B0-5400-34D8A70E3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0DF686-0E0C-0F9F-835B-9B30E3DEB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62007-F6E8-3C3D-FE89-3D45CFE7A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CF088-74BC-5B4D-C6B3-4218AA17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44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E6159D-A223-8718-6341-138FB70EE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E3E60-F51E-65F1-5234-1639708E9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9487C-F8A8-F8E0-C003-F55A94051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2EE70-871E-4CEE-A4E8-00179416F324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A6EE5-8A82-F676-5B12-D35E44F19E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9EA07-8154-46CF-F06B-84CE7DBE8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DCF95-1326-41EC-AD2C-82D350E4C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59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92125.DA4398F0" TargetMode="External"/><Relationship Id="rId7" Type="http://schemas.openxmlformats.org/officeDocument/2006/relationships/image" Target="cid:image002.png@01D92125.DA4398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cid:image004.png@01D92126.84C1FD80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">
            <a:extLst>
              <a:ext uri="{FF2B5EF4-FFF2-40B4-BE49-F238E27FC236}">
                <a16:creationId xmlns:a16="http://schemas.microsoft.com/office/drawing/2014/main" id="{BBD084CA-04EC-3EEC-B985-3B0AF4CFB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49" y="233694"/>
            <a:ext cx="3322320" cy="2136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6">
            <a:extLst>
              <a:ext uri="{FF2B5EF4-FFF2-40B4-BE49-F238E27FC236}">
                <a16:creationId xmlns:a16="http://schemas.microsoft.com/office/drawing/2014/main" id="{022394E9-03C9-2711-C00C-7B08DE838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694" y="2918619"/>
            <a:ext cx="5046110" cy="156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2">
            <a:extLst>
              <a:ext uri="{FF2B5EF4-FFF2-40B4-BE49-F238E27FC236}">
                <a16:creationId xmlns:a16="http://schemas.microsoft.com/office/drawing/2014/main" id="{C6F46D03-6DA3-13DC-66C5-A00BE1ADC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618" y="5021262"/>
            <a:ext cx="4234182" cy="152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EE332230-5004-C695-1346-3D8ADBD17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83D5A2-4F68-0907-ED81-66D07AB98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129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D247DB-5E6C-9F7A-8733-F86D9A9C3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671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5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Heisinger</dc:creator>
  <cp:lastModifiedBy>Peter Heisinger</cp:lastModifiedBy>
  <cp:revision>1</cp:revision>
  <dcterms:created xsi:type="dcterms:W3CDTF">2023-01-13T21:07:04Z</dcterms:created>
  <dcterms:modified xsi:type="dcterms:W3CDTF">2023-01-13T21:08:33Z</dcterms:modified>
</cp:coreProperties>
</file>