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853" r:id="rId5"/>
    <p:sldId id="3855" r:id="rId6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tserrat" pitchFamily="2" charset="77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uardo Neeter" initials="EN" lastIdx="2" clrIdx="0">
    <p:extLst>
      <p:ext uri="{19B8F6BF-5375-455C-9EA6-DF929625EA0E}">
        <p15:presenceInfo xmlns:p15="http://schemas.microsoft.com/office/powerpoint/2012/main" userId="S::eneeter@factualvr.com::c9630c28-0ef8-4368-8a50-f7e878a50d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A8E"/>
    <a:srgbClr val="E6E6E6"/>
    <a:srgbClr val="28A5DF"/>
    <a:srgbClr val="293C90"/>
    <a:srgbClr val="3C6EA9"/>
    <a:srgbClr val="20297C"/>
    <a:srgbClr val="737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95D282-0F36-0143-ADFE-CDCA589EBE90}" v="2" dt="2023-01-09T15:44:08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395" autoAdjust="0"/>
  </p:normalViewPr>
  <p:slideViewPr>
    <p:cSldViewPr snapToGrid="0">
      <p:cViewPr varScale="1">
        <p:scale>
          <a:sx n="105" d="100"/>
          <a:sy n="105" d="100"/>
        </p:scale>
        <p:origin x="28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4632" y="11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uardo Neeter" userId="c9630c28-0ef8-4368-8a50-f7e878a50d58" providerId="ADAL" clId="{FF95D282-0F36-0143-ADFE-CDCA589EBE90}"/>
    <pc:docChg chg="custSel delSld modSld sldOrd">
      <pc:chgData name="Eduardo Neeter" userId="c9630c28-0ef8-4368-8a50-f7e878a50d58" providerId="ADAL" clId="{FF95D282-0F36-0143-ADFE-CDCA589EBE90}" dt="2023-01-09T21:11:50.279" v="244" actId="20577"/>
      <pc:docMkLst>
        <pc:docMk/>
      </pc:docMkLst>
      <pc:sldChg chg="del">
        <pc:chgData name="Eduardo Neeter" userId="c9630c28-0ef8-4368-8a50-f7e878a50d58" providerId="ADAL" clId="{FF95D282-0F36-0143-ADFE-CDCA589EBE90}" dt="2023-01-09T15:44:48.095" v="35" actId="2696"/>
        <pc:sldMkLst>
          <pc:docMk/>
          <pc:sldMk cId="4119019050" sldId="3850"/>
        </pc:sldMkLst>
      </pc:sldChg>
      <pc:sldChg chg="del">
        <pc:chgData name="Eduardo Neeter" userId="c9630c28-0ef8-4368-8a50-f7e878a50d58" providerId="ADAL" clId="{FF95D282-0F36-0143-ADFE-CDCA589EBE90}" dt="2023-01-09T15:44:48.131" v="37" actId="2696"/>
        <pc:sldMkLst>
          <pc:docMk/>
          <pc:sldMk cId="776724473" sldId="3851"/>
        </pc:sldMkLst>
      </pc:sldChg>
      <pc:sldChg chg="del">
        <pc:chgData name="Eduardo Neeter" userId="c9630c28-0ef8-4368-8a50-f7e878a50d58" providerId="ADAL" clId="{FF95D282-0F36-0143-ADFE-CDCA589EBE90}" dt="2023-01-09T15:44:48.099" v="36" actId="2696"/>
        <pc:sldMkLst>
          <pc:docMk/>
          <pc:sldMk cId="3901783981" sldId="3852"/>
        </pc:sldMkLst>
      </pc:sldChg>
      <pc:sldChg chg="addSp delSp modSp mod ord">
        <pc:chgData name="Eduardo Neeter" userId="c9630c28-0ef8-4368-8a50-f7e878a50d58" providerId="ADAL" clId="{FF95D282-0F36-0143-ADFE-CDCA589EBE90}" dt="2023-01-09T21:11:50.279" v="244" actId="20577"/>
        <pc:sldMkLst>
          <pc:docMk/>
          <pc:sldMk cId="3916716272" sldId="3853"/>
        </pc:sldMkLst>
        <pc:spChg chg="mod">
          <ac:chgData name="Eduardo Neeter" userId="c9630c28-0ef8-4368-8a50-f7e878a50d58" providerId="ADAL" clId="{FF95D282-0F36-0143-ADFE-CDCA589EBE90}" dt="2023-01-09T21:11:19.990" v="243" actId="20577"/>
          <ac:spMkLst>
            <pc:docMk/>
            <pc:sldMk cId="3916716272" sldId="3853"/>
            <ac:spMk id="2" creationId="{8F015EA6-EEB3-B7DC-D6FB-3077BDF07FF8}"/>
          </ac:spMkLst>
        </pc:spChg>
        <pc:spChg chg="mod">
          <ac:chgData name="Eduardo Neeter" userId="c9630c28-0ef8-4368-8a50-f7e878a50d58" providerId="ADAL" clId="{FF95D282-0F36-0143-ADFE-CDCA589EBE90}" dt="2023-01-09T21:11:50.279" v="244" actId="20577"/>
          <ac:spMkLst>
            <pc:docMk/>
            <pc:sldMk cId="3916716272" sldId="3853"/>
            <ac:spMk id="3" creationId="{12832D24-EBFC-4E37-3C8E-3AA6FB007B4C}"/>
          </ac:spMkLst>
        </pc:spChg>
        <pc:spChg chg="add del mod">
          <ac:chgData name="Eduardo Neeter" userId="c9630c28-0ef8-4368-8a50-f7e878a50d58" providerId="ADAL" clId="{FF95D282-0F36-0143-ADFE-CDCA589EBE90}" dt="2023-01-09T15:46:07.101" v="150" actId="478"/>
          <ac:spMkLst>
            <pc:docMk/>
            <pc:sldMk cId="3916716272" sldId="3853"/>
            <ac:spMk id="19" creationId="{2D03DDDD-3996-496A-F3BC-994838F6EA28}"/>
          </ac:spMkLst>
        </pc:spChg>
        <pc:grpChg chg="del">
          <ac:chgData name="Eduardo Neeter" userId="c9630c28-0ef8-4368-8a50-f7e878a50d58" providerId="ADAL" clId="{FF95D282-0F36-0143-ADFE-CDCA589EBE90}" dt="2023-01-09T15:45:56.392" v="144" actId="478"/>
          <ac:grpSpMkLst>
            <pc:docMk/>
            <pc:sldMk cId="3916716272" sldId="3853"/>
            <ac:grpSpMk id="15" creationId="{79EAFBC5-8EE5-88E8-5E1A-F9047FA75D28}"/>
          </ac:grpSpMkLst>
        </pc:grpChg>
        <pc:grpChg chg="del">
          <ac:chgData name="Eduardo Neeter" userId="c9630c28-0ef8-4368-8a50-f7e878a50d58" providerId="ADAL" clId="{FF95D282-0F36-0143-ADFE-CDCA589EBE90}" dt="2023-01-09T15:45:52.209" v="141" actId="478"/>
          <ac:grpSpMkLst>
            <pc:docMk/>
            <pc:sldMk cId="3916716272" sldId="3853"/>
            <ac:grpSpMk id="32" creationId="{0933AF45-7DF6-5A46-2332-E82D102ECAC9}"/>
          </ac:grpSpMkLst>
        </pc:grpChg>
        <pc:picChg chg="del">
          <ac:chgData name="Eduardo Neeter" userId="c9630c28-0ef8-4368-8a50-f7e878a50d58" providerId="ADAL" clId="{FF95D282-0F36-0143-ADFE-CDCA589EBE90}" dt="2023-01-09T15:46:01.531" v="146" actId="478"/>
          <ac:picMkLst>
            <pc:docMk/>
            <pc:sldMk cId="3916716272" sldId="3853"/>
            <ac:picMk id="5" creationId="{9BEB64CA-013E-C157-6316-C78444737A21}"/>
          </ac:picMkLst>
        </pc:picChg>
        <pc:picChg chg="add mod">
          <ac:chgData name="Eduardo Neeter" userId="c9630c28-0ef8-4368-8a50-f7e878a50d58" providerId="ADAL" clId="{FF95D282-0F36-0143-ADFE-CDCA589EBE90}" dt="2023-01-09T15:46:55.886" v="213" actId="1076"/>
          <ac:picMkLst>
            <pc:docMk/>
            <pc:sldMk cId="3916716272" sldId="3853"/>
            <ac:picMk id="6" creationId="{521D48C5-2DA2-A67C-47BC-FB227CDAD646}"/>
          </ac:picMkLst>
        </pc:picChg>
        <pc:picChg chg="del">
          <ac:chgData name="Eduardo Neeter" userId="c9630c28-0ef8-4368-8a50-f7e878a50d58" providerId="ADAL" clId="{FF95D282-0F36-0143-ADFE-CDCA589EBE90}" dt="2023-01-09T15:45:51.561" v="140" actId="478"/>
          <ac:picMkLst>
            <pc:docMk/>
            <pc:sldMk cId="3916716272" sldId="3853"/>
            <ac:picMk id="7" creationId="{E85B85D7-8642-669E-274E-AEA042EF87C9}"/>
          </ac:picMkLst>
        </pc:picChg>
        <pc:picChg chg="del">
          <ac:chgData name="Eduardo Neeter" userId="c9630c28-0ef8-4368-8a50-f7e878a50d58" providerId="ADAL" clId="{FF95D282-0F36-0143-ADFE-CDCA589EBE90}" dt="2023-01-09T15:45:55.490" v="143" actId="478"/>
          <ac:picMkLst>
            <pc:docMk/>
            <pc:sldMk cId="3916716272" sldId="3853"/>
            <ac:picMk id="11" creationId="{74C3884C-4CB5-E36D-22AF-3A478926D5AF}"/>
          </ac:picMkLst>
        </pc:picChg>
        <pc:picChg chg="del">
          <ac:chgData name="Eduardo Neeter" userId="c9630c28-0ef8-4368-8a50-f7e878a50d58" providerId="ADAL" clId="{FF95D282-0F36-0143-ADFE-CDCA589EBE90}" dt="2023-01-09T15:45:52.951" v="142" actId="478"/>
          <ac:picMkLst>
            <pc:docMk/>
            <pc:sldMk cId="3916716272" sldId="3853"/>
            <ac:picMk id="12" creationId="{315FD632-4465-F90D-AAD1-882DB49543D2}"/>
          </ac:picMkLst>
        </pc:picChg>
        <pc:picChg chg="del">
          <ac:chgData name="Eduardo Neeter" userId="c9630c28-0ef8-4368-8a50-f7e878a50d58" providerId="ADAL" clId="{FF95D282-0F36-0143-ADFE-CDCA589EBE90}" dt="2023-01-09T15:45:55.490" v="143" actId="478"/>
          <ac:picMkLst>
            <pc:docMk/>
            <pc:sldMk cId="3916716272" sldId="3853"/>
            <ac:picMk id="13" creationId="{32AD3623-1601-753F-6E68-E33AC23ABCDF}"/>
          </ac:picMkLst>
        </pc:picChg>
        <pc:picChg chg="add del mod">
          <ac:chgData name="Eduardo Neeter" userId="c9630c28-0ef8-4368-8a50-f7e878a50d58" providerId="ADAL" clId="{FF95D282-0F36-0143-ADFE-CDCA589EBE90}" dt="2023-01-09T15:44:14.114" v="34" actId="478"/>
          <ac:picMkLst>
            <pc:docMk/>
            <pc:sldMk cId="3916716272" sldId="3853"/>
            <ac:picMk id="14" creationId="{6F285185-14E4-7F93-5F56-E13609C420E0}"/>
          </ac:picMkLst>
        </pc:picChg>
        <pc:picChg chg="del">
          <ac:chgData name="Eduardo Neeter" userId="c9630c28-0ef8-4368-8a50-f7e878a50d58" providerId="ADAL" clId="{FF95D282-0F36-0143-ADFE-CDCA589EBE90}" dt="2023-01-09T15:45:59.160" v="145" actId="478"/>
          <ac:picMkLst>
            <pc:docMk/>
            <pc:sldMk cId="3916716272" sldId="3853"/>
            <ac:picMk id="16" creationId="{E67DA33B-0D22-26C6-62B1-B7204FE0D092}"/>
          </ac:picMkLst>
        </pc:picChg>
        <pc:picChg chg="del">
          <ac:chgData name="Eduardo Neeter" userId="c9630c28-0ef8-4368-8a50-f7e878a50d58" providerId="ADAL" clId="{FF95D282-0F36-0143-ADFE-CDCA589EBE90}" dt="2023-01-09T15:45:55.490" v="143" actId="478"/>
          <ac:picMkLst>
            <pc:docMk/>
            <pc:sldMk cId="3916716272" sldId="3853"/>
            <ac:picMk id="18" creationId="{30522087-7165-C672-E1C8-F4DB9069F06E}"/>
          </ac:picMkLst>
        </pc:picChg>
        <pc:picChg chg="del">
          <ac:chgData name="Eduardo Neeter" userId="c9630c28-0ef8-4368-8a50-f7e878a50d58" providerId="ADAL" clId="{FF95D282-0F36-0143-ADFE-CDCA589EBE90}" dt="2023-01-09T15:46:02.648" v="148" actId="478"/>
          <ac:picMkLst>
            <pc:docMk/>
            <pc:sldMk cId="3916716272" sldId="3853"/>
            <ac:picMk id="26" creationId="{0F910048-3946-C9B9-6F52-5E52BA64CF06}"/>
          </ac:picMkLst>
        </pc:picChg>
        <pc:picChg chg="del">
          <ac:chgData name="Eduardo Neeter" userId="c9630c28-0ef8-4368-8a50-f7e878a50d58" providerId="ADAL" clId="{FF95D282-0F36-0143-ADFE-CDCA589EBE90}" dt="2023-01-09T15:46:02.196" v="147" actId="478"/>
          <ac:picMkLst>
            <pc:docMk/>
            <pc:sldMk cId="3916716272" sldId="3853"/>
            <ac:picMk id="27" creationId="{330D14D9-11C5-094E-41F1-7F825E7789C2}"/>
          </ac:picMkLst>
        </pc:picChg>
        <pc:picChg chg="del">
          <ac:chgData name="Eduardo Neeter" userId="c9630c28-0ef8-4368-8a50-f7e878a50d58" providerId="ADAL" clId="{FF95D282-0F36-0143-ADFE-CDCA589EBE90}" dt="2023-01-09T15:43:59.771" v="28" actId="478"/>
          <ac:picMkLst>
            <pc:docMk/>
            <pc:sldMk cId="3916716272" sldId="3853"/>
            <ac:picMk id="29" creationId="{10A1E6AA-CDED-CDEC-6847-976C89F65805}"/>
          </ac:picMkLst>
        </pc:picChg>
        <pc:picChg chg="del">
          <ac:chgData name="Eduardo Neeter" userId="c9630c28-0ef8-4368-8a50-f7e878a50d58" providerId="ADAL" clId="{FF95D282-0F36-0143-ADFE-CDCA589EBE90}" dt="2023-01-09T15:46:04.495" v="149" actId="478"/>
          <ac:picMkLst>
            <pc:docMk/>
            <pc:sldMk cId="3916716272" sldId="3853"/>
            <ac:picMk id="30" creationId="{81EACFB9-0A70-9F80-2987-55EB723C822A}"/>
          </ac:picMkLst>
        </pc:picChg>
      </pc:sldChg>
    </pc:docChg>
  </pc:docChgLst>
  <pc:docChgLst>
    <pc:chgData name="Eduardo Neeter" userId="c9630c28-0ef8-4368-8a50-f7e878a50d58" providerId="ADAL" clId="{5DA70C84-FCDE-9346-BADA-3C8FF70A74D7}"/>
    <pc:docChg chg="custSel modSld">
      <pc:chgData name="Eduardo Neeter" userId="c9630c28-0ef8-4368-8a50-f7e878a50d58" providerId="ADAL" clId="{5DA70C84-FCDE-9346-BADA-3C8FF70A74D7}" dt="2023-01-09T15:06:22.534" v="3" actId="20577"/>
      <pc:docMkLst>
        <pc:docMk/>
      </pc:docMkLst>
      <pc:sldChg chg="delSp modSp mod">
        <pc:chgData name="Eduardo Neeter" userId="c9630c28-0ef8-4368-8a50-f7e878a50d58" providerId="ADAL" clId="{5DA70C84-FCDE-9346-BADA-3C8FF70A74D7}" dt="2023-01-09T15:06:22.534" v="3" actId="20577"/>
        <pc:sldMkLst>
          <pc:docMk/>
          <pc:sldMk cId="3916716272" sldId="3853"/>
        </pc:sldMkLst>
        <pc:spChg chg="mod">
          <ac:chgData name="Eduardo Neeter" userId="c9630c28-0ef8-4368-8a50-f7e878a50d58" providerId="ADAL" clId="{5DA70C84-FCDE-9346-BADA-3C8FF70A74D7}" dt="2023-01-09T15:06:22.534" v="3" actId="20577"/>
          <ac:spMkLst>
            <pc:docMk/>
            <pc:sldMk cId="3916716272" sldId="3853"/>
            <ac:spMk id="3" creationId="{12832D24-EBFC-4E37-3C8E-3AA6FB007B4C}"/>
          </ac:spMkLst>
        </pc:spChg>
        <pc:picChg chg="del">
          <ac:chgData name="Eduardo Neeter" userId="c9630c28-0ef8-4368-8a50-f7e878a50d58" providerId="ADAL" clId="{5DA70C84-FCDE-9346-BADA-3C8FF70A74D7}" dt="2023-01-09T15:06:09.004" v="1" actId="478"/>
          <ac:picMkLst>
            <pc:docMk/>
            <pc:sldMk cId="3916716272" sldId="3853"/>
            <ac:picMk id="10" creationId="{24FB755B-A288-3455-5524-DC17F0C5499C}"/>
          </ac:picMkLst>
        </pc:picChg>
        <pc:picChg chg="del">
          <ac:chgData name="Eduardo Neeter" userId="c9630c28-0ef8-4368-8a50-f7e878a50d58" providerId="ADAL" clId="{5DA70C84-FCDE-9346-BADA-3C8FF70A74D7}" dt="2023-01-09T15:06:07.479" v="0" actId="478"/>
          <ac:picMkLst>
            <pc:docMk/>
            <pc:sldMk cId="3916716272" sldId="3853"/>
            <ac:picMk id="14" creationId="{516F2B56-6C0B-CA80-3858-7A15E404F51B}"/>
          </ac:picMkLst>
        </pc:picChg>
        <pc:picChg chg="mod">
          <ac:chgData name="Eduardo Neeter" userId="c9630c28-0ef8-4368-8a50-f7e878a50d58" providerId="ADAL" clId="{5DA70C84-FCDE-9346-BADA-3C8FF70A74D7}" dt="2023-01-09T15:06:11.936" v="2" actId="1076"/>
          <ac:picMkLst>
            <pc:docMk/>
            <pc:sldMk cId="3916716272" sldId="3853"/>
            <ac:picMk id="29" creationId="{10A1E6AA-CDED-CDEC-6847-976C89F6580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21DA31-6F02-489B-9FE9-6300F5B6D5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3F345-7B33-443A-BBD1-D3F85DBDAE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BA6EB-E415-4288-A27B-DDF767FAED92}" type="datetimeFigureOut">
              <a:rPr lang="en-US" smtClean="0"/>
              <a:t>1/9/23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48775-3F30-49A3-8C23-A602DC9773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45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B4F41-7500-E84C-B417-62D7E7FCC22F}" type="datetimeFigureOut">
              <a:rPr lang="en-US" smtClean="0"/>
              <a:t>1/9/23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CEBA3-9858-424B-AD2A-78B077F9E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46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CEBA3-9858-424B-AD2A-78B077F9E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14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CEBA3-9858-424B-AD2A-78B077F9ED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4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D146CB-7CDD-477C-B51A-609A1926FD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6E6E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261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7D5929-6890-41FB-91D3-562E49C8C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6E6E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5957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7D5929-6890-41FB-91D3-562E49C8C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6E6E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440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7D5929-6890-41FB-91D3-562E49C8C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6E6E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1479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D63A66-2149-4743-B34E-2C5D0A4D08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Logo&#10;&#10;Description automatically generated with medium confidence">
            <a:extLst>
              <a:ext uri="{FF2B5EF4-FFF2-40B4-BE49-F238E27FC236}">
                <a16:creationId xmlns:a16="http://schemas.microsoft.com/office/drawing/2014/main" id="{C045291C-500B-CE48-A04E-AEFF853F01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16809"/>
            <a:ext cx="9144000" cy="155937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62093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6E6E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361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D2B5E4-2048-4E59-A25E-2D7C2B529A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534837"/>
            <a:ext cx="10964174" cy="5710687"/>
          </a:xfrm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71DA01E-29DC-45E6-B821-0497ADFE84BD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2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D2B5E4-2048-4E59-A25E-2D7C2B529A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314300"/>
            <a:ext cx="10964174" cy="5000236"/>
          </a:xfrm>
        </p:spPr>
        <p:txBody>
          <a:bodyPr anchor="ctr" anchorCtr="0">
            <a:normAutofit/>
          </a:bodyPr>
          <a:lstStyle>
            <a:lvl1pPr algn="ctr">
              <a:lnSpc>
                <a:spcPct val="15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E3A5AF22-3697-4890-BE28-6D54268C2528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072D51B-B94D-F040-984B-38CB427EEF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5BEFE-594C-CB49-A127-D5561065F3B8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34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CB3D58-D370-4986-A8DF-DE40068F13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F4B05C1B-FD33-8735-46A4-29E37A8603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4625163"/>
            <a:ext cx="10964174" cy="1689373"/>
          </a:xfrm>
        </p:spPr>
        <p:txBody>
          <a:bodyPr anchor="ctr" anchorCtr="0">
            <a:normAutofit/>
          </a:bodyPr>
          <a:lstStyle>
            <a:lvl1pPr algn="ctr">
              <a:lnSpc>
                <a:spcPct val="15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8AA9902E-30C6-4282-9AB2-905DB6A22157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17E5EE3-42A5-4C76-B983-201CD9C7B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096390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E8EBDC35-01BF-094C-97E5-CEE74359F7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1146DB88-088B-2E4F-9030-0342C04F54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B947D0-16EF-474B-A67E-5E1392094ED2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8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38BFFC7-E604-4947-8A68-E386BECB2E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048216"/>
            <a:ext cx="10964174" cy="5266320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8DA7CA6-2A03-45FD-AD7D-B1DE8378269A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DAB79EFB-977C-D14A-B333-F24D3D6B88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8F9EC81-C2B8-F64B-947D-4757F8C335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2F7561-A16E-C045-83E3-DF6834A9C72E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78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4D16E6-C18D-4E2A-A9A6-E28AF04D9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048215"/>
            <a:ext cx="10964174" cy="5266321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8DA7CA6-2A03-45FD-AD7D-B1DE8378269A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866C9849-105A-264E-8366-13BAC152C7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325D9B8-F5A5-5A44-AE72-3386E4C0FA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200781-5C77-F54C-9070-251D61D48939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52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4D16E6-C18D-4E2A-A9A6-E28AF04D9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048219"/>
            <a:ext cx="10964174" cy="5266317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8DA7CA6-2A03-45FD-AD7D-B1DE8378269A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904B15F5-9710-4D49-B686-8C2186CD87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95BF4160-6231-F141-872C-FE4D2634ED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C28AFB-BF37-094A-A55E-A661990B9621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42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4D16E6-C18D-4E2A-A9A6-E28AF04D9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048216"/>
            <a:ext cx="10964174" cy="5266320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8DA7CA6-2A03-45FD-AD7D-B1DE8378269A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B815CA81-3D5B-524A-B4D2-E4FA1374CF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A770F7B3-EA87-2747-95A8-88F3643DB0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479FD5-2C31-EB40-B6DD-6A9A887EB575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534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A38605-8700-4610-8F34-60D84C24C5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173192"/>
            <a:ext cx="10964174" cy="5141344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8DA7CA6-2A03-45FD-AD7D-B1DE8378269A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FC517A49-63D2-0343-AB05-3282FE692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5651136-17A5-7C41-8D3C-AFB9F34EA9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06C9B8-42A0-2440-9AC7-7E9647376AEE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87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5A04D0-DA55-401F-BF4F-8E2B2919C7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642652"/>
            <a:ext cx="10964174" cy="4671884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ECD14-BF0C-406E-8B6A-B88EB0944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096390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2CA6D17-1B79-4027-8E18-37B44D6EBD0B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8D968C67-E0EB-314D-8683-4BC9D9B80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05714AB-E7C2-F14B-BE5F-5094B95928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38ECF5-9736-D645-BB4C-7C865EBDF3D1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539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2B3A29-51BD-4494-B3B5-A3356691AC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642652"/>
            <a:ext cx="10964174" cy="4671884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ECD14-BF0C-406E-8B6A-B88EB0944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096390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2CA6D17-1B79-4027-8E18-37B44D6EBD0B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FA7A950F-7864-D34D-8599-454E58AC3A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76AE37E-2C0F-B44D-9EAD-B9860E77F7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058E65-086E-F14E-8D18-141EEE063D72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80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014A241-4539-49BD-805F-04EEDBE302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642652"/>
            <a:ext cx="10964174" cy="4671884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ECD14-BF0C-406E-8B6A-B88EB0944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096390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2CA6D17-1B79-4027-8E18-37B44D6EBD0B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5B601FC2-87BA-934F-8701-F94E62B050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82071D7F-353E-6D4C-AF86-00583F17ED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2CA07D-0A52-6644-B67F-46C3B72B832C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14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0933EE5-18A0-4CDC-9660-238A808C7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2860" y="1642652"/>
            <a:ext cx="10964174" cy="4671884"/>
          </a:xfrm>
        </p:spPr>
        <p:txBody>
          <a:bodyPr anchor="ctr" anchorCtr="0">
            <a:normAutofit/>
          </a:bodyPr>
          <a:lstStyle>
            <a:lvl1pPr algn="ctr">
              <a:lnSpc>
                <a:spcPts val="5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9F97A4-70D8-494A-94D0-42552E16F6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2859" y="6432550"/>
            <a:ext cx="10963515" cy="357188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ECD14-BF0C-406E-8B6A-B88EB0944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096390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2CA6D17-1B79-4027-8E18-37B44D6EBD0B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C30125BD-2C51-5942-9C4B-611D68F047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C65CA9-DFE8-6F41-A7CB-D6E4A9B18E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74F869-2DF9-FB45-80C6-CED55B7571BC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700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264730-50D4-42AE-8488-929C1E6E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95CC27F-D5B2-440C-83FC-01DE915834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13" y="1110038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rgbClr val="E6E6E6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69144A2A-2807-4FD0-87CE-36FD89B8EE30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B3B1EA3F-FD72-9A47-AE80-DB12D9F1AD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0A49794-0ABB-A144-BBA4-8E49C4E9DA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E6275C-C196-D74D-87A9-C1EA1675BCBF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905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F26E5B-BED3-443A-8D6F-77CD76DE10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DC3D3C26-6595-4BD5-9004-C80B309ADC8E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56467D62-B1FB-674A-B6F4-ABF2F0121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9629" y="6163571"/>
            <a:ext cx="1119022" cy="500332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48C40F8-BE70-4743-BE97-AFFFF215A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73244E-C1A5-1441-800B-316D8496B101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42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8B6EBE-F8F1-455A-8089-B1D349B688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202" y="406984"/>
            <a:ext cx="10964174" cy="50033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rgbClr val="293C90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A3DA9A-BC2A-4FCC-9239-7DF4C87D6341}"/>
              </a:ext>
            </a:extLst>
          </p:cNvPr>
          <p:cNvCxnSpPr>
            <a:cxnSpLocks/>
          </p:cNvCxnSpPr>
          <p:nvPr userDrawn="1"/>
        </p:nvCxnSpPr>
        <p:spPr>
          <a:xfrm>
            <a:off x="5426015" y="907316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95CC27F-D5B2-440C-83FC-01DE915834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13" y="1110038"/>
            <a:ext cx="10964862" cy="35718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rgbClr val="737677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8689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2C43B-08A6-F14E-8872-0214B17BC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0E6BE-53BF-B441-8682-C4BF2198A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7635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A883-BDB9-6544-A29A-EE51130B4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8646"/>
            <a:ext cx="10515600" cy="893404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0297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28AB7-EE0A-5D45-B026-DDBD3C0C9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832"/>
            <a:ext cx="10515600" cy="4643131"/>
          </a:xfrm>
        </p:spPr>
        <p:txBody>
          <a:bodyPr anchor="ctr" anchorCtr="0">
            <a:normAutofit/>
          </a:bodyPr>
          <a:lstStyle>
            <a:lvl1pPr>
              <a:defRPr sz="2400">
                <a:solidFill>
                  <a:srgbClr val="737677"/>
                </a:solidFill>
              </a:defRPr>
            </a:lvl1pPr>
            <a:lvl2pPr>
              <a:defRPr sz="2000">
                <a:solidFill>
                  <a:srgbClr val="737677"/>
                </a:solidFill>
              </a:defRPr>
            </a:lvl2pPr>
            <a:lvl3pPr>
              <a:defRPr sz="1800">
                <a:solidFill>
                  <a:srgbClr val="737677"/>
                </a:solidFill>
              </a:defRPr>
            </a:lvl3pPr>
            <a:lvl4pPr>
              <a:defRPr sz="1600">
                <a:solidFill>
                  <a:srgbClr val="737677"/>
                </a:solidFill>
              </a:defRPr>
            </a:lvl4pPr>
            <a:lvl5pP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6928-4232-F34E-B151-29082C531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F65D-75E4-D849-8E72-FE027EDB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F3198-546E-744A-8F32-B852AD7E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21E423-89D6-400F-AE2C-674EAADC69FF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02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885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A883-BDB9-6544-A29A-EE51130B4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8646"/>
            <a:ext cx="10515600" cy="893404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0297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28AB7-EE0A-5D45-B026-DDBD3C0C9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832"/>
            <a:ext cx="10515600" cy="4643131"/>
          </a:xfrm>
        </p:spPr>
        <p:txBody>
          <a:bodyPr anchor="ctr" anchorCtr="0">
            <a:normAutofit/>
          </a:bodyPr>
          <a:lstStyle>
            <a:lvl1pPr>
              <a:buClr>
                <a:srgbClr val="20297C"/>
              </a:buClr>
              <a:defRPr sz="2400">
                <a:solidFill>
                  <a:srgbClr val="737677"/>
                </a:solidFill>
              </a:defRPr>
            </a:lvl1pPr>
            <a:lvl2pPr>
              <a:buClr>
                <a:srgbClr val="20297C"/>
              </a:buClr>
              <a:defRPr sz="2000">
                <a:solidFill>
                  <a:srgbClr val="737677"/>
                </a:solidFill>
              </a:defRPr>
            </a:lvl2pPr>
            <a:lvl3pPr>
              <a:buClr>
                <a:srgbClr val="20297C"/>
              </a:buClr>
              <a:defRPr sz="1800">
                <a:solidFill>
                  <a:srgbClr val="737677"/>
                </a:solidFill>
              </a:defRPr>
            </a:lvl3pPr>
            <a:lvl4pPr>
              <a:buClr>
                <a:srgbClr val="20297C"/>
              </a:buClr>
              <a:defRPr sz="1600">
                <a:solidFill>
                  <a:srgbClr val="737677"/>
                </a:solidFill>
              </a:defRPr>
            </a:lvl4pPr>
            <a:lvl5pPr>
              <a:buClr>
                <a:srgbClr val="20297C"/>
              </a:buCl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21E423-89D6-400F-AE2C-674EAADC69FF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02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12094D-5CD5-4F20-8F68-7699516058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2622" y="6412029"/>
            <a:ext cx="9952075" cy="371475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rgbClr val="737677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200"/>
            </a:lvl3pPr>
            <a:lvl4pPr marL="1371600" indent="0" algn="ctr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4300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5C17-DA7F-084A-AF7E-CF470F9B2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59131"/>
            <a:ext cx="10515600" cy="2852737"/>
          </a:xfrm>
        </p:spPr>
        <p:txBody>
          <a:bodyPr anchor="b"/>
          <a:lstStyle>
            <a:lvl1pPr algn="ctr">
              <a:defRPr sz="6000" b="1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52014-D97E-334B-8390-21A797798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8682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DE1B2-F686-1D4A-962F-B54E076B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69E27-A062-5E4E-9D61-B2B6E2526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F223F-6983-2F46-8BBE-7BC37F06C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66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5D0B-71EF-0342-B7C9-01DF36D8D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8645"/>
            <a:ext cx="10515600" cy="89340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3950-4E0C-0642-AC19-0364F31E7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87590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737677"/>
                </a:solidFill>
              </a:defRPr>
            </a:lvl1pPr>
            <a:lvl2pPr>
              <a:defRPr sz="2000">
                <a:solidFill>
                  <a:srgbClr val="737677"/>
                </a:solidFill>
              </a:defRPr>
            </a:lvl2pPr>
            <a:lvl3pPr>
              <a:defRPr sz="1800">
                <a:solidFill>
                  <a:srgbClr val="737677"/>
                </a:solidFill>
              </a:defRPr>
            </a:lvl3pPr>
            <a:lvl4pPr>
              <a:defRPr sz="1600">
                <a:solidFill>
                  <a:srgbClr val="737677"/>
                </a:solidFill>
              </a:defRPr>
            </a:lvl4pPr>
            <a:lvl5pP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6DAEF-7F3E-5543-8A59-B5E6D01C5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7590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737677"/>
                </a:solidFill>
              </a:defRPr>
            </a:lvl1pPr>
            <a:lvl2pPr>
              <a:defRPr sz="2000">
                <a:solidFill>
                  <a:srgbClr val="737677"/>
                </a:solidFill>
              </a:defRPr>
            </a:lvl2pPr>
            <a:lvl3pPr>
              <a:defRPr sz="1800">
                <a:solidFill>
                  <a:srgbClr val="737677"/>
                </a:solidFill>
              </a:defRPr>
            </a:lvl3pPr>
            <a:lvl4pPr>
              <a:defRPr sz="1600">
                <a:solidFill>
                  <a:srgbClr val="737677"/>
                </a:solidFill>
              </a:defRPr>
            </a:lvl4pPr>
            <a:lvl5pP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4B7F9-C2E1-3F45-ADD8-A301DD7B4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161A9-54AF-FE47-9C3D-BAB4F6FB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2187C-C38E-004D-A44C-57C399E92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826E0F-7754-4E49-B82C-2F2E0BE027EA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622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0C22-E6CB-0F4C-A10A-D0C998CAA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28645"/>
            <a:ext cx="10515600" cy="89340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5CC99-3614-094C-BD7D-44772F8B5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3703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93C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83BCA-215E-4649-97A3-B2CA3DD64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4538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737677"/>
                </a:solidFill>
              </a:defRPr>
            </a:lvl1pPr>
            <a:lvl2pPr>
              <a:defRPr sz="2000">
                <a:solidFill>
                  <a:srgbClr val="737677"/>
                </a:solidFill>
              </a:defRPr>
            </a:lvl2pPr>
            <a:lvl3pPr>
              <a:defRPr sz="1800">
                <a:solidFill>
                  <a:srgbClr val="737677"/>
                </a:solidFill>
              </a:defRPr>
            </a:lvl3pPr>
            <a:lvl4pPr>
              <a:defRPr sz="1600">
                <a:solidFill>
                  <a:srgbClr val="737677"/>
                </a:solidFill>
              </a:defRPr>
            </a:lvl4pPr>
            <a:lvl5pP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26C8C-D64D-F645-9CA5-B8BADB0C8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3703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93C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E33385-6692-EC40-88F8-9F7ECA005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94538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737677"/>
                </a:solidFill>
              </a:defRPr>
            </a:lvl1pPr>
            <a:lvl2pPr>
              <a:defRPr sz="2000">
                <a:solidFill>
                  <a:srgbClr val="737677"/>
                </a:solidFill>
              </a:defRPr>
            </a:lvl2pPr>
            <a:lvl3pPr>
              <a:defRPr sz="1800">
                <a:solidFill>
                  <a:srgbClr val="737677"/>
                </a:solidFill>
              </a:defRPr>
            </a:lvl3pPr>
            <a:lvl4pPr>
              <a:defRPr sz="1600">
                <a:solidFill>
                  <a:srgbClr val="737677"/>
                </a:solidFill>
              </a:defRPr>
            </a:lvl4pPr>
            <a:lvl5pPr>
              <a:defRPr sz="16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DC4EF1-64BA-6E43-90B4-A4632799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36E209-310D-3B47-9967-443587F3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235F93-4270-324C-A076-CC839AA0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66F26D-A00A-4AB9-B364-1342B5AA1C1F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7123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CD0E-1018-324B-A523-CC56EE9803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8645"/>
            <a:ext cx="10515600" cy="89340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5E941-9D6C-6A45-859D-512738F11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5CBA6-DA97-AB48-85FD-841A2ED62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AB95D-8548-D741-A1DB-D5903FDCB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C97CDB-648A-4590-85E4-78D3A18CAC9B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0055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6AD4C7-A68C-4440-87CA-4A241707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5ABA6B-FAD5-8C42-A640-645551F5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84710-9D58-3147-AD28-B2E74474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451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F00C-19D3-DF49-B813-CC0CD9F56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20720"/>
            <a:ext cx="3932237" cy="16002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3E67-5A59-764F-BCD2-B90DDF493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737677"/>
                </a:solidFill>
              </a:defRPr>
            </a:lvl1pPr>
            <a:lvl2pPr>
              <a:defRPr sz="2400">
                <a:solidFill>
                  <a:srgbClr val="737677"/>
                </a:solidFill>
              </a:defRPr>
            </a:lvl2pPr>
            <a:lvl3pPr>
              <a:defRPr sz="2000">
                <a:solidFill>
                  <a:srgbClr val="737677"/>
                </a:solidFill>
              </a:defRPr>
            </a:lvl3pPr>
            <a:lvl4pPr>
              <a:defRPr sz="1800">
                <a:solidFill>
                  <a:srgbClr val="737677"/>
                </a:solidFill>
              </a:defRPr>
            </a:lvl4pPr>
            <a:lvl5pPr>
              <a:defRPr sz="1800">
                <a:solidFill>
                  <a:srgbClr val="73767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FEBB-CA3E-C44B-90D6-A7CFC8ADC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93450"/>
            <a:ext cx="3932237" cy="3775538"/>
          </a:xfrm>
        </p:spPr>
        <p:txBody>
          <a:bodyPr/>
          <a:lstStyle>
            <a:lvl1pPr marL="0" indent="0">
              <a:buNone/>
              <a:defRPr sz="1600">
                <a:solidFill>
                  <a:srgbClr val="73767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4A60A-69C6-B44E-9176-6904653E4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1EA3E-0BBC-974A-9EA0-154E1E55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9D992-3AFA-DB4D-BB77-1BBFEE18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2A3FCA-F35E-4890-AF8B-949AA66B26A2}"/>
              </a:ext>
            </a:extLst>
          </p:cNvPr>
          <p:cNvCxnSpPr>
            <a:cxnSpLocks/>
          </p:cNvCxnSpPr>
          <p:nvPr userDrawn="1"/>
        </p:nvCxnSpPr>
        <p:spPr>
          <a:xfrm>
            <a:off x="941717" y="2007184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2090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6E97-9D3E-7744-BF81-50C2CD420F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2072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BAD1BE-FF48-7643-854B-008003019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F67A6-4195-7945-9BED-0FFDDD066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6487"/>
            <a:ext cx="3932237" cy="3977083"/>
          </a:xfrm>
        </p:spPr>
        <p:txBody>
          <a:bodyPr/>
          <a:lstStyle>
            <a:lvl1pPr marL="0" indent="0">
              <a:buNone/>
              <a:defRPr sz="1600">
                <a:solidFill>
                  <a:srgbClr val="73767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280B1-525F-4E44-BE7F-5C7E8F06F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82F28C-EAD9-40DF-B6B1-89042A80C894}"/>
              </a:ext>
            </a:extLst>
          </p:cNvPr>
          <p:cNvCxnSpPr>
            <a:cxnSpLocks/>
          </p:cNvCxnSpPr>
          <p:nvPr userDrawn="1"/>
        </p:nvCxnSpPr>
        <p:spPr>
          <a:xfrm>
            <a:off x="917426" y="2053703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745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6E97-9D3E-7744-BF81-50C2CD420F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802257"/>
          </a:xfrm>
        </p:spPr>
        <p:txBody>
          <a:bodyPr anchor="b">
            <a:normAutofit/>
          </a:bodyPr>
          <a:lstStyle>
            <a:lvl1pPr>
              <a:defRPr sz="2400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BAD1BE-FF48-7643-854B-008003019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11584" y="0"/>
            <a:ext cx="678041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280B1-525F-4E44-BE7F-5C7E8F06F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D6441D-F235-45AF-83D8-F1FB5A568A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587262"/>
            <a:ext cx="3932237" cy="4813538"/>
          </a:xfrm>
        </p:spPr>
        <p:txBody>
          <a:bodyPr>
            <a:normAutofit/>
          </a:bodyPr>
          <a:lstStyle>
            <a:lvl1pPr>
              <a:buClr>
                <a:srgbClr val="20297C"/>
              </a:buClr>
              <a:defRPr sz="2000">
                <a:solidFill>
                  <a:srgbClr val="737677"/>
                </a:solidFill>
              </a:defRPr>
            </a:lvl1pPr>
            <a:lvl2pPr>
              <a:buClr>
                <a:srgbClr val="20297C"/>
              </a:buClr>
              <a:defRPr sz="1800">
                <a:solidFill>
                  <a:srgbClr val="737677"/>
                </a:solidFill>
              </a:defRPr>
            </a:lvl2pPr>
            <a:lvl3pPr>
              <a:buClr>
                <a:srgbClr val="20297C"/>
              </a:buClr>
              <a:defRPr sz="1600">
                <a:solidFill>
                  <a:srgbClr val="737677"/>
                </a:solidFill>
              </a:defRPr>
            </a:lvl3pPr>
            <a:lvl4pPr>
              <a:buClr>
                <a:srgbClr val="20297C"/>
              </a:buClr>
              <a:defRPr sz="1400">
                <a:solidFill>
                  <a:srgbClr val="737677"/>
                </a:solidFill>
              </a:defRPr>
            </a:lvl4pPr>
            <a:lvl5pPr>
              <a:buClr>
                <a:srgbClr val="20297C"/>
              </a:buClr>
              <a:defRPr sz="1400"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0F4799-1545-41BA-90A0-0709A3E779AA}"/>
              </a:ext>
            </a:extLst>
          </p:cNvPr>
          <p:cNvCxnSpPr>
            <a:cxnSpLocks/>
          </p:cNvCxnSpPr>
          <p:nvPr userDrawn="1"/>
        </p:nvCxnSpPr>
        <p:spPr>
          <a:xfrm>
            <a:off x="941717" y="1388853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02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855B8-676A-6446-A050-EA9CEAA1C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8645"/>
            <a:ext cx="10515600" cy="893405"/>
          </a:xfrm>
        </p:spPr>
        <p:txBody>
          <a:bodyPr>
            <a:normAutofit/>
          </a:bodyPr>
          <a:lstStyle>
            <a:lvl1pPr>
              <a:defRPr sz="3600">
                <a:solidFill>
                  <a:srgbClr val="293C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D7F590-1CE3-F745-968D-CD7D59C13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5721"/>
            <a:ext cx="10515600" cy="4771242"/>
          </a:xfrm>
        </p:spPr>
        <p:txBody>
          <a:bodyPr vert="eaVert"/>
          <a:lstStyle>
            <a:lvl1pPr>
              <a:defRPr>
                <a:solidFill>
                  <a:srgbClr val="737677"/>
                </a:solidFill>
              </a:defRPr>
            </a:lvl1pPr>
            <a:lvl2pPr>
              <a:defRPr>
                <a:solidFill>
                  <a:srgbClr val="737677"/>
                </a:solidFill>
              </a:defRPr>
            </a:lvl2pPr>
            <a:lvl3pPr>
              <a:defRPr>
                <a:solidFill>
                  <a:srgbClr val="737677"/>
                </a:solidFill>
              </a:defRPr>
            </a:lvl3pPr>
            <a:lvl4pPr>
              <a:defRPr>
                <a:solidFill>
                  <a:srgbClr val="737677"/>
                </a:solidFill>
              </a:defRPr>
            </a:lvl4pPr>
            <a:lvl5pPr>
              <a:defRPr>
                <a:solidFill>
                  <a:srgbClr val="73767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15001-61FB-B549-9809-B5B3905D3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E9CF1-6519-4C44-8008-996A53B5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ED766-6D9B-A346-B14D-1AA0C896C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4F62E9-CFC5-4EB6-A4E3-762BC6A782C5}"/>
              </a:ext>
            </a:extLst>
          </p:cNvPr>
          <p:cNvCxnSpPr>
            <a:cxnSpLocks/>
          </p:cNvCxnSpPr>
          <p:nvPr userDrawn="1"/>
        </p:nvCxnSpPr>
        <p:spPr>
          <a:xfrm>
            <a:off x="941717" y="1122050"/>
            <a:ext cx="1492370" cy="0"/>
          </a:xfrm>
          <a:prstGeom prst="line">
            <a:avLst/>
          </a:prstGeom>
          <a:ln w="28575">
            <a:solidFill>
              <a:srgbClr val="293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8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29D2E49-8BBC-9A43-80A3-909EDA8CAD82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10958994" y="6162461"/>
            <a:ext cx="1119022" cy="50033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496825-EA84-BD4E-9A74-D3590A9B7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F7347-966B-2D4E-833A-DA70B3147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81A9-9FAB-C64D-8269-36C83C88F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4065D-B2FC-3D4B-96A1-AC28274EED3D}" type="datetimeFigureOut">
              <a:rPr lang="en-US" smtClean="0"/>
              <a:t>1/9/23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AAF0C-72B9-5D49-8F7A-800BBD7D3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84387" y="6356350"/>
            <a:ext cx="37417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E40C0-960D-6748-B9CD-EF3D07CA0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91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E71C8-EDFA-BC43-A5F3-D71AFC36C5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04A3D7-3B96-4431-9EF1-A95CA824C6A4}"/>
              </a:ext>
            </a:extLst>
          </p:cNvPr>
          <p:cNvSpPr txBox="1">
            <a:spLocks/>
          </p:cNvSpPr>
          <p:nvPr userDrawn="1"/>
        </p:nvSpPr>
        <p:spPr>
          <a:xfrm>
            <a:off x="0" y="6486151"/>
            <a:ext cx="74063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17FC4-A4A9-284E-BAB6-AACE86AF72F5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05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700" r:id="rId3"/>
    <p:sldLayoutId id="2147483701" r:id="rId4"/>
    <p:sldLayoutId id="2147483667" r:id="rId5"/>
    <p:sldLayoutId id="2147483677" r:id="rId6"/>
    <p:sldLayoutId id="2147483676" r:id="rId7"/>
    <p:sldLayoutId id="2147483708" r:id="rId8"/>
    <p:sldLayoutId id="2147483692" r:id="rId9"/>
    <p:sldLayoutId id="2147483702" r:id="rId10"/>
    <p:sldLayoutId id="2147483703" r:id="rId11"/>
    <p:sldLayoutId id="2147483704" r:id="rId12"/>
    <p:sldLayoutId id="2147483678" r:id="rId13"/>
    <p:sldLayoutId id="2147483680" r:id="rId14"/>
    <p:sldLayoutId id="2147483705" r:id="rId15"/>
    <p:sldLayoutId id="2147483706" r:id="rId16"/>
    <p:sldLayoutId id="2147483707" r:id="rId17"/>
    <p:sldLayoutId id="2147483688" r:id="rId18"/>
    <p:sldLayoutId id="2147483687" r:id="rId19"/>
    <p:sldLayoutId id="2147483691" r:id="rId20"/>
    <p:sldLayoutId id="2147483661" r:id="rId21"/>
    <p:sldLayoutId id="2147483650" r:id="rId22"/>
    <p:sldLayoutId id="2147483695" r:id="rId23"/>
    <p:sldLayoutId id="2147483651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  <p:sldLayoutId id="2147483679" r:id="rId31"/>
    <p:sldLayoutId id="2147483658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93C9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293C9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293C9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293C9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293C9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293C9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5EA6-EEB3-B7DC-D6FB-3077BDF0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Concept – A “wormhole” connecting two ends forming a letter “H”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32D24-EBFC-4E37-3C8E-3AA6FB007B4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2196908"/>
            <a:ext cx="5257800" cy="4351338"/>
          </a:xfrm>
        </p:spPr>
        <p:txBody>
          <a:bodyPr/>
          <a:lstStyle/>
          <a:p>
            <a:r>
              <a:rPr lang="en-US" dirty="0"/>
              <a:t>Just need to create the new symbol / </a:t>
            </a:r>
            <a:r>
              <a:rPr lang="en-US" dirty="0" err="1"/>
              <a:t>ogo</a:t>
            </a:r>
            <a:endParaRPr lang="en-US" dirty="0"/>
          </a:p>
          <a:p>
            <a:r>
              <a:rPr lang="en-US" dirty="0"/>
              <a:t>Fonts and colors should remain the same</a:t>
            </a:r>
          </a:p>
          <a:p>
            <a:r>
              <a:rPr lang="en-US" dirty="0"/>
              <a:t>Sample logo here. Feel free to iterate/modify as needed</a:t>
            </a:r>
          </a:p>
        </p:txBody>
      </p:sp>
      <p:pic>
        <p:nvPicPr>
          <p:cNvPr id="6" name="Picture 5" descr="A picture containing silhouette, linedrawing&#10;&#10;Description automatically generated">
            <a:extLst>
              <a:ext uri="{FF2B5EF4-FFF2-40B4-BE49-F238E27FC236}">
                <a16:creationId xmlns:a16="http://schemas.microsoft.com/office/drawing/2014/main" id="{521D48C5-2DA2-A67C-47BC-FB227CDAD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1704"/>
            <a:ext cx="4636169" cy="46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6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8EE8DE-1B22-DEFB-7F8C-9F4E0C1C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Logo Colors / Fonts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E77966-0CA8-70D3-12AD-9F0C7089E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14" y="1533831"/>
            <a:ext cx="3979127" cy="4643131"/>
          </a:xfrm>
        </p:spPr>
        <p:txBody>
          <a:bodyPr>
            <a:normAutofit fontScale="85000" lnSpcReduction="20000"/>
          </a:bodyPr>
          <a:lstStyle/>
          <a:p>
            <a:endParaRPr lang="en-US" sz="1700" dirty="0"/>
          </a:p>
          <a:p>
            <a:endParaRPr lang="en-US" sz="1700" dirty="0"/>
          </a:p>
          <a:p>
            <a:pPr marL="0" indent="0">
              <a:buNone/>
            </a:pPr>
            <a:r>
              <a:rPr lang="en-US" sz="3300" dirty="0"/>
              <a:t>Concept: One person inside a VR environment</a:t>
            </a:r>
          </a:p>
          <a:p>
            <a:endParaRPr lang="en-US" sz="1700" dirty="0"/>
          </a:p>
          <a:p>
            <a:r>
              <a:rPr lang="en-US" sz="1700" dirty="0"/>
              <a:t>Color Mode : CMYK Color</a:t>
            </a:r>
          </a:p>
          <a:p>
            <a:r>
              <a:rPr lang="en-US" sz="1700" dirty="0"/>
              <a:t>Color Code : </a:t>
            </a:r>
          </a:p>
          <a:p>
            <a:endParaRPr lang="en-US" sz="1700" dirty="0"/>
          </a:p>
          <a:p>
            <a:r>
              <a:rPr lang="en-US" sz="1700" dirty="0"/>
              <a:t>Dark Blue  : #2B3C8F</a:t>
            </a:r>
          </a:p>
          <a:p>
            <a:r>
              <a:rPr lang="en-US" sz="1700" dirty="0"/>
              <a:t>Light Blue : #28A6DF</a:t>
            </a:r>
          </a:p>
          <a:p>
            <a:r>
              <a:rPr lang="en-US" sz="1700" dirty="0"/>
              <a:t>Dark Grey  : #737677</a:t>
            </a:r>
          </a:p>
          <a:p>
            <a:endParaRPr lang="en-US" sz="1700" dirty="0"/>
          </a:p>
          <a:p>
            <a:r>
              <a:rPr lang="en-US" sz="1700" dirty="0"/>
              <a:t>Font Name :Venus-Rising</a:t>
            </a:r>
          </a:p>
          <a:p>
            <a:r>
              <a:rPr lang="en-US" sz="1700" dirty="0"/>
              <a:t>Font Size : FVR - around 22pt</a:t>
            </a:r>
          </a:p>
          <a:p>
            <a:r>
              <a:rPr lang="en-US" sz="1700" dirty="0"/>
              <a:t>Font size : actual - around 17pt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767B743-74AB-1643-81E1-A5B2398E3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071" y="5538825"/>
            <a:ext cx="6242145" cy="1276275"/>
          </a:xfrm>
          <a:prstGeom prst="rect">
            <a:avLst/>
          </a:prstGeom>
        </p:spPr>
      </p:pic>
      <p:pic>
        <p:nvPicPr>
          <p:cNvPr id="12" name="Picture 11" descr="Text, logo&#10;&#10;Description automatically generated">
            <a:extLst>
              <a:ext uri="{FF2B5EF4-FFF2-40B4-BE49-F238E27FC236}">
                <a16:creationId xmlns:a16="http://schemas.microsoft.com/office/drawing/2014/main" id="{DCA50683-95A9-F26C-E982-9BF4FD6B1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614" y="4521270"/>
            <a:ext cx="6242140" cy="1276274"/>
          </a:xfrm>
          <a:prstGeom prst="rect">
            <a:avLst/>
          </a:prstGeom>
        </p:spPr>
      </p:pic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7DF8EB6D-BEA8-15AA-35DB-D64C61D9A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049" y="2509481"/>
            <a:ext cx="3920947" cy="1753116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76AC42FE-60B7-9B05-36B1-01F64F4F1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125" y="769536"/>
            <a:ext cx="3821228" cy="1708530"/>
          </a:xfrm>
          <a:prstGeom prst="rect">
            <a:avLst/>
          </a:prstGeom>
        </p:spPr>
      </p:pic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450CB091-F832-D4CD-AB90-2CD1FE5E75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9065" y="127241"/>
            <a:ext cx="3954537" cy="37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0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afd8e6-0302-4838-8eb1-a9fe5eeacf24" xsi:nil="true"/>
    <lcf76f155ced4ddcb4097134ff3c332f xmlns="6703ce63-4fe3-4825-8ad5-79e6e2ec0cc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7FFD67C477740B8575EE57C395F28" ma:contentTypeVersion="14" ma:contentTypeDescription="Create a new document." ma:contentTypeScope="" ma:versionID="a886d45cc4d2dca3df4728e387c4ff2f">
  <xsd:schema xmlns:xsd="http://www.w3.org/2001/XMLSchema" xmlns:xs="http://www.w3.org/2001/XMLSchema" xmlns:p="http://schemas.microsoft.com/office/2006/metadata/properties" xmlns:ns2="6703ce63-4fe3-4825-8ad5-79e6e2ec0ccb" xmlns:ns3="60afd8e6-0302-4838-8eb1-a9fe5eeacf24" targetNamespace="http://schemas.microsoft.com/office/2006/metadata/properties" ma:root="true" ma:fieldsID="001055e8e65f8992f90978a55aabd220" ns2:_="" ns3:_="">
    <xsd:import namespace="6703ce63-4fe3-4825-8ad5-79e6e2ec0ccb"/>
    <xsd:import namespace="60afd8e6-0302-4838-8eb1-a9fe5eeacf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3ce63-4fe3-4825-8ad5-79e6e2ec0c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121dd4b-0031-4334-a3af-480cdb1433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afd8e6-0302-4838-8eb1-a9fe5eeacf2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9339d49-37dc-45e5-a03d-3eba7914d2de}" ma:internalName="TaxCatchAll" ma:showField="CatchAllData" ma:web="60afd8e6-0302-4838-8eb1-a9fe5eeacf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00E96F-078A-4482-8307-86C16CD2C895}">
  <ds:schemaRefs>
    <ds:schemaRef ds:uri="60afd8e6-0302-4838-8eb1-a9fe5eeacf24"/>
    <ds:schemaRef ds:uri="http://www.w3.org/XML/1998/namespace"/>
    <ds:schemaRef ds:uri="http://schemas.microsoft.com/office/2006/documentManagement/types"/>
    <ds:schemaRef ds:uri="http://purl.org/dc/elements/1.1/"/>
    <ds:schemaRef ds:uri="6703ce63-4fe3-4825-8ad5-79e6e2ec0cc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5F24388-2A17-44C3-A4B3-A08B10BF0F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EE6B33-4346-43C7-BD1C-40E59F1D67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03ce63-4fe3-4825-8ad5-79e6e2ec0ccb"/>
    <ds:schemaRef ds:uri="60afd8e6-0302-4838-8eb1-a9fe5eeacf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6225</TotalTime>
  <Words>100</Words>
  <Application>Microsoft Macintosh PowerPoint</Application>
  <PresentationFormat>Widescreen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Montserrat</vt:lpstr>
      <vt:lpstr>Office Theme</vt:lpstr>
      <vt:lpstr>Proposed Concept – A “wormhole” connecting two ends forming a letter “H” </vt:lpstr>
      <vt:lpstr>Current Logo Colors / Fonts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FactualVR Overview</dc:title>
  <dc:creator>Chalva Tchkotoua</dc:creator>
  <cp:lastModifiedBy>Eduardo Neeter</cp:lastModifiedBy>
  <cp:revision>156</cp:revision>
  <cp:lastPrinted>2020-07-22T03:54:08Z</cp:lastPrinted>
  <dcterms:created xsi:type="dcterms:W3CDTF">2020-06-05T16:30:15Z</dcterms:created>
  <dcterms:modified xsi:type="dcterms:W3CDTF">2023-01-09T21:12:10Z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0x0101002437FFD67C477740B8575EE57C395F28</vt:lpwstr>
  </property>
  <property fmtid="{D5CDD505-2E9C-101B-9397-08002B2CF9AE}" pid="3" name="MediaServiceImageTags">
    <vt:lpwstr/>
  </property>
</Properties>
</file>