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60" r:id="rId2"/>
    <p:sldMasterId id="2147483698" r:id="rId3"/>
    <p:sldMasterId id="2147483673" r:id="rId4"/>
  </p:sldMasterIdLst>
  <p:notesMasterIdLst>
    <p:notesMasterId r:id="rId15"/>
  </p:notesMasterIdLst>
  <p:sldIdLst>
    <p:sldId id="18273" r:id="rId5"/>
    <p:sldId id="18288" r:id="rId6"/>
    <p:sldId id="18293" r:id="rId7"/>
    <p:sldId id="18292" r:id="rId8"/>
    <p:sldId id="18301" r:id="rId9"/>
    <p:sldId id="18291" r:id="rId10"/>
    <p:sldId id="18297" r:id="rId11"/>
    <p:sldId id="18295" r:id="rId12"/>
    <p:sldId id="264" r:id="rId13"/>
    <p:sldId id="18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27930-C9FE-4887-97EF-ECBED621EF67}" v="6" dt="2022-12-30T15:58:39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mma, Nelson (CMG-Atlanta)" userId="53dc8456-697b-4e1b-b3be-f5cbc2dcdeca" providerId="ADAL" clId="{D0927930-C9FE-4887-97EF-ECBED621EF67}"/>
    <pc:docChg chg="undo custSel addSld delSld modSld">
      <pc:chgData name="Mumma, Nelson (CMG-Atlanta)" userId="53dc8456-697b-4e1b-b3be-f5cbc2dcdeca" providerId="ADAL" clId="{D0927930-C9FE-4887-97EF-ECBED621EF67}" dt="2022-12-30T16:09:20.073" v="667" actId="255"/>
      <pc:docMkLst>
        <pc:docMk/>
      </pc:docMkLst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3785477125" sldId="3875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1722128053" sldId="3876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1614117864" sldId="3877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323063577" sldId="3878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2622127505" sldId="18261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411826722" sldId="18262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482867978" sldId="18268"/>
        </pc:sldMkLst>
      </pc:sldChg>
      <pc:sldChg chg="modSp mod">
        <pc:chgData name="Mumma, Nelson (CMG-Atlanta)" userId="53dc8456-697b-4e1b-b3be-f5cbc2dcdeca" providerId="ADAL" clId="{D0927930-C9FE-4887-97EF-ECBED621EF67}" dt="2022-12-30T16:02:18.707" v="333" actId="20577"/>
        <pc:sldMkLst>
          <pc:docMk/>
          <pc:sldMk cId="1578543653" sldId="18273"/>
        </pc:sldMkLst>
        <pc:spChg chg="mod">
          <ac:chgData name="Mumma, Nelson (CMG-Atlanta)" userId="53dc8456-697b-4e1b-b3be-f5cbc2dcdeca" providerId="ADAL" clId="{D0927930-C9FE-4887-97EF-ECBED621EF67}" dt="2022-12-30T16:02:18.707" v="333" actId="20577"/>
          <ac:spMkLst>
            <pc:docMk/>
            <pc:sldMk cId="1578543653" sldId="18273"/>
            <ac:spMk id="46" creationId="{42D16C33-E670-439E-A02E-9D4CBA6B3468}"/>
          </ac:spMkLst>
        </pc:spChg>
      </pc:sldChg>
      <pc:sldChg chg="modSp mod">
        <pc:chgData name="Mumma, Nelson (CMG-Atlanta)" userId="53dc8456-697b-4e1b-b3be-f5cbc2dcdeca" providerId="ADAL" clId="{D0927930-C9FE-4887-97EF-ECBED621EF67}" dt="2022-12-30T16:09:20.073" v="667" actId="255"/>
        <pc:sldMkLst>
          <pc:docMk/>
          <pc:sldMk cId="1256309110" sldId="18286"/>
        </pc:sldMkLst>
        <pc:spChg chg="mod">
          <ac:chgData name="Mumma, Nelson (CMG-Atlanta)" userId="53dc8456-697b-4e1b-b3be-f5cbc2dcdeca" providerId="ADAL" clId="{D0927930-C9FE-4887-97EF-ECBED621EF67}" dt="2022-12-30T16:09:20.073" v="667" actId="255"/>
          <ac:spMkLst>
            <pc:docMk/>
            <pc:sldMk cId="1256309110" sldId="18286"/>
            <ac:spMk id="2" creationId="{8FBBF3F0-738E-48D6-BF8D-27A8D028258E}"/>
          </ac:spMkLst>
        </pc:spChg>
      </pc:sldChg>
      <pc:sldChg chg="modSp mod">
        <pc:chgData name="Mumma, Nelson (CMG-Atlanta)" userId="53dc8456-697b-4e1b-b3be-f5cbc2dcdeca" providerId="ADAL" clId="{D0927930-C9FE-4887-97EF-ECBED621EF67}" dt="2022-12-30T16:07:31.612" v="600" actId="1035"/>
        <pc:sldMkLst>
          <pc:docMk/>
          <pc:sldMk cId="3075078424" sldId="18291"/>
        </pc:sldMkLst>
        <pc:spChg chg="mod">
          <ac:chgData name="Mumma, Nelson (CMG-Atlanta)" userId="53dc8456-697b-4e1b-b3be-f5cbc2dcdeca" providerId="ADAL" clId="{D0927930-C9FE-4887-97EF-ECBED621EF67}" dt="2022-12-30T16:07:31.612" v="600" actId="1035"/>
          <ac:spMkLst>
            <pc:docMk/>
            <pc:sldMk cId="3075078424" sldId="18291"/>
            <ac:spMk id="9" creationId="{3A8EF079-6FD5-4488-86C5-FFE7F5A6231B}"/>
          </ac:spMkLst>
        </pc:spChg>
        <pc:spChg chg="mod">
          <ac:chgData name="Mumma, Nelson (CMG-Atlanta)" userId="53dc8456-697b-4e1b-b3be-f5cbc2dcdeca" providerId="ADAL" clId="{D0927930-C9FE-4887-97EF-ECBED621EF67}" dt="2022-12-30T16:07:18.054" v="579" actId="1035"/>
          <ac:spMkLst>
            <pc:docMk/>
            <pc:sldMk cId="3075078424" sldId="18291"/>
            <ac:spMk id="33" creationId="{EDD56FFB-0971-4090-9C33-2ADBAEE7494F}"/>
          </ac:spMkLst>
        </pc:spChg>
      </pc:sldChg>
      <pc:sldChg chg="modSp mod">
        <pc:chgData name="Mumma, Nelson (CMG-Atlanta)" userId="53dc8456-697b-4e1b-b3be-f5cbc2dcdeca" providerId="ADAL" clId="{D0927930-C9FE-4887-97EF-ECBED621EF67}" dt="2022-12-30T16:04:11.894" v="404" actId="20577"/>
        <pc:sldMkLst>
          <pc:docMk/>
          <pc:sldMk cId="613935976" sldId="18295"/>
        </pc:sldMkLst>
        <pc:spChg chg="mod">
          <ac:chgData name="Mumma, Nelson (CMG-Atlanta)" userId="53dc8456-697b-4e1b-b3be-f5cbc2dcdeca" providerId="ADAL" clId="{D0927930-C9FE-4887-97EF-ECBED621EF67}" dt="2022-12-30T16:04:11.894" v="404" actId="20577"/>
          <ac:spMkLst>
            <pc:docMk/>
            <pc:sldMk cId="613935976" sldId="18295"/>
            <ac:spMk id="21" creationId="{2C1F6DFF-C7E5-4E8C-9FF6-AB15A3AA2815}"/>
          </ac:spMkLst>
        </pc:spChg>
      </pc:sldChg>
      <pc:sldChg chg="modSp mod">
        <pc:chgData name="Mumma, Nelson (CMG-Atlanta)" userId="53dc8456-697b-4e1b-b3be-f5cbc2dcdeca" providerId="ADAL" clId="{D0927930-C9FE-4887-97EF-ECBED621EF67}" dt="2022-12-30T16:08:25.202" v="663" actId="20577"/>
        <pc:sldMkLst>
          <pc:docMk/>
          <pc:sldMk cId="3602008862" sldId="18297"/>
        </pc:sldMkLst>
        <pc:spChg chg="mod">
          <ac:chgData name="Mumma, Nelson (CMG-Atlanta)" userId="53dc8456-697b-4e1b-b3be-f5cbc2dcdeca" providerId="ADAL" clId="{D0927930-C9FE-4887-97EF-ECBED621EF67}" dt="2022-12-30T16:07:52.062" v="626" actId="20577"/>
          <ac:spMkLst>
            <pc:docMk/>
            <pc:sldMk cId="3602008862" sldId="18297"/>
            <ac:spMk id="10" creationId="{09953423-79B1-4C2D-8E7C-98BCFABB6CC7}"/>
          </ac:spMkLst>
        </pc:spChg>
        <pc:spChg chg="mod">
          <ac:chgData name="Mumma, Nelson (CMG-Atlanta)" userId="53dc8456-697b-4e1b-b3be-f5cbc2dcdeca" providerId="ADAL" clId="{D0927930-C9FE-4887-97EF-ECBED621EF67}" dt="2022-12-30T16:08:25.202" v="663" actId="20577"/>
          <ac:spMkLst>
            <pc:docMk/>
            <pc:sldMk cId="3602008862" sldId="18297"/>
            <ac:spMk id="12" creationId="{3DE1D096-EA8A-46E5-9FF4-23ACDAC0B67D}"/>
          </ac:spMkLst>
        </pc:spChg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903785196" sldId="18298"/>
        </pc:sldMkLst>
      </pc:sldChg>
      <pc:sldChg chg="del">
        <pc:chgData name="Mumma, Nelson (CMG-Atlanta)" userId="53dc8456-697b-4e1b-b3be-f5cbc2dcdeca" providerId="ADAL" clId="{D0927930-C9FE-4887-97EF-ECBED621EF67}" dt="2022-12-30T15:55:04.892" v="41" actId="47"/>
        <pc:sldMkLst>
          <pc:docMk/>
          <pc:sldMk cId="4216387597" sldId="18300"/>
        </pc:sldMkLst>
      </pc:sldChg>
      <pc:sldChg chg="addSp delSp modSp add del mod">
        <pc:chgData name="Mumma, Nelson (CMG-Atlanta)" userId="53dc8456-697b-4e1b-b3be-f5cbc2dcdeca" providerId="ADAL" clId="{D0927930-C9FE-4887-97EF-ECBED621EF67}" dt="2022-12-30T15:59:21.732" v="282" actId="47"/>
        <pc:sldMkLst>
          <pc:docMk/>
          <pc:sldMk cId="87756553" sldId="18302"/>
        </pc:sldMkLst>
        <pc:spChg chg="add mod">
          <ac:chgData name="Mumma, Nelson (CMG-Atlanta)" userId="53dc8456-697b-4e1b-b3be-f5cbc2dcdeca" providerId="ADAL" clId="{D0927930-C9FE-4887-97EF-ECBED621EF67}" dt="2022-12-30T15:59:20.217" v="281" actId="6549"/>
          <ac:spMkLst>
            <pc:docMk/>
            <pc:sldMk cId="87756553" sldId="18302"/>
            <ac:spMk id="8" creationId="{FCC1A44E-1908-4E3F-A632-FB522F7CCFA7}"/>
          </ac:spMkLst>
        </pc:spChg>
        <pc:spChg chg="add mod">
          <ac:chgData name="Mumma, Nelson (CMG-Atlanta)" userId="53dc8456-697b-4e1b-b3be-f5cbc2dcdeca" providerId="ADAL" clId="{D0927930-C9FE-4887-97EF-ECBED621EF67}" dt="2022-12-30T15:58:49.064" v="274" actId="1076"/>
          <ac:spMkLst>
            <pc:docMk/>
            <pc:sldMk cId="87756553" sldId="18302"/>
            <ac:spMk id="9" creationId="{30260719-B807-4C49-B988-F58B7EBDD3B3}"/>
          </ac:spMkLst>
        </pc:spChg>
        <pc:spChg chg="del">
          <ac:chgData name="Mumma, Nelson (CMG-Atlanta)" userId="53dc8456-697b-4e1b-b3be-f5cbc2dcdeca" providerId="ADAL" clId="{D0927930-C9FE-4887-97EF-ECBED621EF67}" dt="2022-12-30T15:57:28.809" v="258" actId="478"/>
          <ac:spMkLst>
            <pc:docMk/>
            <pc:sldMk cId="87756553" sldId="18302"/>
            <ac:spMk id="46" creationId="{42D16C33-E670-439E-A02E-9D4CBA6B3468}"/>
          </ac:spMkLst>
        </pc:spChg>
        <pc:picChg chg="mod">
          <ac:chgData name="Mumma, Nelson (CMG-Atlanta)" userId="53dc8456-697b-4e1b-b3be-f5cbc2dcdeca" providerId="ADAL" clId="{D0927930-C9FE-4887-97EF-ECBED621EF67}" dt="2022-12-30T15:58:14.596" v="269" actId="1076"/>
          <ac:picMkLst>
            <pc:docMk/>
            <pc:sldMk cId="87756553" sldId="18302"/>
            <ac:picMk id="3" creationId="{4FF7A0CF-1652-45F7-95D6-1AE8E8AC5545}"/>
          </ac:picMkLst>
        </pc:picChg>
      </pc:sldChg>
      <pc:sldChg chg="addSp delSp add del setBg delDesignElem">
        <pc:chgData name="Mumma, Nelson (CMG-Atlanta)" userId="53dc8456-697b-4e1b-b3be-f5cbc2dcdeca" providerId="ADAL" clId="{D0927930-C9FE-4887-97EF-ECBED621EF67}" dt="2022-12-30T15:57:25.428" v="256"/>
        <pc:sldMkLst>
          <pc:docMk/>
          <pc:sldMk cId="2908047752" sldId="18302"/>
        </pc:sldMkLst>
        <pc:spChg chg="add del">
          <ac:chgData name="Mumma, Nelson (CMG-Atlanta)" userId="53dc8456-697b-4e1b-b3be-f5cbc2dcdeca" providerId="ADAL" clId="{D0927930-C9FE-4887-97EF-ECBED621EF67}" dt="2022-12-30T15:57:25.428" v="256"/>
          <ac:spMkLst>
            <pc:docMk/>
            <pc:sldMk cId="2908047752" sldId="18302"/>
            <ac:spMk id="51" creationId="{0671A8AE-40A1-4631-A6B8-581AFF065482}"/>
          </ac:spMkLst>
        </pc:spChg>
        <pc:spChg chg="add del">
          <ac:chgData name="Mumma, Nelson (CMG-Atlanta)" userId="53dc8456-697b-4e1b-b3be-f5cbc2dcdeca" providerId="ADAL" clId="{D0927930-C9FE-4887-97EF-ECBED621EF67}" dt="2022-12-30T15:57:25.428" v="256"/>
          <ac:spMkLst>
            <pc:docMk/>
            <pc:sldMk cId="2908047752" sldId="18302"/>
            <ac:spMk id="53" creationId="{AB58EF07-17C2-48CF-ABB0-EEF1F17CB8F0}"/>
          </ac:spMkLst>
        </pc:spChg>
        <pc:spChg chg="add del">
          <ac:chgData name="Mumma, Nelson (CMG-Atlanta)" userId="53dc8456-697b-4e1b-b3be-f5cbc2dcdeca" providerId="ADAL" clId="{D0927930-C9FE-4887-97EF-ECBED621EF67}" dt="2022-12-30T15:57:25.428" v="256"/>
          <ac:spMkLst>
            <pc:docMk/>
            <pc:sldMk cId="2908047752" sldId="18302"/>
            <ac:spMk id="55" creationId="{AF2F604E-43BE-4DC3-B983-E071523364F8}"/>
          </ac:spMkLst>
        </pc:spChg>
        <pc:spChg chg="add del">
          <ac:chgData name="Mumma, Nelson (CMG-Atlanta)" userId="53dc8456-697b-4e1b-b3be-f5cbc2dcdeca" providerId="ADAL" clId="{D0927930-C9FE-4887-97EF-ECBED621EF67}" dt="2022-12-30T15:57:25.428" v="256"/>
          <ac:spMkLst>
            <pc:docMk/>
            <pc:sldMk cId="2908047752" sldId="18302"/>
            <ac:spMk id="57" creationId="{08C9B587-E65E-4B52-B37C-ABEBB6E87928}"/>
          </ac:spMkLst>
        </pc:spChg>
      </pc:sldChg>
      <pc:sldMasterChg chg="delSldLayout">
        <pc:chgData name="Mumma, Nelson (CMG-Atlanta)" userId="53dc8456-697b-4e1b-b3be-f5cbc2dcdeca" providerId="ADAL" clId="{D0927930-C9FE-4887-97EF-ECBED621EF67}" dt="2022-12-30T15:55:04.892" v="41" actId="47"/>
        <pc:sldMasterMkLst>
          <pc:docMk/>
          <pc:sldMasterMk cId="1934474388" sldId="2147483685"/>
        </pc:sldMasterMkLst>
        <pc:sldLayoutChg chg="del">
          <pc:chgData name="Mumma, Nelson (CMG-Atlanta)" userId="53dc8456-697b-4e1b-b3be-f5cbc2dcdeca" providerId="ADAL" clId="{D0927930-C9FE-4887-97EF-ECBED621EF67}" dt="2022-12-30T15:55:04.892" v="41" actId="47"/>
          <pc:sldLayoutMkLst>
            <pc:docMk/>
            <pc:sldMasterMk cId="1934474388" sldId="2147483685"/>
            <pc:sldLayoutMk cId="2067482484" sldId="214748371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0B5E1-B027-43E3-8FE5-C2FDA9B09731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AD4E1-48EE-47BC-9E4A-6CD975CCB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5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C34D-D6A3-40AF-ABFF-CC694D3FA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40B91-B9B8-414A-83B8-1B89FFF85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1E670-349B-46E0-8ED3-5089B53E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CF3EE-F201-4BB8-B161-8863C5FD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E7E2D-2344-434E-AAB1-5056C3EF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1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B4CFC-6BB9-43B9-B0CF-56D9A54F7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A781-412E-4C77-A484-8EAF8F7F2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FE4E2-C7F3-4942-B38B-B490218F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D065-796D-459E-9BAF-0C8543DF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D579D-A1E9-4B74-BD57-829AD54E3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4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0403-9DA0-4237-86B1-B87BBE51B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02FEB-A851-4552-994C-4718787F2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A5596-4098-4D98-918E-6D404D1C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55D1E-CEE9-468E-BABB-0DCD03E8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4E6BA-3B8C-4EDA-86C4-BFE885EB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3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8CCA-ECC6-4BD8-A582-B39475C6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D5B22-3E8A-4CAF-8C9C-67FAC590A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7BDC7-1C90-4B48-8652-34EDD2D70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E4ED5-7718-4777-848B-167B83CD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35ABF-8ECB-463B-9019-2545FCA3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7BC10-54AA-4A58-A9D9-D8F90139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7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787D4-AE57-4BD1-A517-B3FFCE3BD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F74FB-5172-4065-9CB7-DA95A8226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F9194-66EF-4BDF-BA75-F1732F075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433A1-9D9F-41B3-AF0F-90ECB77A5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B8D360-C6B0-474C-BA1F-925EEB50F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D8C21-91AC-4BC5-A4F6-2750B2DD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B7DE9A-88C4-4065-A0E7-CC0ED126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53742-5BC8-4355-BB4A-2FDE6E5C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8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5FCA5-2F38-4CA4-965F-E80F6D08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DF2A6D-DD59-4F61-8EF1-EB1DB19B1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CE0B2-C36E-4B5A-A041-24988FFD2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1D2EF-8726-43A3-B999-CB894D5B9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0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D891A7-BAB2-42AC-B0EE-0B7DC843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FC869-9AE2-4AF4-91C4-54DE85576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E2A46-C50A-4DB5-9B4E-BFB0698D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06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59A6-9BEE-4BE8-B354-4A315D5A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5362-7486-42DA-A4B9-96F074E8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C2668-6DF8-4B21-B548-58F28F1A3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0E2F-73D4-4C30-80C6-D2B82DBD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8CC5B-E0AB-453B-B26B-EAC14630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2297B-E6D0-4D59-BCF2-B854CD33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30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4836-0925-457F-A71C-EBC63E1C7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A776C-965E-496F-8465-8136D3A77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0D1C7-3F55-4399-8553-97F876474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AFB9A-B7DF-47C2-BF0C-C01995581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DF7DB-3EB0-4020-9BA4-1A51145F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C5E27-D428-411B-B6CD-FE32DB5DA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1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FA55-D4F6-4760-B87B-4324B154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52401-F638-4879-84B4-BE381D5DB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EF464-10A6-4702-B8A2-A19062D6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FFB4-8CD9-4822-A78A-7718D587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D2E12-DE02-4E5B-AEBB-29341407A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2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7716DD-93B0-4D13-B594-C893E862C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332DB-1F63-41B3-8D06-13C43F65B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E7993-5DDD-4932-A9B6-92076B3F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8B8AB-01CF-48CD-BD04-416E3122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F125A-83A7-404B-BA2C-1FF74542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59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56DAD49-031D-514B-93D4-3348F8151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143" y="6398659"/>
            <a:ext cx="50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5EA94A3-28C6-7247-97F8-F7F5D8834E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0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9">
          <p15:clr>
            <a:srgbClr val="FBAE40"/>
          </p15:clr>
        </p15:guide>
        <p15:guide id="2" pos="235">
          <p15:clr>
            <a:srgbClr val="FBAE40"/>
          </p15:clr>
        </p15:guide>
        <p15:guide id="3" pos="3940">
          <p15:clr>
            <a:srgbClr val="FBAE40"/>
          </p15:clr>
        </p15:guide>
        <p15:guide id="4" pos="87">
          <p15:clr>
            <a:srgbClr val="FBAE40"/>
          </p15:clr>
        </p15:guide>
        <p15:guide id="5" orient="horz" pos="1808">
          <p15:clr>
            <a:srgbClr val="FBAE40"/>
          </p15:clr>
        </p15:guide>
        <p15:guide id="6" orient="horz" pos="1607">
          <p15:clr>
            <a:srgbClr val="FBAE40"/>
          </p15:clr>
        </p15:guide>
        <p15:guide id="7" orient="horz" pos="2064">
          <p15:clr>
            <a:srgbClr val="FBAE40"/>
          </p15:clr>
        </p15:guide>
        <p15:guide id="8" pos="2793">
          <p15:clr>
            <a:srgbClr val="FBAE40"/>
          </p15:clr>
        </p15:guide>
        <p15:guide id="9" pos="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04 - Glob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6" y="1390650"/>
            <a:ext cx="12183967" cy="4320803"/>
          </a:xfrm>
          <a:prstGeom prst="rect">
            <a:avLst/>
          </a:prstGeom>
        </p:spPr>
      </p:pic>
      <p:grpSp>
        <p:nvGrpSpPr>
          <p:cNvPr id="40" name="Group 39"/>
          <p:cNvGrpSpPr/>
          <p:nvPr userDrawn="1"/>
        </p:nvGrpSpPr>
        <p:grpSpPr>
          <a:xfrm>
            <a:off x="-1676836" y="5791486"/>
            <a:ext cx="3748423" cy="1155231"/>
            <a:chOff x="4572000" y="152400"/>
            <a:chExt cx="6400800" cy="1793804"/>
          </a:xfrm>
          <a:solidFill>
            <a:schemeClr val="bg2">
              <a:alpha val="5000"/>
            </a:schemeClr>
          </a:solidFill>
        </p:grpSpPr>
        <p:sp>
          <p:nvSpPr>
            <p:cNvPr id="41" name="Parallelogram 40"/>
            <p:cNvSpPr/>
            <p:nvPr userDrawn="1"/>
          </p:nvSpPr>
          <p:spPr>
            <a:xfrm>
              <a:off x="6400800" y="152400"/>
              <a:ext cx="30480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2" name="Parallelogram 41"/>
            <p:cNvSpPr/>
            <p:nvPr userDrawn="1"/>
          </p:nvSpPr>
          <p:spPr>
            <a:xfrm>
              <a:off x="7086600" y="415996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3" name="Parallelogram 42"/>
            <p:cNvSpPr/>
            <p:nvPr userDrawn="1"/>
          </p:nvSpPr>
          <p:spPr>
            <a:xfrm>
              <a:off x="5486400" y="762000"/>
              <a:ext cx="3962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4" name="Parallelogram 43"/>
            <p:cNvSpPr/>
            <p:nvPr userDrawn="1"/>
          </p:nvSpPr>
          <p:spPr>
            <a:xfrm>
              <a:off x="4572000" y="949396"/>
              <a:ext cx="48006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5" name="Parallelogram 44"/>
            <p:cNvSpPr/>
            <p:nvPr userDrawn="1"/>
          </p:nvSpPr>
          <p:spPr>
            <a:xfrm>
              <a:off x="6705600" y="1295400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6" name="Parallelogram 45"/>
            <p:cNvSpPr/>
            <p:nvPr userDrawn="1"/>
          </p:nvSpPr>
          <p:spPr>
            <a:xfrm>
              <a:off x="5562600" y="1524000"/>
              <a:ext cx="42672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Parallelogram 46"/>
            <p:cNvSpPr/>
            <p:nvPr userDrawn="1"/>
          </p:nvSpPr>
          <p:spPr>
            <a:xfrm>
              <a:off x="7086600" y="1025596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Parallelogram 47"/>
            <p:cNvSpPr/>
            <p:nvPr userDrawn="1"/>
          </p:nvSpPr>
          <p:spPr>
            <a:xfrm>
              <a:off x="8153400" y="228600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68" name="Group 67"/>
          <p:cNvGrpSpPr/>
          <p:nvPr userDrawn="1"/>
        </p:nvGrpSpPr>
        <p:grpSpPr>
          <a:xfrm>
            <a:off x="8552195" y="-175484"/>
            <a:ext cx="5302881" cy="1485729"/>
            <a:chOff x="4572000" y="152400"/>
            <a:chExt cx="6400800" cy="1793804"/>
          </a:xfrm>
          <a:solidFill>
            <a:schemeClr val="bg2">
              <a:alpha val="5000"/>
            </a:schemeClr>
          </a:solidFill>
        </p:grpSpPr>
        <p:sp>
          <p:nvSpPr>
            <p:cNvPr id="69" name="Parallelogram 68"/>
            <p:cNvSpPr/>
            <p:nvPr userDrawn="1"/>
          </p:nvSpPr>
          <p:spPr>
            <a:xfrm>
              <a:off x="6400800" y="152400"/>
              <a:ext cx="30480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0" name="Parallelogram 69"/>
            <p:cNvSpPr/>
            <p:nvPr userDrawn="1"/>
          </p:nvSpPr>
          <p:spPr>
            <a:xfrm>
              <a:off x="7086600" y="415996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1" name="Parallelogram 70"/>
            <p:cNvSpPr/>
            <p:nvPr userDrawn="1"/>
          </p:nvSpPr>
          <p:spPr>
            <a:xfrm>
              <a:off x="5486400" y="762000"/>
              <a:ext cx="3962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2" name="Parallelogram 71"/>
            <p:cNvSpPr/>
            <p:nvPr userDrawn="1"/>
          </p:nvSpPr>
          <p:spPr>
            <a:xfrm>
              <a:off x="4572000" y="949396"/>
              <a:ext cx="48006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3" name="Parallelogram 72"/>
            <p:cNvSpPr/>
            <p:nvPr userDrawn="1"/>
          </p:nvSpPr>
          <p:spPr>
            <a:xfrm>
              <a:off x="6705600" y="1295400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Parallelogram 73"/>
            <p:cNvSpPr/>
            <p:nvPr userDrawn="1"/>
          </p:nvSpPr>
          <p:spPr>
            <a:xfrm>
              <a:off x="5562600" y="1524000"/>
              <a:ext cx="42672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5" name="Parallelogram 74"/>
            <p:cNvSpPr/>
            <p:nvPr userDrawn="1"/>
          </p:nvSpPr>
          <p:spPr>
            <a:xfrm>
              <a:off x="7086600" y="1025596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6" name="Parallelogram 75"/>
            <p:cNvSpPr/>
            <p:nvPr userDrawn="1"/>
          </p:nvSpPr>
          <p:spPr>
            <a:xfrm>
              <a:off x="8153400" y="228600"/>
              <a:ext cx="2819400" cy="422204"/>
            </a:xfrm>
            <a:prstGeom prst="parallelogram">
              <a:avLst>
                <a:gd name="adj" fmla="val 44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718" y="1416050"/>
            <a:ext cx="11288566" cy="2593430"/>
          </a:xfrm>
          <a:effectLst/>
        </p:spPr>
        <p:txBody>
          <a:bodyPr anchor="b" anchorCtr="0">
            <a:normAutofit/>
          </a:bodyPr>
          <a:lstStyle>
            <a:lvl1pPr algn="ctr">
              <a:defRPr sz="6000" b="1">
                <a:solidFill>
                  <a:srgbClr val="00528A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718" y="4270651"/>
            <a:ext cx="11288566" cy="1425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687816" y="4137724"/>
            <a:ext cx="10816367" cy="0"/>
          </a:xfrm>
          <a:prstGeom prst="line">
            <a:avLst/>
          </a:prstGeom>
          <a:ln w="38100">
            <a:gradFill>
              <a:gsLst>
                <a:gs pos="50000">
                  <a:srgbClr val="D1D3D4"/>
                </a:gs>
                <a:gs pos="100000">
                  <a:srgbClr val="D1D3D4">
                    <a:alpha val="0"/>
                  </a:srgbClr>
                </a:gs>
                <a:gs pos="0">
                  <a:srgbClr val="D1D3D4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arallelogram 77"/>
          <p:cNvSpPr/>
          <p:nvPr userDrawn="1"/>
        </p:nvSpPr>
        <p:spPr>
          <a:xfrm rot="10800000">
            <a:off x="-215205" y="6399986"/>
            <a:ext cx="1956652" cy="381701"/>
          </a:xfrm>
          <a:prstGeom prst="parallelogram">
            <a:avLst>
              <a:gd name="adj" fmla="val 44608"/>
            </a:avLst>
          </a:prstGeom>
          <a:gradFill flip="none" rotWithShape="1">
            <a:gsLst>
              <a:gs pos="100000">
                <a:schemeClr val="bg2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891542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C34D-D6A3-40AF-ABFF-CC694D3FA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40B91-B9B8-414A-83B8-1B89FFF85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1E670-349B-46E0-8ED3-5089B53E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CF3EE-F201-4BB8-B161-8863C5FD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E7E2D-2344-434E-AAB1-5056C3EF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87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B4CFC-6BB9-43B9-B0CF-56D9A54F7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A781-412E-4C77-A484-8EAF8F7F2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FE4E2-C7F3-4942-B38B-B490218F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D065-796D-459E-9BAF-0C8543DF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D579D-A1E9-4B74-BD57-829AD54E3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89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0403-9DA0-4237-86B1-B87BBE51B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02FEB-A851-4552-994C-4718787F2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A5596-4098-4D98-918E-6D404D1C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55D1E-CEE9-468E-BABB-0DCD03E8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4E6BA-3B8C-4EDA-86C4-BFE885EB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22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8CCA-ECC6-4BD8-A582-B39475C6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D5B22-3E8A-4CAF-8C9C-67FAC590A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7BDC7-1C90-4B48-8652-34EDD2D70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E4ED5-7718-4777-848B-167B83CD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35ABF-8ECB-463B-9019-2545FCA3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7BC10-54AA-4A58-A9D9-D8F90139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03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787D4-AE57-4BD1-A517-B3FFCE3BD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F74FB-5172-4065-9CB7-DA95A8226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F9194-66EF-4BDF-BA75-F1732F075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433A1-9D9F-41B3-AF0F-90ECB77A5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B8D360-C6B0-474C-BA1F-925EEB50F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D8C21-91AC-4BC5-A4F6-2750B2DD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B7DE9A-88C4-4065-A0E7-CC0ED126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53742-5BC8-4355-BB4A-2FDE6E5C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15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5FCA5-2F38-4CA4-965F-E80F6D08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DF2A6D-DD59-4F61-8EF1-EB1DB19B1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CE0B2-C36E-4B5A-A041-24988FFD2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1D2EF-8726-43A3-B999-CB894D5B9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77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D891A7-BAB2-42AC-B0EE-0B7DC843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FC869-9AE2-4AF4-91C4-54DE85576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E2A46-C50A-4DB5-9B4E-BFB0698D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33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59A6-9BEE-4BE8-B354-4A315D5A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5362-7486-42DA-A4B9-96F074E8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C2668-6DF8-4B21-B548-58F28F1A3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0E2F-73D4-4C30-80C6-D2B82DBD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8CC5B-E0AB-453B-B26B-EAC14630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2297B-E6D0-4D59-BCF2-B854CD33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54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4836-0925-457F-A71C-EBC63E1C7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A776C-965E-496F-8465-8136D3A77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0D1C7-3F55-4399-8553-97F876474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AFB9A-B7DF-47C2-BF0C-C01995581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DF7DB-3EB0-4020-9BA4-1A51145F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C5E27-D428-411B-B6CD-FE32DB5DA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21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FA55-D4F6-4760-B87B-4324B154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52401-F638-4879-84B4-BE381D5DB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EF464-10A6-4702-B8A2-A19062D6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FFB4-8CD9-4822-A78A-7718D587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D2E12-DE02-4E5B-AEBB-29341407A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117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7716DD-93B0-4D13-B594-C893E862C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332DB-1F63-41B3-8D06-13C43F65B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E7993-5DDD-4932-A9B6-92076B3F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8B8AB-01CF-48CD-BD04-416E3122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F125A-83A7-404B-BA2C-1FF74542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629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56DAD49-031D-514B-93D4-3348F8151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143" y="6398659"/>
            <a:ext cx="50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5EA94A3-28C6-7247-97F8-F7F5D8834EA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880D8F-6C42-7641-AF79-328BE3C39B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358" y="1903413"/>
            <a:ext cx="6169025" cy="966787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70000"/>
              </a:lnSpc>
              <a:buNone/>
              <a:defRPr sz="4000" b="1" i="1" spc="-16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14B6CFF-B944-D943-A7B9-492588E5344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8113" y="2870088"/>
            <a:ext cx="6116637" cy="725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i="1" spc="-1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8898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9">
          <p15:clr>
            <a:srgbClr val="FBAE40"/>
          </p15:clr>
        </p15:guide>
        <p15:guide id="2" pos="235">
          <p15:clr>
            <a:srgbClr val="FBAE40"/>
          </p15:clr>
        </p15:guide>
        <p15:guide id="3" pos="3940">
          <p15:clr>
            <a:srgbClr val="FBAE40"/>
          </p15:clr>
        </p15:guide>
        <p15:guide id="4" pos="87">
          <p15:clr>
            <a:srgbClr val="FBAE40"/>
          </p15:clr>
        </p15:guide>
        <p15:guide id="5" orient="horz" pos="1808">
          <p15:clr>
            <a:srgbClr val="FBAE40"/>
          </p15:clr>
        </p15:guide>
        <p15:guide id="6" orient="horz" pos="1607">
          <p15:clr>
            <a:srgbClr val="FBAE40"/>
          </p15:clr>
        </p15:guide>
        <p15:guide id="7" orient="horz" pos="2064">
          <p15:clr>
            <a:srgbClr val="FBAE40"/>
          </p15:clr>
        </p15:guide>
        <p15:guide id="8" pos="2793">
          <p15:clr>
            <a:srgbClr val="FBAE40"/>
          </p15:clr>
        </p15:guide>
        <p15:guide id="9" pos="5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rge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56DAD49-031D-514B-93D4-3348F8151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143" y="6398659"/>
            <a:ext cx="50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5EA94A3-28C6-7247-97F8-F7F5D8834E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9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9">
          <p15:clr>
            <a:srgbClr val="FBAE40"/>
          </p15:clr>
        </p15:guide>
        <p15:guide id="2" pos="235">
          <p15:clr>
            <a:srgbClr val="FBAE40"/>
          </p15:clr>
        </p15:guide>
        <p15:guide id="3" pos="3940">
          <p15:clr>
            <a:srgbClr val="FBAE40"/>
          </p15:clr>
        </p15:guide>
        <p15:guide id="4" pos="87">
          <p15:clr>
            <a:srgbClr val="FBAE40"/>
          </p15:clr>
        </p15:guide>
        <p15:guide id="5" orient="horz" pos="1808">
          <p15:clr>
            <a:srgbClr val="FBAE40"/>
          </p15:clr>
        </p15:guide>
        <p15:guide id="6" orient="horz" pos="1607">
          <p15:clr>
            <a:srgbClr val="FBAE40"/>
          </p15:clr>
        </p15:guide>
        <p15:guide id="7" orient="horz" pos="2064">
          <p15:clr>
            <a:srgbClr val="FBAE40"/>
          </p15:clr>
        </p15:guide>
        <p15:guide id="8" pos="2793">
          <p15:clr>
            <a:srgbClr val="FBAE40"/>
          </p15:clr>
        </p15:guide>
        <p15:guide id="9" pos="5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C34D-D6A3-40AF-ABFF-CC694D3FA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40B91-B9B8-414A-83B8-1B89FFF85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1E670-349B-46E0-8ED3-5089B53E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CF3EE-F201-4BB8-B161-8863C5FD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E7E2D-2344-434E-AAB1-5056C3EF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85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B4CFC-6BB9-43B9-B0CF-56D9A54F7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A781-412E-4C77-A484-8EAF8F7F2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FE4E2-C7F3-4942-B38B-B490218F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D065-796D-459E-9BAF-0C8543DF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D579D-A1E9-4B74-BD57-829AD54E3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674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0403-9DA0-4237-86B1-B87BBE51B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02FEB-A851-4552-994C-4718787F2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A5596-4098-4D98-918E-6D404D1C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55D1E-CEE9-468E-BABB-0DCD03E8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4E6BA-3B8C-4EDA-86C4-BFE885EB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169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8CCA-ECC6-4BD8-A582-B39475C6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D5B22-3E8A-4CAF-8C9C-67FAC590A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7BDC7-1C90-4B48-8652-34EDD2D70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E4ED5-7718-4777-848B-167B83CD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35ABF-8ECB-463B-9019-2545FCA3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7BC10-54AA-4A58-A9D9-D8F90139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12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787D4-AE57-4BD1-A517-B3FFCE3BD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F74FB-5172-4065-9CB7-DA95A8226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F9194-66EF-4BDF-BA75-F1732F075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433A1-9D9F-41B3-AF0F-90ECB77A5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B8D360-C6B0-474C-BA1F-925EEB50F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D8C21-91AC-4BC5-A4F6-2750B2DD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B7DE9A-88C4-4065-A0E7-CC0ED126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53742-5BC8-4355-BB4A-2FDE6E5C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5FCA5-2F38-4CA4-965F-E80F6D08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DF2A6D-DD59-4F61-8EF1-EB1DB19B1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CE0B2-C36E-4B5A-A041-24988FFD2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1D2EF-8726-43A3-B999-CB894D5B9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666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D891A7-BAB2-42AC-B0EE-0B7DC843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FC869-9AE2-4AF4-91C4-54DE85576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E2A46-C50A-4DB5-9B4E-BFB0698D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612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59A6-9BEE-4BE8-B354-4A315D5A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5362-7486-42DA-A4B9-96F074E8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C2668-6DF8-4B21-B548-58F28F1A3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0E2F-73D4-4C30-80C6-D2B82DBD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8CC5B-E0AB-453B-B26B-EAC14630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2297B-E6D0-4D59-BCF2-B854CD33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09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4836-0925-457F-A71C-EBC63E1C7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3A776C-965E-496F-8465-8136D3A77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0D1C7-3F55-4399-8553-97F876474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AFB9A-B7DF-47C2-BF0C-C01995581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DF7DB-3EB0-4020-9BA4-1A51145F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C5E27-D428-411B-B6CD-FE32DB5DA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874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FA55-D4F6-4760-B87B-4324B154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52401-F638-4879-84B4-BE381D5DB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EF464-10A6-4702-B8A2-A19062D6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FFB4-8CD9-4822-A78A-7718D587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D2E12-DE02-4E5B-AEBB-29341407A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668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7716DD-93B0-4D13-B594-C893E862C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332DB-1F63-41B3-8D06-13C43F65B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E7993-5DDD-4932-A9B6-92076B3F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8B8AB-01CF-48CD-BD04-416E3122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F125A-83A7-404B-BA2C-1FF74542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00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56DAD49-031D-514B-93D4-3348F8151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143" y="6398659"/>
            <a:ext cx="50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5EA94A3-28C6-7247-97F8-F7F5D8834EA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880D8F-6C42-7641-AF79-328BE3C39B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358" y="1903413"/>
            <a:ext cx="6169025" cy="966787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70000"/>
              </a:lnSpc>
              <a:buNone/>
              <a:defRPr sz="4000" b="1" i="1" spc="-16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14B6CFF-B944-D943-A7B9-492588E5344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8113" y="2870088"/>
            <a:ext cx="6116637" cy="725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i="1" spc="-1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318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9">
          <p15:clr>
            <a:srgbClr val="FBAE40"/>
          </p15:clr>
        </p15:guide>
        <p15:guide id="2" pos="235">
          <p15:clr>
            <a:srgbClr val="FBAE40"/>
          </p15:clr>
        </p15:guide>
        <p15:guide id="3" pos="3940">
          <p15:clr>
            <a:srgbClr val="FBAE40"/>
          </p15:clr>
        </p15:guide>
        <p15:guide id="4" pos="87">
          <p15:clr>
            <a:srgbClr val="FBAE40"/>
          </p15:clr>
        </p15:guide>
        <p15:guide id="5" orient="horz" pos="1808">
          <p15:clr>
            <a:srgbClr val="FBAE40"/>
          </p15:clr>
        </p15:guide>
        <p15:guide id="6" orient="horz" pos="1607">
          <p15:clr>
            <a:srgbClr val="FBAE40"/>
          </p15:clr>
        </p15:guide>
        <p15:guide id="7" orient="horz" pos="2064">
          <p15:clr>
            <a:srgbClr val="FBAE40"/>
          </p15:clr>
        </p15:guide>
        <p15:guide id="8" pos="2793">
          <p15:clr>
            <a:srgbClr val="FBAE40"/>
          </p15:clr>
        </p15:guide>
        <p15:guide id="9" pos="5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A13F9-45C4-4642-AC23-A16ECAA5D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41E4F-2AFC-4273-9959-6F7377E68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1990C-4C4B-4F59-B8D8-5AC04F5AB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CA36C-1374-4326-B6D6-2ACB6667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FBFD1-E61C-44BF-B128-4749593E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56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6CDA9-FE28-471A-B2D7-550E1CD86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D74F5-26C8-441E-80EB-A00B3E982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61DDD-2B2D-42F7-83D1-66502C8C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BCAE8-1FD1-4C53-8B83-DD3503A74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7612E-A348-47B3-B074-98F6011F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704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84A1B-B584-4040-8BB4-EE39E3455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967F0-C824-497E-AE22-B016BD776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70B14-6EE0-4151-9552-0D16F145E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B5BDB-0ACC-4733-96EB-3D4B1BF42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B01F3-FFD7-4CBA-B78C-922B319F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8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9DAB-5682-4229-89EE-7D9D63C8F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C8C05-BF7E-4101-B460-A5936106B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88B32-B537-4FF9-B14B-544FD07F8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A3AC5-AA7B-41C2-8377-992A16C7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18FD4-F9F0-40E5-9A81-8E238D8C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10488-E783-4B4D-84B8-C55075B90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49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1715-9F55-4D6D-8CA3-B7EFA4F70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1A26C-AC9A-45C9-BC92-C761ACBE8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155B5-37C2-44C0-B51A-67BD1666E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F401C1-CF82-47DC-BD32-FB73D068E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77D66-B6AB-4701-8E04-D4B5B6E59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7C5FB0-24B3-4E96-B2A8-CA58E3C42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AB8C9-25E3-4B54-A6CB-402DA3A61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A5AFC8-CA2B-47FE-82B9-72B0DB7A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070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3205-C552-47B3-B4B2-96F29D3E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5808A9-4F48-4875-A034-72733FE7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2539A-1F29-4E9B-9095-DFF7D493E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E6B2E-AA58-4F0F-9701-6E6CC840D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471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59DC3-D132-4892-9CEF-B2647826C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7173D1-F3D6-4702-A434-8FC66500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9FA23-2191-408B-B2D5-04E89AF9D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664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CF5A-0356-4B84-A748-5D012FE3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3A63E-BC5F-49C1-A79A-8977712C2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B5153-555D-454E-B92F-95336ABB3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45A0B-4402-4702-8A39-2B8FD2DC9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EB3B2-FAD0-4866-AD34-6854A50C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874E7-BD2D-468F-AAB4-CF723C2A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293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82927-8E87-4FE1-A39A-0AFECD7B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DEA30F-EBA5-49A3-8F01-F0FD55E4D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D1FBC-9F47-4BCF-B8D5-8FAA8CCA3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B839D-3F4C-486F-855B-2B37AE18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324C9F-EB31-4FF3-B14C-16DE0C98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815CB-50D2-4B28-AB6F-B1669F3BA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74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3FEA-F449-47F7-84DE-77F234CA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DCEAE-B9DD-4A58-A29F-F65012EED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19957-DEF1-4E03-9216-53C5076A4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C9EBA-86A8-4AA1-A999-8F2D3BA85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0B3E4-36CF-4DED-9A5C-73CFD9A6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06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B2C6E4-A67A-4FF5-A78F-84F8895CB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C91A7-368B-436B-A9AB-EFDBF140B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E5A7C-B8E5-4392-8660-EF47A14AC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AC19-6F13-462E-9A02-2FAD4CE43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FC84D-D3C3-4E81-93EE-A9D0BD22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0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AF09A1-9659-4731-A537-05F3D071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98527-3D6E-4DCF-94B6-7BEFE7155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11A29-1348-4C1C-B5A7-C4CC0D198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E0818-C391-4443-B8A4-FFC4082B3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CD4DE-297B-4892-A1F1-59A29591C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7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71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AF09A1-9659-4731-A537-05F3D071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98527-3D6E-4DCF-94B6-7BEFE7155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11A29-1348-4C1C-B5A7-C4CC0D198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E0818-C391-4443-B8A4-FFC4082B3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CD4DE-297B-4892-A1F1-59A29591C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2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1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AF09A1-9659-4731-A537-05F3D071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98527-3D6E-4DCF-94B6-7BEFE7155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11A29-1348-4C1C-B5A7-C4CC0D198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C7486-61BE-4127-9E65-0AF798B7F7F5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E0818-C391-4443-B8A4-FFC4082B3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CD4DE-297B-4892-A1F1-59A29591C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F06C-DF62-40F4-BD5E-26CB9C7D0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8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7D2222-F51A-4BC0-8F16-592320C3C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CDECB-2B1C-4DA9-AD15-CF50477C0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699BD-957B-4F6A-BEE2-021E47AEE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ED6AB-47FB-4B9F-9EA1-E5D05CB5CCB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0A6A4-4F01-49D7-8E1A-3E3F96E59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0AD00-93A4-4369-870D-67AA1F41E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60D1E-9197-47AF-B59F-026D0DC3B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5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painecommunicationscorp@gmail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4FF7A0CF-1652-45F7-95D6-1AE8E8AC5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9000"/>
                    </a14:imgEffect>
                    <a14:imgEffect>
                      <a14:saturation sat="1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03" r="9092" b="33578"/>
          <a:stretch/>
        </p:blipFill>
        <p:spPr>
          <a:xfrm>
            <a:off x="3523488" y="8763"/>
            <a:ext cx="8668512" cy="878281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itle 14">
            <a:extLst>
              <a:ext uri="{FF2B5EF4-FFF2-40B4-BE49-F238E27FC236}">
                <a16:creationId xmlns:a16="http://schemas.microsoft.com/office/drawing/2014/main" id="{42D16C33-E670-439E-A02E-9D4CBA6B3468}"/>
              </a:ext>
            </a:extLst>
          </p:cNvPr>
          <p:cNvSpPr txBox="1">
            <a:spLocks/>
          </p:cNvSpPr>
          <p:nvPr/>
        </p:nvSpPr>
        <p:spPr>
          <a:xfrm>
            <a:off x="481029" y="1011278"/>
            <a:ext cx="4881546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04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Paine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04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Communications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04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Informing, Influencing, Inspiring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543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, letter&#10;&#10;Description automatically generated">
            <a:extLst>
              <a:ext uri="{FF2B5EF4-FFF2-40B4-BE49-F238E27FC236}">
                <a16:creationId xmlns:a16="http://schemas.microsoft.com/office/drawing/2014/main" id="{6C8ED9C1-2E65-4D6F-A261-82E49E1518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saturation sat="1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" t="9743" r="8863" b="56543"/>
          <a:stretch/>
        </p:blipFill>
        <p:spPr>
          <a:xfrm>
            <a:off x="0" y="1"/>
            <a:ext cx="12192000" cy="685799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8" name="Title 14">
            <a:extLst>
              <a:ext uri="{FF2B5EF4-FFF2-40B4-BE49-F238E27FC236}">
                <a16:creationId xmlns:a16="http://schemas.microsoft.com/office/drawing/2014/main" id="{B3DE284C-DB1D-4DC2-B581-2140526E2B09}"/>
              </a:ext>
            </a:extLst>
          </p:cNvPr>
          <p:cNvSpPr txBox="1">
            <a:spLocks/>
          </p:cNvSpPr>
          <p:nvPr/>
        </p:nvSpPr>
        <p:spPr>
          <a:xfrm>
            <a:off x="955780" y="579500"/>
            <a:ext cx="11074295" cy="6135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Paine Communications is inspired by Thomas Paine, the nation’s first influencer. His </a:t>
            </a:r>
            <a:r>
              <a:rPr kumimoji="0" lang="en-US" sz="38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Common Sense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 convinced a nation to declare its freedom, and </a:t>
            </a:r>
            <a:r>
              <a:rPr kumimoji="0" lang="en-US" sz="38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America in Crisis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inspired an army to victory.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More than 250 years later, words still matter.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Arial" panose="020B0604020202020204" pitchFamily="34" charset="0"/>
              </a:rPr>
              <a:t>Your ability to inform, engage and inspire your people and customers can be the difference between good or great revenue, a known or loved brand, or a “job” vs. a great place to work for employees.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lang="en-US" sz="3800" b="1" i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/>
              </a:rPr>
              <a:t>Words still matter.  Let’s choose them together.  </a:t>
            </a:r>
            <a:endParaRPr kumimoji="0" lang="en-US" sz="38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 Light" panose="020F030202020403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64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6FA6CE-F1F5-486A-A5CA-B6A7A9394A70}"/>
              </a:ext>
            </a:extLst>
          </p:cNvPr>
          <p:cNvSpPr/>
          <p:nvPr/>
        </p:nvSpPr>
        <p:spPr>
          <a:xfrm>
            <a:off x="669036" y="2055813"/>
            <a:ext cx="11281227" cy="4204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002060"/>
                </a:solidFill>
              </a:rPr>
              <a:t>“Communication is a new core competency.  </a:t>
            </a:r>
            <a:r>
              <a:rPr lang="en-US" sz="3000" dirty="0">
                <a:solidFill>
                  <a:srgbClr val="002060"/>
                </a:solidFill>
              </a:rPr>
              <a:t>When handled well, communication </a:t>
            </a:r>
            <a:r>
              <a:rPr lang="en-US" sz="3000" u="sng" dirty="0">
                <a:solidFill>
                  <a:srgbClr val="002060"/>
                </a:solidFill>
              </a:rPr>
              <a:t>creates transformation</a:t>
            </a:r>
            <a:r>
              <a:rPr lang="en-US" sz="3000" dirty="0">
                <a:solidFill>
                  <a:srgbClr val="002060"/>
                </a:solidFill>
              </a:rPr>
              <a:t>. If not, you get chaos. We have to equip people to navigate turbulent times and communicate amid disruption if they are going to be able to marshal organizations toward </a:t>
            </a:r>
            <a:r>
              <a:rPr lang="en-US" sz="3000" u="sng" dirty="0">
                <a:solidFill>
                  <a:srgbClr val="002060"/>
                </a:solidFill>
              </a:rPr>
              <a:t>positive outcomes</a:t>
            </a:r>
            <a:r>
              <a:rPr lang="en-US" sz="3000" dirty="0">
                <a:solidFill>
                  <a:srgbClr val="002060"/>
                </a:solidFill>
              </a:rPr>
              <a:t>.”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2060"/>
                </a:solidFill>
              </a:rPr>
              <a:t>			 	-- </a:t>
            </a:r>
            <a:r>
              <a:rPr lang="en-US" sz="2400" dirty="0">
                <a:solidFill>
                  <a:srgbClr val="002060"/>
                </a:solidFill>
              </a:rPr>
              <a:t>Eric McNulty</a:t>
            </a:r>
          </a:p>
          <a:p>
            <a:pPr lvl="8">
              <a:lnSpc>
                <a:spcPct val="120000"/>
              </a:lnSpc>
            </a:pPr>
            <a:r>
              <a:rPr lang="en-US" sz="2000" dirty="0">
                <a:solidFill>
                  <a:srgbClr val="002060"/>
                </a:solidFill>
              </a:rPr>
              <a:t>associate director of the National Preparedness Leadership Initiative</a:t>
            </a:r>
          </a:p>
          <a:p>
            <a:pPr lvl="8">
              <a:lnSpc>
                <a:spcPct val="120000"/>
              </a:lnSpc>
            </a:pPr>
            <a:r>
              <a:rPr lang="en-US" sz="2000" dirty="0">
                <a:solidFill>
                  <a:srgbClr val="002060"/>
                </a:solidFill>
              </a:rPr>
              <a:t>Harvard University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1B0127-53CE-41C0-89CE-A5D7324DB19C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97DEECFC-E5AD-4A25-88A3-0B462190B981}"/>
              </a:ext>
            </a:extLst>
          </p:cNvPr>
          <p:cNvSpPr txBox="1">
            <a:spLocks/>
          </p:cNvSpPr>
          <p:nvPr/>
        </p:nvSpPr>
        <p:spPr>
          <a:xfrm>
            <a:off x="499872" y="441325"/>
            <a:ext cx="108539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Why it matters</a:t>
            </a:r>
          </a:p>
        </p:txBody>
      </p:sp>
    </p:spTree>
    <p:extLst>
      <p:ext uri="{BB962C8B-B14F-4D97-AF65-F5344CB8AC3E}">
        <p14:creationId xmlns:p14="http://schemas.microsoft.com/office/powerpoint/2010/main" val="310202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3807C3B3-10E3-4F15-8FCA-CC261E4A3258}"/>
              </a:ext>
            </a:extLst>
          </p:cNvPr>
          <p:cNvSpPr txBox="1">
            <a:spLocks/>
          </p:cNvSpPr>
          <p:nvPr/>
        </p:nvSpPr>
        <p:spPr>
          <a:xfrm>
            <a:off x="513933" y="450850"/>
            <a:ext cx="108208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Why it matters</a:t>
            </a: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4" descr="Graph of correlation between engagement capital and talent outcomes">
            <a:extLst>
              <a:ext uri="{FF2B5EF4-FFF2-40B4-BE49-F238E27FC236}">
                <a16:creationId xmlns:a16="http://schemas.microsoft.com/office/drawing/2014/main" id="{B1E48CBF-7591-46E6-96AD-DA5464E96D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41"/>
          <a:stretch/>
        </p:blipFill>
        <p:spPr bwMode="auto">
          <a:xfrm>
            <a:off x="116370" y="2768971"/>
            <a:ext cx="7614793" cy="409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EC12CA-0EBB-4AEB-839D-C5CD983A1A2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27839" r="54795" b="47372"/>
          <a:stretch/>
        </p:blipFill>
        <p:spPr bwMode="auto">
          <a:xfrm>
            <a:off x="7505963" y="3296671"/>
            <a:ext cx="3540407" cy="155365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51507A-1375-4609-8FA8-65B70B6841C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9" t="58202" r="9841" b="13169"/>
          <a:stretch/>
        </p:blipFill>
        <p:spPr bwMode="auto">
          <a:xfrm>
            <a:off x="8313672" y="5044966"/>
            <a:ext cx="3310769" cy="165923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27C059-B815-4B5E-B754-9B96E0F6832B}"/>
              </a:ext>
            </a:extLst>
          </p:cNvPr>
          <p:cNvSpPr txBox="1"/>
          <p:nvPr/>
        </p:nvSpPr>
        <p:spPr>
          <a:xfrm>
            <a:off x="536031" y="1351435"/>
            <a:ext cx="11392452" cy="192643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Companies with highly effective internal communication strategies are 3.5 times more likely to </a:t>
            </a:r>
            <a:r>
              <a:rPr lang="en-US" sz="2200" b="1" u="sng" dirty="0"/>
              <a:t>outperform</a:t>
            </a:r>
            <a:r>
              <a:rPr lang="en-US" sz="2200" dirty="0"/>
              <a:t> their industry peers than organizations that do not effectively communicate internally. </a:t>
            </a:r>
            <a:r>
              <a:rPr lang="en-US" sz="2200" i="1" dirty="0"/>
              <a:t>		      			         -- Gartner 2021 Communications Effectiveness Report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5BDC3F-B06C-4738-94FC-5EA931E03B37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67887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1B0127-53CE-41C0-89CE-A5D7324DB19C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97DEECFC-E5AD-4A25-88A3-0B462190B981}"/>
              </a:ext>
            </a:extLst>
          </p:cNvPr>
          <p:cNvSpPr txBox="1">
            <a:spLocks/>
          </p:cNvSpPr>
          <p:nvPr/>
        </p:nvSpPr>
        <p:spPr>
          <a:xfrm>
            <a:off x="527915" y="460375"/>
            <a:ext cx="107973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My Mission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5FB1FEE-42D1-4F93-BF07-59ACCD97F4FD}"/>
              </a:ext>
            </a:extLst>
          </p:cNvPr>
          <p:cNvSpPr txBox="1">
            <a:spLocks/>
          </p:cNvSpPr>
          <p:nvPr/>
        </p:nvSpPr>
        <p:spPr>
          <a:xfrm>
            <a:off x="4657725" y="663246"/>
            <a:ext cx="6977785" cy="1213755"/>
          </a:xfrm>
          <a:prstGeom prst="rect">
            <a:avLst/>
          </a:prstGeom>
        </p:spPr>
        <p:txBody>
          <a:bodyPr vert="horz" lIns="91416" tIns="45708" rIns="91416" bIns="45708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i="1" dirty="0">
                <a:solidFill>
                  <a:srgbClr val="002060"/>
                </a:solidFill>
                <a:latin typeface="Arial"/>
                <a:cs typeface="Arial"/>
              </a:rPr>
              <a:t>I’m your senior communications partner &amp; ally when it matters most – to help you maximize important opportunities &amp; turn your challenges into advantages. </a:t>
            </a:r>
            <a:endParaRPr lang="en-US" sz="2000" i="1" dirty="0">
              <a:solidFill>
                <a:srgbClr val="002060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6136B4F-8630-4417-954C-575257A1D555}"/>
              </a:ext>
            </a:extLst>
          </p:cNvPr>
          <p:cNvSpPr/>
          <p:nvPr/>
        </p:nvSpPr>
        <p:spPr>
          <a:xfrm flipH="1">
            <a:off x="2567206" y="5254764"/>
            <a:ext cx="7566718" cy="1098858"/>
          </a:xfrm>
          <a:custGeom>
            <a:avLst/>
            <a:gdLst>
              <a:gd name="connsiteX0" fmla="*/ 3334703 w 3334702"/>
              <a:gd name="connsiteY0" fmla="*/ 176213 h 1316354"/>
              <a:gd name="connsiteX1" fmla="*/ 3334703 w 3334702"/>
              <a:gd name="connsiteY1" fmla="*/ 1140142 h 1316354"/>
              <a:gd name="connsiteX2" fmla="*/ 3158490 w 3334702"/>
              <a:gd name="connsiteY2" fmla="*/ 1316355 h 1316354"/>
              <a:gd name="connsiteX3" fmla="*/ 176213 w 3334702"/>
              <a:gd name="connsiteY3" fmla="*/ 1316355 h 1316354"/>
              <a:gd name="connsiteX4" fmla="*/ 0 w 3334702"/>
              <a:gd name="connsiteY4" fmla="*/ 1140142 h 1316354"/>
              <a:gd name="connsiteX5" fmla="*/ 0 w 3334702"/>
              <a:gd name="connsiteY5" fmla="*/ 176213 h 1316354"/>
              <a:gd name="connsiteX6" fmla="*/ 176213 w 3334702"/>
              <a:gd name="connsiteY6" fmla="*/ 0 h 1316354"/>
              <a:gd name="connsiteX7" fmla="*/ 355283 w 3334702"/>
              <a:gd name="connsiteY7" fmla="*/ 0 h 1316354"/>
              <a:gd name="connsiteX8" fmla="*/ 553403 w 3334702"/>
              <a:gd name="connsiteY8" fmla="*/ 198120 h 1316354"/>
              <a:gd name="connsiteX9" fmla="*/ 751523 w 3334702"/>
              <a:gd name="connsiteY9" fmla="*/ 0 h 1316354"/>
              <a:gd name="connsiteX10" fmla="*/ 3159443 w 3334702"/>
              <a:gd name="connsiteY10" fmla="*/ 0 h 1316354"/>
              <a:gd name="connsiteX11" fmla="*/ 3334703 w 3334702"/>
              <a:gd name="connsiteY11" fmla="*/ 176213 h 131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4702" h="1316354">
                <a:moveTo>
                  <a:pt x="3334703" y="176213"/>
                </a:moveTo>
                <a:lnTo>
                  <a:pt x="3334703" y="1140142"/>
                </a:lnTo>
                <a:cubicBezTo>
                  <a:pt x="3334703" y="1237298"/>
                  <a:pt x="3255645" y="1316355"/>
                  <a:pt x="3158490" y="1316355"/>
                </a:cubicBezTo>
                <a:lnTo>
                  <a:pt x="176213" y="1316355"/>
                </a:lnTo>
                <a:cubicBezTo>
                  <a:pt x="79058" y="1316355"/>
                  <a:pt x="0" y="1237298"/>
                  <a:pt x="0" y="1140142"/>
                </a:cubicBezTo>
                <a:lnTo>
                  <a:pt x="0" y="176213"/>
                </a:lnTo>
                <a:cubicBezTo>
                  <a:pt x="0" y="79057"/>
                  <a:pt x="79058" y="0"/>
                  <a:pt x="176213" y="0"/>
                </a:cubicBezTo>
                <a:lnTo>
                  <a:pt x="355283" y="0"/>
                </a:lnTo>
                <a:lnTo>
                  <a:pt x="553403" y="198120"/>
                </a:lnTo>
                <a:lnTo>
                  <a:pt x="751523" y="0"/>
                </a:lnTo>
                <a:lnTo>
                  <a:pt x="3159443" y="0"/>
                </a:lnTo>
                <a:cubicBezTo>
                  <a:pt x="3255645" y="0"/>
                  <a:pt x="3334703" y="79057"/>
                  <a:pt x="3334703" y="17621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126"/>
            <a:endParaRPr lang="en-US" sz="1799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345AB5A-C1B4-43E8-889A-118C377EB3F9}"/>
              </a:ext>
            </a:extLst>
          </p:cNvPr>
          <p:cNvSpPr/>
          <p:nvPr/>
        </p:nvSpPr>
        <p:spPr>
          <a:xfrm flipH="1">
            <a:off x="2595784" y="3995317"/>
            <a:ext cx="7544689" cy="1340873"/>
          </a:xfrm>
          <a:custGeom>
            <a:avLst/>
            <a:gdLst>
              <a:gd name="connsiteX0" fmla="*/ 3158490 w 3335655"/>
              <a:gd name="connsiteY0" fmla="*/ 0 h 1514475"/>
              <a:gd name="connsiteX1" fmla="*/ 2979420 w 3335655"/>
              <a:gd name="connsiteY1" fmla="*/ 0 h 1514475"/>
              <a:gd name="connsiteX2" fmla="*/ 2781300 w 3335655"/>
              <a:gd name="connsiteY2" fmla="*/ 198120 h 1514475"/>
              <a:gd name="connsiteX3" fmla="*/ 2583180 w 3335655"/>
              <a:gd name="connsiteY3" fmla="*/ 0 h 1514475"/>
              <a:gd name="connsiteX4" fmla="*/ 176213 w 3335655"/>
              <a:gd name="connsiteY4" fmla="*/ 0 h 1514475"/>
              <a:gd name="connsiteX5" fmla="*/ 0 w 3335655"/>
              <a:gd name="connsiteY5" fmla="*/ 176213 h 1514475"/>
              <a:gd name="connsiteX6" fmla="*/ 0 w 3335655"/>
              <a:gd name="connsiteY6" fmla="*/ 1140143 h 1514475"/>
              <a:gd name="connsiteX7" fmla="*/ 176213 w 3335655"/>
              <a:gd name="connsiteY7" fmla="*/ 1316355 h 1514475"/>
              <a:gd name="connsiteX8" fmla="*/ 355283 w 3335655"/>
              <a:gd name="connsiteY8" fmla="*/ 1316355 h 1514475"/>
              <a:gd name="connsiteX9" fmla="*/ 553403 w 3335655"/>
              <a:gd name="connsiteY9" fmla="*/ 1514475 h 1514475"/>
              <a:gd name="connsiteX10" fmla="*/ 751523 w 3335655"/>
              <a:gd name="connsiteY10" fmla="*/ 1316355 h 1514475"/>
              <a:gd name="connsiteX11" fmla="*/ 3159443 w 3335655"/>
              <a:gd name="connsiteY11" fmla="*/ 1316355 h 1514475"/>
              <a:gd name="connsiteX12" fmla="*/ 3335655 w 3335655"/>
              <a:gd name="connsiteY12" fmla="*/ 1140143 h 1514475"/>
              <a:gd name="connsiteX13" fmla="*/ 3335655 w 3335655"/>
              <a:gd name="connsiteY13" fmla="*/ 176213 h 1514475"/>
              <a:gd name="connsiteX14" fmla="*/ 3158490 w 3335655"/>
              <a:gd name="connsiteY14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5655" h="1514475">
                <a:moveTo>
                  <a:pt x="3158490" y="0"/>
                </a:moveTo>
                <a:lnTo>
                  <a:pt x="2979420" y="0"/>
                </a:lnTo>
                <a:lnTo>
                  <a:pt x="2781300" y="198120"/>
                </a:lnTo>
                <a:lnTo>
                  <a:pt x="2583180" y="0"/>
                </a:lnTo>
                <a:lnTo>
                  <a:pt x="176213" y="0"/>
                </a:lnTo>
                <a:cubicBezTo>
                  <a:pt x="79058" y="0"/>
                  <a:pt x="0" y="79058"/>
                  <a:pt x="0" y="176213"/>
                </a:cubicBezTo>
                <a:lnTo>
                  <a:pt x="0" y="1140143"/>
                </a:lnTo>
                <a:cubicBezTo>
                  <a:pt x="0" y="1237298"/>
                  <a:pt x="79058" y="1316355"/>
                  <a:pt x="176213" y="1316355"/>
                </a:cubicBezTo>
                <a:lnTo>
                  <a:pt x="355283" y="1316355"/>
                </a:lnTo>
                <a:lnTo>
                  <a:pt x="553403" y="1514475"/>
                </a:lnTo>
                <a:lnTo>
                  <a:pt x="751523" y="1316355"/>
                </a:lnTo>
                <a:lnTo>
                  <a:pt x="3159443" y="1316355"/>
                </a:lnTo>
                <a:cubicBezTo>
                  <a:pt x="3256598" y="1316355"/>
                  <a:pt x="3335655" y="1237298"/>
                  <a:pt x="3335655" y="1140143"/>
                </a:cubicBezTo>
                <a:lnTo>
                  <a:pt x="3335655" y="176213"/>
                </a:lnTo>
                <a:cubicBezTo>
                  <a:pt x="3334703" y="79058"/>
                  <a:pt x="3255645" y="0"/>
                  <a:pt x="315849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126"/>
            <a:endParaRPr lang="en-US" sz="1799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E6DA96-CB50-483E-9167-8A55F83CACC9}"/>
              </a:ext>
            </a:extLst>
          </p:cNvPr>
          <p:cNvSpPr/>
          <p:nvPr/>
        </p:nvSpPr>
        <p:spPr>
          <a:xfrm>
            <a:off x="2605644" y="2955108"/>
            <a:ext cx="7537805" cy="1132947"/>
          </a:xfrm>
          <a:custGeom>
            <a:avLst/>
            <a:gdLst>
              <a:gd name="connsiteX0" fmla="*/ 3158490 w 3335655"/>
              <a:gd name="connsiteY0" fmla="*/ 0 h 1514475"/>
              <a:gd name="connsiteX1" fmla="*/ 2979420 w 3335655"/>
              <a:gd name="connsiteY1" fmla="*/ 0 h 1514475"/>
              <a:gd name="connsiteX2" fmla="*/ 2781300 w 3335655"/>
              <a:gd name="connsiteY2" fmla="*/ 198120 h 1514475"/>
              <a:gd name="connsiteX3" fmla="*/ 2583180 w 3335655"/>
              <a:gd name="connsiteY3" fmla="*/ 0 h 1514475"/>
              <a:gd name="connsiteX4" fmla="*/ 176213 w 3335655"/>
              <a:gd name="connsiteY4" fmla="*/ 0 h 1514475"/>
              <a:gd name="connsiteX5" fmla="*/ 0 w 3335655"/>
              <a:gd name="connsiteY5" fmla="*/ 176213 h 1514475"/>
              <a:gd name="connsiteX6" fmla="*/ 0 w 3335655"/>
              <a:gd name="connsiteY6" fmla="*/ 1140143 h 1514475"/>
              <a:gd name="connsiteX7" fmla="*/ 176213 w 3335655"/>
              <a:gd name="connsiteY7" fmla="*/ 1316355 h 1514475"/>
              <a:gd name="connsiteX8" fmla="*/ 355283 w 3335655"/>
              <a:gd name="connsiteY8" fmla="*/ 1316355 h 1514475"/>
              <a:gd name="connsiteX9" fmla="*/ 553403 w 3335655"/>
              <a:gd name="connsiteY9" fmla="*/ 1514475 h 1514475"/>
              <a:gd name="connsiteX10" fmla="*/ 751523 w 3335655"/>
              <a:gd name="connsiteY10" fmla="*/ 1316355 h 1514475"/>
              <a:gd name="connsiteX11" fmla="*/ 3159443 w 3335655"/>
              <a:gd name="connsiteY11" fmla="*/ 1316355 h 1514475"/>
              <a:gd name="connsiteX12" fmla="*/ 3335655 w 3335655"/>
              <a:gd name="connsiteY12" fmla="*/ 1140143 h 1514475"/>
              <a:gd name="connsiteX13" fmla="*/ 3335655 w 3335655"/>
              <a:gd name="connsiteY13" fmla="*/ 176213 h 1514475"/>
              <a:gd name="connsiteX14" fmla="*/ 3158490 w 3335655"/>
              <a:gd name="connsiteY14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5655" h="1514475">
                <a:moveTo>
                  <a:pt x="3158490" y="0"/>
                </a:moveTo>
                <a:lnTo>
                  <a:pt x="2979420" y="0"/>
                </a:lnTo>
                <a:lnTo>
                  <a:pt x="2781300" y="198120"/>
                </a:lnTo>
                <a:lnTo>
                  <a:pt x="2583180" y="0"/>
                </a:lnTo>
                <a:lnTo>
                  <a:pt x="176213" y="0"/>
                </a:lnTo>
                <a:cubicBezTo>
                  <a:pt x="79058" y="0"/>
                  <a:pt x="0" y="79058"/>
                  <a:pt x="0" y="176213"/>
                </a:cubicBezTo>
                <a:lnTo>
                  <a:pt x="0" y="1140143"/>
                </a:lnTo>
                <a:cubicBezTo>
                  <a:pt x="0" y="1237298"/>
                  <a:pt x="79058" y="1316355"/>
                  <a:pt x="176213" y="1316355"/>
                </a:cubicBezTo>
                <a:lnTo>
                  <a:pt x="355283" y="1316355"/>
                </a:lnTo>
                <a:lnTo>
                  <a:pt x="553403" y="1514475"/>
                </a:lnTo>
                <a:lnTo>
                  <a:pt x="751523" y="1316355"/>
                </a:lnTo>
                <a:lnTo>
                  <a:pt x="3159443" y="1316355"/>
                </a:lnTo>
                <a:cubicBezTo>
                  <a:pt x="3256598" y="1316355"/>
                  <a:pt x="3335655" y="1237298"/>
                  <a:pt x="3335655" y="1140143"/>
                </a:cubicBezTo>
                <a:lnTo>
                  <a:pt x="3335655" y="176213"/>
                </a:lnTo>
                <a:cubicBezTo>
                  <a:pt x="3334703" y="79058"/>
                  <a:pt x="3255645" y="0"/>
                  <a:pt x="315849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126"/>
            <a:endParaRPr lang="en-US" sz="1799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520625-C997-48B1-97F7-4B923609A5F5}"/>
              </a:ext>
            </a:extLst>
          </p:cNvPr>
          <p:cNvSpPr/>
          <p:nvPr/>
        </p:nvSpPr>
        <p:spPr>
          <a:xfrm>
            <a:off x="2580492" y="1956997"/>
            <a:ext cx="7553432" cy="1086142"/>
          </a:xfrm>
          <a:custGeom>
            <a:avLst/>
            <a:gdLst>
              <a:gd name="connsiteX0" fmla="*/ 3158490 w 3335655"/>
              <a:gd name="connsiteY0" fmla="*/ 0 h 1514475"/>
              <a:gd name="connsiteX1" fmla="*/ 176213 w 3335655"/>
              <a:gd name="connsiteY1" fmla="*/ 0 h 1514475"/>
              <a:gd name="connsiteX2" fmla="*/ 0 w 3335655"/>
              <a:gd name="connsiteY2" fmla="*/ 176213 h 1514475"/>
              <a:gd name="connsiteX3" fmla="*/ 0 w 3335655"/>
              <a:gd name="connsiteY3" fmla="*/ 1140143 h 1514475"/>
              <a:gd name="connsiteX4" fmla="*/ 176213 w 3335655"/>
              <a:gd name="connsiteY4" fmla="*/ 1316355 h 1514475"/>
              <a:gd name="connsiteX5" fmla="*/ 2584133 w 3335655"/>
              <a:gd name="connsiteY5" fmla="*/ 1316355 h 1514475"/>
              <a:gd name="connsiteX6" fmla="*/ 2782253 w 3335655"/>
              <a:gd name="connsiteY6" fmla="*/ 1514475 h 1514475"/>
              <a:gd name="connsiteX7" fmla="*/ 2980373 w 3335655"/>
              <a:gd name="connsiteY7" fmla="*/ 1316355 h 1514475"/>
              <a:gd name="connsiteX8" fmla="*/ 3159443 w 3335655"/>
              <a:gd name="connsiteY8" fmla="*/ 1316355 h 1514475"/>
              <a:gd name="connsiteX9" fmla="*/ 3335655 w 3335655"/>
              <a:gd name="connsiteY9" fmla="*/ 1140143 h 1514475"/>
              <a:gd name="connsiteX10" fmla="*/ 3335655 w 3335655"/>
              <a:gd name="connsiteY10" fmla="*/ 176213 h 1514475"/>
              <a:gd name="connsiteX11" fmla="*/ 3158490 w 3335655"/>
              <a:gd name="connsiteY11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5655" h="1514475">
                <a:moveTo>
                  <a:pt x="3158490" y="0"/>
                </a:moveTo>
                <a:lnTo>
                  <a:pt x="176213" y="0"/>
                </a:lnTo>
                <a:cubicBezTo>
                  <a:pt x="79058" y="0"/>
                  <a:pt x="0" y="79058"/>
                  <a:pt x="0" y="176213"/>
                </a:cubicBezTo>
                <a:lnTo>
                  <a:pt x="0" y="1140143"/>
                </a:lnTo>
                <a:cubicBezTo>
                  <a:pt x="0" y="1237298"/>
                  <a:pt x="79058" y="1316355"/>
                  <a:pt x="176213" y="1316355"/>
                </a:cubicBezTo>
                <a:lnTo>
                  <a:pt x="2584133" y="1316355"/>
                </a:lnTo>
                <a:lnTo>
                  <a:pt x="2782253" y="1514475"/>
                </a:lnTo>
                <a:lnTo>
                  <a:pt x="2980373" y="1316355"/>
                </a:lnTo>
                <a:lnTo>
                  <a:pt x="3159443" y="1316355"/>
                </a:lnTo>
                <a:cubicBezTo>
                  <a:pt x="3256598" y="1316355"/>
                  <a:pt x="3335655" y="1237298"/>
                  <a:pt x="3335655" y="1140143"/>
                </a:cubicBezTo>
                <a:lnTo>
                  <a:pt x="3335655" y="176213"/>
                </a:lnTo>
                <a:cubicBezTo>
                  <a:pt x="3334703" y="79058"/>
                  <a:pt x="3255645" y="0"/>
                  <a:pt x="3158490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126"/>
            <a:endParaRPr lang="en-US" sz="1799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3939571-B59C-40FB-B681-75B522705534}"/>
              </a:ext>
            </a:extLst>
          </p:cNvPr>
          <p:cNvSpPr/>
          <p:nvPr/>
        </p:nvSpPr>
        <p:spPr>
          <a:xfrm>
            <a:off x="2442456" y="1923625"/>
            <a:ext cx="2381122" cy="1057888"/>
          </a:xfrm>
          <a:custGeom>
            <a:avLst/>
            <a:gdLst>
              <a:gd name="connsiteX0" fmla="*/ 0 w 1419905"/>
              <a:gd name="connsiteY0" fmla="*/ 0 h 993933"/>
              <a:gd name="connsiteX1" fmla="*/ 922939 w 1419905"/>
              <a:gd name="connsiteY1" fmla="*/ 0 h 993933"/>
              <a:gd name="connsiteX2" fmla="*/ 1419905 w 1419905"/>
              <a:gd name="connsiteY2" fmla="*/ 496967 h 993933"/>
              <a:gd name="connsiteX3" fmla="*/ 922939 w 1419905"/>
              <a:gd name="connsiteY3" fmla="*/ 993933 h 993933"/>
              <a:gd name="connsiteX4" fmla="*/ 0 w 1419905"/>
              <a:gd name="connsiteY4" fmla="*/ 993933 h 993933"/>
              <a:gd name="connsiteX5" fmla="*/ 496967 w 1419905"/>
              <a:gd name="connsiteY5" fmla="*/ 496967 h 993933"/>
              <a:gd name="connsiteX6" fmla="*/ 0 w 1419905"/>
              <a:gd name="connsiteY6" fmla="*/ 0 h 99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905" h="993933">
                <a:moveTo>
                  <a:pt x="1419905" y="0"/>
                </a:moveTo>
                <a:lnTo>
                  <a:pt x="1419905" y="646057"/>
                </a:lnTo>
                <a:lnTo>
                  <a:pt x="709952" y="993933"/>
                </a:lnTo>
                <a:lnTo>
                  <a:pt x="0" y="646057"/>
                </a:lnTo>
                <a:lnTo>
                  <a:pt x="0" y="0"/>
                </a:lnTo>
                <a:lnTo>
                  <a:pt x="709952" y="347877"/>
                </a:lnTo>
                <a:lnTo>
                  <a:pt x="141990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4" tIns="503822" rIns="6983" bIns="503820" numCol="1" spcCol="1270" anchor="ctr" anchorCtr="0">
            <a:noAutofit/>
          </a:bodyPr>
          <a:lstStyle/>
          <a:p>
            <a:pPr algn="ctr" defTabSz="488803"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</a:rPr>
              <a:t>Be A Trusted </a:t>
            </a:r>
          </a:p>
          <a:p>
            <a:pPr algn="ctr" defTabSz="488803"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</a:rPr>
              <a:t>Advisor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734CBA3-98C8-4C39-B33D-E65C539062FD}"/>
              </a:ext>
            </a:extLst>
          </p:cNvPr>
          <p:cNvSpPr/>
          <p:nvPr/>
        </p:nvSpPr>
        <p:spPr>
          <a:xfrm>
            <a:off x="5048671" y="1972085"/>
            <a:ext cx="4953361" cy="899979"/>
          </a:xfrm>
          <a:custGeom>
            <a:avLst/>
            <a:gdLst>
              <a:gd name="connsiteX0" fmla="*/ 153826 w 922938"/>
              <a:gd name="connsiteY0" fmla="*/ 0 h 3633316"/>
              <a:gd name="connsiteX1" fmla="*/ 769112 w 922938"/>
              <a:gd name="connsiteY1" fmla="*/ 0 h 3633316"/>
              <a:gd name="connsiteX2" fmla="*/ 922938 w 922938"/>
              <a:gd name="connsiteY2" fmla="*/ 153826 h 3633316"/>
              <a:gd name="connsiteX3" fmla="*/ 922938 w 922938"/>
              <a:gd name="connsiteY3" fmla="*/ 3633316 h 3633316"/>
              <a:gd name="connsiteX4" fmla="*/ 922938 w 922938"/>
              <a:gd name="connsiteY4" fmla="*/ 3633316 h 3633316"/>
              <a:gd name="connsiteX5" fmla="*/ 0 w 922938"/>
              <a:gd name="connsiteY5" fmla="*/ 3633316 h 3633316"/>
              <a:gd name="connsiteX6" fmla="*/ 0 w 922938"/>
              <a:gd name="connsiteY6" fmla="*/ 3633316 h 3633316"/>
              <a:gd name="connsiteX7" fmla="*/ 0 w 922938"/>
              <a:gd name="connsiteY7" fmla="*/ 153826 h 3633316"/>
              <a:gd name="connsiteX8" fmla="*/ 153826 w 922938"/>
              <a:gd name="connsiteY8" fmla="*/ 0 h 36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938" h="3633316">
                <a:moveTo>
                  <a:pt x="922938" y="605564"/>
                </a:moveTo>
                <a:lnTo>
                  <a:pt x="922938" y="3027752"/>
                </a:lnTo>
                <a:cubicBezTo>
                  <a:pt x="922938" y="3362197"/>
                  <a:pt x="905444" y="3633316"/>
                  <a:pt x="883863" y="3633316"/>
                </a:cubicBezTo>
                <a:lnTo>
                  <a:pt x="0" y="3633316"/>
                </a:lnTo>
                <a:lnTo>
                  <a:pt x="0" y="3633316"/>
                </a:lnTo>
                <a:lnTo>
                  <a:pt x="0" y="0"/>
                </a:lnTo>
                <a:lnTo>
                  <a:pt x="0" y="0"/>
                </a:lnTo>
                <a:lnTo>
                  <a:pt x="883863" y="0"/>
                </a:lnTo>
                <a:cubicBezTo>
                  <a:pt x="905444" y="0"/>
                  <a:pt x="922938" y="271119"/>
                  <a:pt x="922938" y="605564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62" tIns="55200" rIns="55200" bIns="55200" numCol="1" spcCol="1270" anchor="ctr" anchorCtr="0">
            <a:noAutofit/>
          </a:bodyPr>
          <a:lstStyle/>
          <a:p>
            <a:pPr marL="0" lvl="1" defTabSz="710987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Provide strategic communications counsel, partner with you in a </a:t>
            </a:r>
            <a:r>
              <a:rPr lang="en-US" b="1" dirty="0">
                <a:solidFill>
                  <a:schemeClr val="bg1"/>
                </a:solidFill>
                <a:latin typeface="Arial" panose="020B0604020202020204"/>
                <a:cs typeface="Arial"/>
              </a:rPr>
              <a:t>crisis</a:t>
            </a: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 or during </a:t>
            </a:r>
            <a:r>
              <a:rPr lang="en-US" b="1" dirty="0">
                <a:solidFill>
                  <a:schemeClr val="bg1"/>
                </a:solidFill>
                <a:latin typeface="Arial" panose="020B0604020202020204"/>
                <a:cs typeface="Arial"/>
              </a:rPr>
              <a:t>M&amp;A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A25B7FA-61F7-4D32-A77C-0540D74E2ECA}"/>
              </a:ext>
            </a:extLst>
          </p:cNvPr>
          <p:cNvSpPr/>
          <p:nvPr/>
        </p:nvSpPr>
        <p:spPr>
          <a:xfrm>
            <a:off x="2618592" y="2918380"/>
            <a:ext cx="2228106" cy="1057887"/>
          </a:xfrm>
          <a:custGeom>
            <a:avLst/>
            <a:gdLst>
              <a:gd name="connsiteX0" fmla="*/ 0 w 1419905"/>
              <a:gd name="connsiteY0" fmla="*/ 0 h 993933"/>
              <a:gd name="connsiteX1" fmla="*/ 922939 w 1419905"/>
              <a:gd name="connsiteY1" fmla="*/ 0 h 993933"/>
              <a:gd name="connsiteX2" fmla="*/ 1419905 w 1419905"/>
              <a:gd name="connsiteY2" fmla="*/ 496967 h 993933"/>
              <a:gd name="connsiteX3" fmla="*/ 922939 w 1419905"/>
              <a:gd name="connsiteY3" fmla="*/ 993933 h 993933"/>
              <a:gd name="connsiteX4" fmla="*/ 0 w 1419905"/>
              <a:gd name="connsiteY4" fmla="*/ 993933 h 993933"/>
              <a:gd name="connsiteX5" fmla="*/ 496967 w 1419905"/>
              <a:gd name="connsiteY5" fmla="*/ 496967 h 993933"/>
              <a:gd name="connsiteX6" fmla="*/ 0 w 1419905"/>
              <a:gd name="connsiteY6" fmla="*/ 0 h 99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905" h="993933">
                <a:moveTo>
                  <a:pt x="1419905" y="0"/>
                </a:moveTo>
                <a:lnTo>
                  <a:pt x="1419905" y="646057"/>
                </a:lnTo>
                <a:lnTo>
                  <a:pt x="709952" y="993933"/>
                </a:lnTo>
                <a:lnTo>
                  <a:pt x="0" y="646057"/>
                </a:lnTo>
                <a:lnTo>
                  <a:pt x="0" y="0"/>
                </a:lnTo>
                <a:lnTo>
                  <a:pt x="709952" y="347877"/>
                </a:lnTo>
                <a:lnTo>
                  <a:pt x="141990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4" tIns="503821" rIns="6982" bIns="503820" numCol="1" spcCol="1270" anchor="ctr" anchorCtr="0">
            <a:noAutofit/>
          </a:bodyPr>
          <a:lstStyle/>
          <a:p>
            <a:pPr algn="ctr" defTabSz="488803"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</a:rPr>
              <a:t>Develop Impactful Strategies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73908DC-B0C3-4A5B-A054-5DAA0B4D9EDA}"/>
              </a:ext>
            </a:extLst>
          </p:cNvPr>
          <p:cNvSpPr/>
          <p:nvPr/>
        </p:nvSpPr>
        <p:spPr>
          <a:xfrm>
            <a:off x="5092861" y="3153269"/>
            <a:ext cx="4918697" cy="687990"/>
          </a:xfrm>
          <a:custGeom>
            <a:avLst/>
            <a:gdLst>
              <a:gd name="connsiteX0" fmla="*/ 153907 w 923423"/>
              <a:gd name="connsiteY0" fmla="*/ 0 h 3633316"/>
              <a:gd name="connsiteX1" fmla="*/ 769516 w 923423"/>
              <a:gd name="connsiteY1" fmla="*/ 0 h 3633316"/>
              <a:gd name="connsiteX2" fmla="*/ 923423 w 923423"/>
              <a:gd name="connsiteY2" fmla="*/ 153907 h 3633316"/>
              <a:gd name="connsiteX3" fmla="*/ 923423 w 923423"/>
              <a:gd name="connsiteY3" fmla="*/ 3633316 h 3633316"/>
              <a:gd name="connsiteX4" fmla="*/ 923423 w 923423"/>
              <a:gd name="connsiteY4" fmla="*/ 3633316 h 3633316"/>
              <a:gd name="connsiteX5" fmla="*/ 0 w 923423"/>
              <a:gd name="connsiteY5" fmla="*/ 3633316 h 3633316"/>
              <a:gd name="connsiteX6" fmla="*/ 0 w 923423"/>
              <a:gd name="connsiteY6" fmla="*/ 3633316 h 3633316"/>
              <a:gd name="connsiteX7" fmla="*/ 0 w 923423"/>
              <a:gd name="connsiteY7" fmla="*/ 153907 h 3633316"/>
              <a:gd name="connsiteX8" fmla="*/ 153907 w 923423"/>
              <a:gd name="connsiteY8" fmla="*/ 0 h 36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423" h="3633316">
                <a:moveTo>
                  <a:pt x="923423" y="605566"/>
                </a:moveTo>
                <a:lnTo>
                  <a:pt x="923423" y="3027750"/>
                </a:lnTo>
                <a:cubicBezTo>
                  <a:pt x="923423" y="3362192"/>
                  <a:pt x="905910" y="3633314"/>
                  <a:pt x="884307" y="3633314"/>
                </a:cubicBezTo>
                <a:lnTo>
                  <a:pt x="0" y="3633314"/>
                </a:lnTo>
                <a:lnTo>
                  <a:pt x="0" y="3633314"/>
                </a:lnTo>
                <a:lnTo>
                  <a:pt x="0" y="2"/>
                </a:lnTo>
                <a:lnTo>
                  <a:pt x="0" y="2"/>
                </a:lnTo>
                <a:lnTo>
                  <a:pt x="884307" y="2"/>
                </a:lnTo>
                <a:cubicBezTo>
                  <a:pt x="905910" y="2"/>
                  <a:pt x="923423" y="271124"/>
                  <a:pt x="923423" y="605566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63" tIns="55224" rIns="55224" bIns="55225" numCol="1" spcCol="1270" anchor="ctr" anchorCtr="0">
            <a:noAutofit/>
          </a:bodyPr>
          <a:lstStyle/>
          <a:p>
            <a:pPr marL="0" lvl="1" defTabSz="710987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To communicate the company’s </a:t>
            </a:r>
            <a:r>
              <a:rPr lang="en-US" b="1" dirty="0">
                <a:solidFill>
                  <a:schemeClr val="bg1"/>
                </a:solidFill>
                <a:latin typeface="Arial" panose="020B0604020202020204"/>
                <a:cs typeface="Arial"/>
              </a:rPr>
              <a:t>business objectives,</a:t>
            </a: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 product/service launch, major initiative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69DE4-3414-487D-86F1-40CFE2915326}"/>
              </a:ext>
            </a:extLst>
          </p:cNvPr>
          <p:cNvSpPr/>
          <p:nvPr/>
        </p:nvSpPr>
        <p:spPr>
          <a:xfrm>
            <a:off x="2567208" y="5243361"/>
            <a:ext cx="2328842" cy="1098281"/>
          </a:xfrm>
          <a:custGeom>
            <a:avLst/>
            <a:gdLst>
              <a:gd name="connsiteX0" fmla="*/ 0 w 1419905"/>
              <a:gd name="connsiteY0" fmla="*/ 0 h 993933"/>
              <a:gd name="connsiteX1" fmla="*/ 922939 w 1419905"/>
              <a:gd name="connsiteY1" fmla="*/ 0 h 993933"/>
              <a:gd name="connsiteX2" fmla="*/ 1419905 w 1419905"/>
              <a:gd name="connsiteY2" fmla="*/ 496967 h 993933"/>
              <a:gd name="connsiteX3" fmla="*/ 922939 w 1419905"/>
              <a:gd name="connsiteY3" fmla="*/ 993933 h 993933"/>
              <a:gd name="connsiteX4" fmla="*/ 0 w 1419905"/>
              <a:gd name="connsiteY4" fmla="*/ 993933 h 993933"/>
              <a:gd name="connsiteX5" fmla="*/ 496967 w 1419905"/>
              <a:gd name="connsiteY5" fmla="*/ 496967 h 993933"/>
              <a:gd name="connsiteX6" fmla="*/ 0 w 1419905"/>
              <a:gd name="connsiteY6" fmla="*/ 0 h 99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905" h="993933">
                <a:moveTo>
                  <a:pt x="1419905" y="0"/>
                </a:moveTo>
                <a:lnTo>
                  <a:pt x="1419905" y="646057"/>
                </a:lnTo>
                <a:lnTo>
                  <a:pt x="709952" y="993933"/>
                </a:lnTo>
                <a:lnTo>
                  <a:pt x="0" y="646057"/>
                </a:lnTo>
                <a:lnTo>
                  <a:pt x="0" y="0"/>
                </a:lnTo>
                <a:lnTo>
                  <a:pt x="709952" y="347877"/>
                </a:lnTo>
                <a:lnTo>
                  <a:pt x="141990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19" tIns="504456" rIns="7617" bIns="504455" numCol="1" spcCol="1270" anchor="ctr" anchorCtr="0">
            <a:noAutofit/>
          </a:bodyPr>
          <a:lstStyle/>
          <a:p>
            <a:pPr algn="ctr" defTabSz="53324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</a:rPr>
              <a:t>Share Meaningful Insights</a:t>
            </a:r>
            <a:endParaRPr lang="en-US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2BB21D-F17B-4A2E-B5F0-66243DC05BE5}"/>
              </a:ext>
            </a:extLst>
          </p:cNvPr>
          <p:cNvSpPr/>
          <p:nvPr/>
        </p:nvSpPr>
        <p:spPr>
          <a:xfrm>
            <a:off x="5083334" y="5447978"/>
            <a:ext cx="5050589" cy="797000"/>
          </a:xfrm>
          <a:custGeom>
            <a:avLst/>
            <a:gdLst>
              <a:gd name="connsiteX0" fmla="*/ 153826 w 922938"/>
              <a:gd name="connsiteY0" fmla="*/ 0 h 3633316"/>
              <a:gd name="connsiteX1" fmla="*/ 769112 w 922938"/>
              <a:gd name="connsiteY1" fmla="*/ 0 h 3633316"/>
              <a:gd name="connsiteX2" fmla="*/ 922938 w 922938"/>
              <a:gd name="connsiteY2" fmla="*/ 153826 h 3633316"/>
              <a:gd name="connsiteX3" fmla="*/ 922938 w 922938"/>
              <a:gd name="connsiteY3" fmla="*/ 3633316 h 3633316"/>
              <a:gd name="connsiteX4" fmla="*/ 922938 w 922938"/>
              <a:gd name="connsiteY4" fmla="*/ 3633316 h 3633316"/>
              <a:gd name="connsiteX5" fmla="*/ 0 w 922938"/>
              <a:gd name="connsiteY5" fmla="*/ 3633316 h 3633316"/>
              <a:gd name="connsiteX6" fmla="*/ 0 w 922938"/>
              <a:gd name="connsiteY6" fmla="*/ 3633316 h 3633316"/>
              <a:gd name="connsiteX7" fmla="*/ 0 w 922938"/>
              <a:gd name="connsiteY7" fmla="*/ 153826 h 3633316"/>
              <a:gd name="connsiteX8" fmla="*/ 153826 w 922938"/>
              <a:gd name="connsiteY8" fmla="*/ 0 h 36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938" h="3633316">
                <a:moveTo>
                  <a:pt x="922938" y="605564"/>
                </a:moveTo>
                <a:lnTo>
                  <a:pt x="922938" y="3027752"/>
                </a:lnTo>
                <a:cubicBezTo>
                  <a:pt x="922938" y="3362197"/>
                  <a:pt x="905444" y="3633316"/>
                  <a:pt x="883863" y="3633316"/>
                </a:cubicBezTo>
                <a:lnTo>
                  <a:pt x="0" y="3633316"/>
                </a:lnTo>
                <a:lnTo>
                  <a:pt x="0" y="3633316"/>
                </a:lnTo>
                <a:lnTo>
                  <a:pt x="0" y="0"/>
                </a:lnTo>
                <a:lnTo>
                  <a:pt x="0" y="0"/>
                </a:lnTo>
                <a:lnTo>
                  <a:pt x="883863" y="0"/>
                </a:lnTo>
                <a:cubicBezTo>
                  <a:pt x="905444" y="0"/>
                  <a:pt x="922938" y="271119"/>
                  <a:pt x="922938" y="605564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62" tIns="55200" rIns="55200" bIns="55201" numCol="1" spcCol="1270" anchor="ctr" anchorCtr="0">
            <a:noAutofit/>
          </a:bodyPr>
          <a:lstStyle/>
          <a:p>
            <a:pPr marL="0" lvl="1" defTabSz="710987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  <a:cs typeface="Arial"/>
              </a:rPr>
              <a:t>Use data </a:t>
            </a: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to analyze how effectively we’re achieving outcomes and how to better reach our audiences in the future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F0494BE-E37A-48C5-8402-6EB03FE2C1BB}"/>
              </a:ext>
            </a:extLst>
          </p:cNvPr>
          <p:cNvCxnSpPr>
            <a:cxnSpLocks/>
          </p:cNvCxnSpPr>
          <p:nvPr/>
        </p:nvCxnSpPr>
        <p:spPr>
          <a:xfrm flipH="1">
            <a:off x="4882767" y="2116182"/>
            <a:ext cx="8741" cy="7039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122E555-E90B-49C9-8B5A-07CBAC7DACD0}"/>
              </a:ext>
            </a:extLst>
          </p:cNvPr>
          <p:cNvCxnSpPr>
            <a:cxnSpLocks/>
          </p:cNvCxnSpPr>
          <p:nvPr/>
        </p:nvCxnSpPr>
        <p:spPr>
          <a:xfrm flipH="1">
            <a:off x="4896833" y="3152986"/>
            <a:ext cx="8741" cy="6964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FE193B-1FEA-4D5D-99E6-DCEB098A3954}"/>
              </a:ext>
            </a:extLst>
          </p:cNvPr>
          <p:cNvCxnSpPr>
            <a:cxnSpLocks/>
          </p:cNvCxnSpPr>
          <p:nvPr/>
        </p:nvCxnSpPr>
        <p:spPr>
          <a:xfrm>
            <a:off x="4913632" y="5341501"/>
            <a:ext cx="0" cy="7212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037FA5-481E-4E35-A3B5-272C272B235D}"/>
              </a:ext>
            </a:extLst>
          </p:cNvPr>
          <p:cNvCxnSpPr>
            <a:cxnSpLocks/>
          </p:cNvCxnSpPr>
          <p:nvPr/>
        </p:nvCxnSpPr>
        <p:spPr>
          <a:xfrm>
            <a:off x="4913632" y="4164259"/>
            <a:ext cx="0" cy="7212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1212CF2-E47E-4B8F-9AFF-3D7D33616B4E}"/>
              </a:ext>
            </a:extLst>
          </p:cNvPr>
          <p:cNvSpPr/>
          <p:nvPr/>
        </p:nvSpPr>
        <p:spPr>
          <a:xfrm>
            <a:off x="2596120" y="4048939"/>
            <a:ext cx="2293568" cy="1057887"/>
          </a:xfrm>
          <a:custGeom>
            <a:avLst/>
            <a:gdLst>
              <a:gd name="connsiteX0" fmla="*/ 0 w 1419905"/>
              <a:gd name="connsiteY0" fmla="*/ 0 h 993933"/>
              <a:gd name="connsiteX1" fmla="*/ 922939 w 1419905"/>
              <a:gd name="connsiteY1" fmla="*/ 0 h 993933"/>
              <a:gd name="connsiteX2" fmla="*/ 1419905 w 1419905"/>
              <a:gd name="connsiteY2" fmla="*/ 496967 h 993933"/>
              <a:gd name="connsiteX3" fmla="*/ 922939 w 1419905"/>
              <a:gd name="connsiteY3" fmla="*/ 993933 h 993933"/>
              <a:gd name="connsiteX4" fmla="*/ 0 w 1419905"/>
              <a:gd name="connsiteY4" fmla="*/ 993933 h 993933"/>
              <a:gd name="connsiteX5" fmla="*/ 496967 w 1419905"/>
              <a:gd name="connsiteY5" fmla="*/ 496967 h 993933"/>
              <a:gd name="connsiteX6" fmla="*/ 0 w 1419905"/>
              <a:gd name="connsiteY6" fmla="*/ 0 h 99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905" h="993933">
                <a:moveTo>
                  <a:pt x="1419905" y="0"/>
                </a:moveTo>
                <a:lnTo>
                  <a:pt x="1419905" y="646057"/>
                </a:lnTo>
                <a:lnTo>
                  <a:pt x="709952" y="993933"/>
                </a:lnTo>
                <a:lnTo>
                  <a:pt x="0" y="646057"/>
                </a:lnTo>
                <a:lnTo>
                  <a:pt x="0" y="0"/>
                </a:lnTo>
                <a:lnTo>
                  <a:pt x="709952" y="347877"/>
                </a:lnTo>
                <a:lnTo>
                  <a:pt x="141990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4" tIns="503821" rIns="6982" bIns="503820" numCol="1" spcCol="1270" anchor="ctr" anchorCtr="0">
            <a:noAutofit/>
          </a:bodyPr>
          <a:lstStyle/>
          <a:p>
            <a:pPr algn="ctr" defTabSz="488803">
              <a:spcBef>
                <a:spcPct val="0"/>
              </a:spcBef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</a:rPr>
              <a:t>Story </a:t>
            </a:r>
          </a:p>
          <a:p>
            <a:pPr algn="ctr" defTabSz="488803">
              <a:spcBef>
                <a:spcPct val="0"/>
              </a:spcBef>
            </a:pPr>
            <a:r>
              <a:rPr lang="en-US" b="1" dirty="0">
                <a:solidFill>
                  <a:schemeClr val="bg1"/>
                </a:solidFill>
                <a:latin typeface="Arial" panose="020B0604020202020204"/>
              </a:rPr>
              <a:t>Telling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0EF867-3BC2-494B-AE74-31C1048A6DCC}"/>
              </a:ext>
            </a:extLst>
          </p:cNvPr>
          <p:cNvSpPr/>
          <p:nvPr/>
        </p:nvSpPr>
        <p:spPr>
          <a:xfrm>
            <a:off x="5083334" y="4250090"/>
            <a:ext cx="4918697" cy="687990"/>
          </a:xfrm>
          <a:custGeom>
            <a:avLst/>
            <a:gdLst>
              <a:gd name="connsiteX0" fmla="*/ 153907 w 923423"/>
              <a:gd name="connsiteY0" fmla="*/ 0 h 3633316"/>
              <a:gd name="connsiteX1" fmla="*/ 769516 w 923423"/>
              <a:gd name="connsiteY1" fmla="*/ 0 h 3633316"/>
              <a:gd name="connsiteX2" fmla="*/ 923423 w 923423"/>
              <a:gd name="connsiteY2" fmla="*/ 153907 h 3633316"/>
              <a:gd name="connsiteX3" fmla="*/ 923423 w 923423"/>
              <a:gd name="connsiteY3" fmla="*/ 3633316 h 3633316"/>
              <a:gd name="connsiteX4" fmla="*/ 923423 w 923423"/>
              <a:gd name="connsiteY4" fmla="*/ 3633316 h 3633316"/>
              <a:gd name="connsiteX5" fmla="*/ 0 w 923423"/>
              <a:gd name="connsiteY5" fmla="*/ 3633316 h 3633316"/>
              <a:gd name="connsiteX6" fmla="*/ 0 w 923423"/>
              <a:gd name="connsiteY6" fmla="*/ 3633316 h 3633316"/>
              <a:gd name="connsiteX7" fmla="*/ 0 w 923423"/>
              <a:gd name="connsiteY7" fmla="*/ 153907 h 3633316"/>
              <a:gd name="connsiteX8" fmla="*/ 153907 w 923423"/>
              <a:gd name="connsiteY8" fmla="*/ 0 h 36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423" h="3633316">
                <a:moveTo>
                  <a:pt x="923423" y="605566"/>
                </a:moveTo>
                <a:lnTo>
                  <a:pt x="923423" y="3027750"/>
                </a:lnTo>
                <a:cubicBezTo>
                  <a:pt x="923423" y="3362192"/>
                  <a:pt x="905910" y="3633314"/>
                  <a:pt x="884307" y="3633314"/>
                </a:cubicBezTo>
                <a:lnTo>
                  <a:pt x="0" y="3633314"/>
                </a:lnTo>
                <a:lnTo>
                  <a:pt x="0" y="3633314"/>
                </a:lnTo>
                <a:lnTo>
                  <a:pt x="0" y="2"/>
                </a:lnTo>
                <a:lnTo>
                  <a:pt x="0" y="2"/>
                </a:lnTo>
                <a:lnTo>
                  <a:pt x="884307" y="2"/>
                </a:lnTo>
                <a:cubicBezTo>
                  <a:pt x="905910" y="2"/>
                  <a:pt x="923423" y="271124"/>
                  <a:pt x="923423" y="605566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63" tIns="55224" rIns="55224" bIns="55225" numCol="1" spcCol="1270" anchor="ctr" anchorCtr="0">
            <a:noAutofit/>
          </a:bodyPr>
          <a:lstStyle/>
          <a:p>
            <a:pPr marL="0" lvl="1" defTabSz="710987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Tell compelling stories, make the ordinary interesting; </a:t>
            </a:r>
            <a:r>
              <a:rPr lang="en-US" b="1" dirty="0">
                <a:solidFill>
                  <a:schemeClr val="bg1"/>
                </a:solidFill>
                <a:latin typeface="Arial" panose="020B0604020202020204"/>
                <a:cs typeface="Arial"/>
              </a:rPr>
              <a:t>reinforce Purpose, Vision and the growth strategy</a:t>
            </a:r>
            <a:r>
              <a:rPr lang="en-US" dirty="0">
                <a:solidFill>
                  <a:schemeClr val="bg1"/>
                </a:solidFill>
                <a:latin typeface="Arial" panose="020B0604020202020204"/>
                <a:cs typeface="Arial"/>
              </a:rPr>
              <a:t>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D41437-ED97-4928-9EE2-3F09236372C2}"/>
              </a:ext>
            </a:extLst>
          </p:cNvPr>
          <p:cNvSpPr txBox="1"/>
          <p:nvPr/>
        </p:nvSpPr>
        <p:spPr>
          <a:xfrm>
            <a:off x="2580492" y="6386512"/>
            <a:ext cx="7566717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126"/>
            <a:r>
              <a:rPr lang="en-US" sz="1999" b="1" dirty="0">
                <a:solidFill>
                  <a:srgbClr val="002060"/>
                </a:solidFill>
                <a:latin typeface="Arial"/>
                <a:cs typeface="Arial"/>
              </a:rPr>
              <a:t>Experience</a:t>
            </a:r>
            <a:endParaRPr lang="en-US" sz="1999" dirty="0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781108-3A9F-45C5-90CA-E4802A248A93}"/>
              </a:ext>
            </a:extLst>
          </p:cNvPr>
          <p:cNvSpPr txBox="1"/>
          <p:nvPr/>
        </p:nvSpPr>
        <p:spPr>
          <a:xfrm rot="5400000">
            <a:off x="8485812" y="4007182"/>
            <a:ext cx="4010555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126"/>
            <a:r>
              <a:rPr lang="en-US" sz="1999" b="1" dirty="0">
                <a:solidFill>
                  <a:srgbClr val="002060"/>
                </a:solidFill>
                <a:latin typeface="Arial"/>
                <a:cs typeface="Arial"/>
              </a:rPr>
              <a:t>Expertise</a:t>
            </a:r>
            <a:endParaRPr lang="en-US" sz="1999" dirty="0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D83E87-8ACE-42D1-901A-3C0EE23ACAF0}"/>
              </a:ext>
            </a:extLst>
          </p:cNvPr>
          <p:cNvSpPr txBox="1"/>
          <p:nvPr/>
        </p:nvSpPr>
        <p:spPr>
          <a:xfrm rot="16200000">
            <a:off x="185337" y="3978003"/>
            <a:ext cx="3952198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126"/>
            <a:r>
              <a:rPr lang="en-US" sz="1999" b="1" dirty="0">
                <a:solidFill>
                  <a:srgbClr val="002060"/>
                </a:solidFill>
                <a:latin typeface="Arial"/>
                <a:cs typeface="Arial"/>
              </a:rPr>
              <a:t>Perspective </a:t>
            </a:r>
            <a:endParaRPr lang="en-US" sz="1999" dirty="0">
              <a:solidFill>
                <a:srgbClr val="00206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69365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3807C3B3-10E3-4F15-8FCA-CC261E4A3258}"/>
              </a:ext>
            </a:extLst>
          </p:cNvPr>
          <p:cNvSpPr txBox="1">
            <a:spLocks/>
          </p:cNvSpPr>
          <p:nvPr/>
        </p:nvSpPr>
        <p:spPr>
          <a:xfrm>
            <a:off x="546235" y="444637"/>
            <a:ext cx="108075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 can do for you</a:t>
            </a: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D56FFB-0971-4090-9C33-2ADBAEE7494F}"/>
              </a:ext>
            </a:extLst>
          </p:cNvPr>
          <p:cNvSpPr/>
          <p:nvPr/>
        </p:nvSpPr>
        <p:spPr>
          <a:xfrm>
            <a:off x="470034" y="2618642"/>
            <a:ext cx="5998266" cy="4251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34290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Company &amp; Executive messaging</a:t>
            </a:r>
          </a:p>
          <a:p>
            <a:pPr marL="457200" marR="0" lvl="0" indent="-342900" fontAlgn="auto"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Business Plan rollouts</a:t>
            </a:r>
          </a:p>
          <a:p>
            <a:pPr marL="457200" marR="0" lvl="0" indent="-342900" fontAlgn="auto"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Product/Service launches</a:t>
            </a:r>
          </a:p>
          <a:p>
            <a:pPr marL="457200" marR="0" lvl="0" indent="-342900" fontAlgn="auto"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M&amp;A integrated planning – messaging, audience segmentation, timing in alignment with all business entities and government regulatory offices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79684D-EEB9-4D1F-A48E-30FB9A24EDD3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EF079-6FD5-4488-86C5-FFE7F5A6231B}"/>
              </a:ext>
            </a:extLst>
          </p:cNvPr>
          <p:cNvSpPr/>
          <p:nvPr/>
        </p:nvSpPr>
        <p:spPr>
          <a:xfrm>
            <a:off x="6595173" y="2612193"/>
            <a:ext cx="5638356" cy="4251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marR="0" lvl="0" indent="-3429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Crisis preparedness &amp; response</a:t>
            </a:r>
          </a:p>
          <a:p>
            <a:pPr marL="457200" marR="0" lvl="0" indent="-3429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Public Affairs relationship development</a:t>
            </a:r>
          </a:p>
          <a:p>
            <a:pPr marL="457200" marR="0" lvl="0" indent="-3429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White paper development</a:t>
            </a:r>
          </a:p>
          <a:p>
            <a:pPr marL="457200" marR="0" lvl="0" indent="-3429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Counsel &amp; support to build a world-class communications team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509C6-971E-4ADB-BC07-A343E5C283F2}"/>
              </a:ext>
            </a:extLst>
          </p:cNvPr>
          <p:cNvSpPr txBox="1"/>
          <p:nvPr/>
        </p:nvSpPr>
        <p:spPr>
          <a:xfrm>
            <a:off x="574810" y="1939627"/>
            <a:ext cx="1161109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Strategic Planning &amp; Team Building</a:t>
            </a:r>
          </a:p>
        </p:txBody>
      </p:sp>
    </p:spTree>
    <p:extLst>
      <p:ext uri="{BB962C8B-B14F-4D97-AF65-F5344CB8AC3E}">
        <p14:creationId xmlns:p14="http://schemas.microsoft.com/office/powerpoint/2010/main" val="307507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3807C3B3-10E3-4F15-8FCA-CC261E4A3258}"/>
              </a:ext>
            </a:extLst>
          </p:cNvPr>
          <p:cNvSpPr txBox="1">
            <a:spLocks/>
          </p:cNvSpPr>
          <p:nvPr/>
        </p:nvSpPr>
        <p:spPr>
          <a:xfrm>
            <a:off x="558807" y="444637"/>
            <a:ext cx="10775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What I can do for you</a:t>
            </a: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79684D-EEB9-4D1F-A48E-30FB9A24EDD3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509C6-971E-4ADB-BC07-A343E5C283F2}"/>
              </a:ext>
            </a:extLst>
          </p:cNvPr>
          <p:cNvSpPr txBox="1"/>
          <p:nvPr/>
        </p:nvSpPr>
        <p:spPr>
          <a:xfrm>
            <a:off x="577858" y="1940659"/>
            <a:ext cx="1161109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Internal and External Communications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53423-79B1-4C2D-8E7C-98BCFABB6CC7}"/>
              </a:ext>
            </a:extLst>
          </p:cNvPr>
          <p:cNvSpPr/>
          <p:nvPr/>
        </p:nvSpPr>
        <p:spPr>
          <a:xfrm>
            <a:off x="549583" y="2646610"/>
            <a:ext cx="5918192" cy="472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Company &amp; Leadership messaging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Corporate videos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Town Halls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Intranet stories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Message development for major initiatives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Planning &amp; messaging for or changes &amp; people announcements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E1D096-EA8A-46E5-9FF4-23ACDAC0B67D}"/>
              </a:ext>
            </a:extLst>
          </p:cNvPr>
          <p:cNvSpPr/>
          <p:nvPr/>
        </p:nvSpPr>
        <p:spPr>
          <a:xfrm>
            <a:off x="6807808" y="2700980"/>
            <a:ext cx="5240837" cy="5160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PR strategy &amp; media outreach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0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rial" panose="020B0604020202020204" pitchFamily="34" charset="0"/>
              </a:rPr>
              <a:t>External message creation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Press releases &amp; media statements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Social Media strategy &amp; messaging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000" dirty="0">
                <a:solidFill>
                  <a:srgbClr val="002060"/>
                </a:solidFill>
                <a:cs typeface="Arial" panose="020B0604020202020204" pitchFamily="34" charset="0"/>
              </a:rPr>
              <a:t>Public Affairs strategic communications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00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3807C3B3-10E3-4F15-8FCA-CC261E4A3258}"/>
              </a:ext>
            </a:extLst>
          </p:cNvPr>
          <p:cNvSpPr txBox="1">
            <a:spLocks/>
          </p:cNvSpPr>
          <p:nvPr/>
        </p:nvSpPr>
        <p:spPr>
          <a:xfrm>
            <a:off x="487017" y="464515"/>
            <a:ext cx="117049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Let Me Put My Experience to Work For You</a:t>
            </a:r>
          </a:p>
        </p:txBody>
      </p:sp>
      <p:sp>
        <p:nvSpPr>
          <p:cNvPr id="5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6" descr="Coca Cola Cookies Logo">
            <a:extLst>
              <a:ext uri="{FF2B5EF4-FFF2-40B4-BE49-F238E27FC236}">
                <a16:creationId xmlns:a16="http://schemas.microsoft.com/office/drawing/2014/main" id="{457D3DAE-361A-487D-99B1-B998E7614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2" r="50000"/>
          <a:stretch/>
        </p:blipFill>
        <p:spPr bwMode="auto">
          <a:xfrm>
            <a:off x="763949" y="1926004"/>
            <a:ext cx="1675825" cy="14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2E4175-8D40-4753-AA51-BE7FEBB55936}"/>
              </a:ext>
            </a:extLst>
          </p:cNvPr>
          <p:cNvGrpSpPr/>
          <p:nvPr/>
        </p:nvGrpSpPr>
        <p:grpSpPr>
          <a:xfrm>
            <a:off x="6233884" y="3638056"/>
            <a:ext cx="2944495" cy="1581153"/>
            <a:chOff x="5110479" y="1554479"/>
            <a:chExt cx="2854961" cy="11988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D9A481-7807-443E-BB90-9A505C4701E5}"/>
                </a:ext>
              </a:extLst>
            </p:cNvPr>
            <p:cNvSpPr/>
            <p:nvPr/>
          </p:nvSpPr>
          <p:spPr>
            <a:xfrm>
              <a:off x="5110479" y="1554479"/>
              <a:ext cx="2854961" cy="119888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8" descr="InterContinental Hotels Group">
              <a:extLst>
                <a:ext uri="{FF2B5EF4-FFF2-40B4-BE49-F238E27FC236}">
                  <a16:creationId xmlns:a16="http://schemas.microsoft.com/office/drawing/2014/main" id="{4434FCFB-D1DB-4102-968F-6161ACB5B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7901" y="1681162"/>
              <a:ext cx="2667000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AutoShape 10" descr="Cox Enterprises">
            <a:extLst>
              <a:ext uri="{FF2B5EF4-FFF2-40B4-BE49-F238E27FC236}">
                <a16:creationId xmlns:a16="http://schemas.microsoft.com/office/drawing/2014/main" id="{3FFC5757-1089-4206-8338-C1CBC5E5E5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07280" y="3276600"/>
            <a:ext cx="1341120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4" descr="Worldwide Automotive Leader">
            <a:extLst>
              <a:ext uri="{FF2B5EF4-FFF2-40B4-BE49-F238E27FC236}">
                <a16:creationId xmlns:a16="http://schemas.microsoft.com/office/drawing/2014/main" id="{81AE5DE1-B8B5-41DA-9EC9-E0CFCEB23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71" y="2100152"/>
            <a:ext cx="3439169" cy="111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4A459C3-57EE-4FF4-8134-5C04E6A375BE}"/>
              </a:ext>
            </a:extLst>
          </p:cNvPr>
          <p:cNvGrpSpPr/>
          <p:nvPr/>
        </p:nvGrpSpPr>
        <p:grpSpPr>
          <a:xfrm>
            <a:off x="2998569" y="3640593"/>
            <a:ext cx="2614414" cy="1578616"/>
            <a:chOff x="2420706" y="5407170"/>
            <a:chExt cx="1054014" cy="45514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E6C2B6-6FED-47B4-B06F-7A6BB2AD6C7A}"/>
                </a:ext>
              </a:extLst>
            </p:cNvPr>
            <p:cNvSpPr/>
            <p:nvPr/>
          </p:nvSpPr>
          <p:spPr>
            <a:xfrm>
              <a:off x="2420706" y="5407170"/>
              <a:ext cx="1054014" cy="45514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6" descr="image">
              <a:extLst>
                <a:ext uri="{FF2B5EF4-FFF2-40B4-BE49-F238E27FC236}">
                  <a16:creationId xmlns:a16="http://schemas.microsoft.com/office/drawing/2014/main" id="{11AE243D-E7C4-4F96-B6EA-96E287D65C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419" b="-2504"/>
            <a:stretch/>
          </p:blipFill>
          <p:spPr bwMode="auto">
            <a:xfrm>
              <a:off x="2441026" y="5441298"/>
              <a:ext cx="962574" cy="390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20" descr="See the source image">
            <a:extLst>
              <a:ext uri="{FF2B5EF4-FFF2-40B4-BE49-F238E27FC236}">
                <a16:creationId xmlns:a16="http://schemas.microsoft.com/office/drawing/2014/main" id="{1A75E635-EDF8-44DE-8E1C-E16841B59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2" t="31611" r="13672" b="33990"/>
          <a:stretch/>
        </p:blipFill>
        <p:spPr bwMode="auto">
          <a:xfrm>
            <a:off x="9229142" y="2042361"/>
            <a:ext cx="2572834" cy="136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6" descr="Overview image">
            <a:extLst>
              <a:ext uri="{FF2B5EF4-FFF2-40B4-BE49-F238E27FC236}">
                <a16:creationId xmlns:a16="http://schemas.microsoft.com/office/drawing/2014/main" id="{E6944E05-26D5-49CE-9AE8-4528C7F68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r="10659"/>
          <a:stretch/>
        </p:blipFill>
        <p:spPr bwMode="auto">
          <a:xfrm>
            <a:off x="885170" y="3658235"/>
            <a:ext cx="1597572" cy="157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CEB2D9E0-CEC7-4FE9-B20A-73D7CE3CC69D}"/>
              </a:ext>
            </a:extLst>
          </p:cNvPr>
          <p:cNvSpPr txBox="1">
            <a:spLocks/>
          </p:cNvSpPr>
          <p:nvPr/>
        </p:nvSpPr>
        <p:spPr>
          <a:xfrm>
            <a:off x="809123" y="5827519"/>
            <a:ext cx="10878553" cy="6123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solidFill>
                  <a:schemeClr val="bg1"/>
                </a:solidFill>
                <a:latin typeface="Arial"/>
                <a:cs typeface="Arial"/>
              </a:rPr>
              <a:t>… 25+ years of communicating opportunities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2C1F6DFF-C7E5-4E8C-9FF6-AB15A3AA2815}"/>
              </a:ext>
            </a:extLst>
          </p:cNvPr>
          <p:cNvSpPr txBox="1">
            <a:spLocks/>
          </p:cNvSpPr>
          <p:nvPr/>
        </p:nvSpPr>
        <p:spPr>
          <a:xfrm>
            <a:off x="923423" y="5704162"/>
            <a:ext cx="10878553" cy="6123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i="1" dirty="0">
                <a:solidFill>
                  <a:srgbClr val="002060"/>
                </a:solidFill>
                <a:cs typeface="Arial"/>
              </a:rPr>
              <a:t>… 25+ years successfully communicating opportunities and informing, influencing and inspiring audiences.  </a:t>
            </a:r>
            <a:endParaRPr lang="en-US" sz="3600" b="1" i="1" dirty="0">
              <a:solidFill>
                <a:srgbClr val="00206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E71A7E-768D-4C44-A28A-27F57D3D68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137" y="2264853"/>
            <a:ext cx="2310408" cy="9482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E25949-6FEF-4025-ACB8-A1937C8EBF1A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8F21CC40-645F-419C-BA8A-4F6808F05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464" y="3429000"/>
            <a:ext cx="1893500" cy="189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93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7E03B5-DB20-46A5-969B-C820F11696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40"/>
          <a:stretch/>
        </p:blipFill>
        <p:spPr>
          <a:xfrm>
            <a:off x="1588" y="1333391"/>
            <a:ext cx="12192000" cy="438692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3187" y="4009480"/>
            <a:ext cx="11285626" cy="2593430"/>
          </a:xfrm>
        </p:spPr>
        <p:txBody>
          <a:bodyPr/>
          <a:lstStyle/>
          <a:p>
            <a:r>
              <a:rPr lang="en-US" dirty="0"/>
              <a:t>Let’s chat…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3B508-9481-475E-AC60-D9D24C64853B}"/>
              </a:ext>
            </a:extLst>
          </p:cNvPr>
          <p:cNvSpPr txBox="1"/>
          <p:nvPr/>
        </p:nvSpPr>
        <p:spPr>
          <a:xfrm>
            <a:off x="9144000" y="14588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Yu Gothic UI Semibold" panose="020B0700000000000000" pitchFamily="34" charset="-128"/>
                <a:cs typeface="+mn-cs"/>
              </a:rPr>
              <a:t>Paine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679998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BF3F0-738E-48D6-BF8D-27A8D0282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204" y="2310572"/>
            <a:ext cx="11288566" cy="259343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For strategic communications planning or implementation, contact Nelson Mumma</a:t>
            </a:r>
            <a:br>
              <a:rPr lang="en-US" sz="4900" dirty="0"/>
            </a:br>
            <a:br>
              <a:rPr lang="en-US" sz="4900" dirty="0"/>
            </a:br>
            <a:r>
              <a:rPr lang="en-US" sz="4000" dirty="0">
                <a:hlinkClick r:id="rId2"/>
              </a:rPr>
              <a:t>painecommunicationscorp@gmail.com</a:t>
            </a:r>
            <a:br>
              <a:rPr lang="en-US" sz="4000" dirty="0"/>
            </a:br>
            <a:r>
              <a:rPr lang="en-US" sz="4000" dirty="0"/>
              <a:t>404.242.1450 </a:t>
            </a:r>
          </a:p>
        </p:txBody>
      </p:sp>
    </p:spTree>
    <p:extLst>
      <p:ext uri="{BB962C8B-B14F-4D97-AF65-F5344CB8AC3E}">
        <p14:creationId xmlns:p14="http://schemas.microsoft.com/office/powerpoint/2010/main" val="1256309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6028</TotalTime>
  <Words>512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1_Office Theme</vt:lpstr>
      <vt:lpstr>2_Office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chat…</vt:lpstr>
      <vt:lpstr>For strategic communications planning or implementation, contact Nelson Mumma  painecommunicationscorp@gmail.com 404.242.1450 </vt:lpstr>
    </vt:vector>
  </TitlesOfParts>
  <Company>CMG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Mumma, Nelson (CMG-Atlanta)</dc:creator>
  <cp:lastModifiedBy>Mumma, Nelson (CMG-Atlanta)</cp:lastModifiedBy>
  <cp:revision>4</cp:revision>
  <dcterms:created xsi:type="dcterms:W3CDTF">2022-12-23T18:03:57Z</dcterms:created>
  <dcterms:modified xsi:type="dcterms:W3CDTF">2022-12-30T16:09:24Z</dcterms:modified>
</cp:coreProperties>
</file>