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FCA4E39-0454-48A6-BF0B-F172C0663D9B}">
          <p14:sldIdLst>
            <p14:sldId id="258"/>
            <p14:sldId id="256"/>
            <p14:sldId id="257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  <a:srgbClr val="7F7F7F"/>
    <a:srgbClr val="C5E0B4"/>
    <a:srgbClr val="FF9393"/>
    <a:srgbClr val="A69BA1"/>
    <a:srgbClr val="214465"/>
    <a:srgbClr val="2C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044587-FA87-4C06-BC05-B963855E8072}" v="96" dt="2022-12-16T16:34:22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lend Vestad" userId="2f19f68d9badaf1a" providerId="LiveId" clId="{43044587-FA87-4C06-BC05-B963855E8072}"/>
    <pc:docChg chg="undo redo custSel addSld delSld modSld sldOrd addSection delSection modSection">
      <pc:chgData name="Erlend Vestad" userId="2f19f68d9badaf1a" providerId="LiveId" clId="{43044587-FA87-4C06-BC05-B963855E8072}" dt="2022-12-16T17:12:50.487" v="2283" actId="20577"/>
      <pc:docMkLst>
        <pc:docMk/>
      </pc:docMkLst>
      <pc:sldChg chg="addSp delSp modSp mod">
        <pc:chgData name="Erlend Vestad" userId="2f19f68d9badaf1a" providerId="LiveId" clId="{43044587-FA87-4C06-BC05-B963855E8072}" dt="2022-12-16T16:36:11.197" v="2231" actId="478"/>
        <pc:sldMkLst>
          <pc:docMk/>
          <pc:sldMk cId="250619631" sldId="256"/>
        </pc:sldMkLst>
        <pc:spChg chg="add del mod">
          <ac:chgData name="Erlend Vestad" userId="2f19f68d9badaf1a" providerId="LiveId" clId="{43044587-FA87-4C06-BC05-B963855E8072}" dt="2022-12-13T21:22:28.281" v="515" actId="478"/>
          <ac:spMkLst>
            <pc:docMk/>
            <pc:sldMk cId="250619631" sldId="256"/>
            <ac:spMk id="2" creationId="{00E91E23-914A-FC85-A70D-DB51EB974C5B}"/>
          </ac:spMkLst>
        </pc:spChg>
        <pc:spChg chg="add mod">
          <ac:chgData name="Erlend Vestad" userId="2f19f68d9badaf1a" providerId="LiveId" clId="{43044587-FA87-4C06-BC05-B963855E8072}" dt="2022-12-14T12:59:07.091" v="2187" actId="14100"/>
          <ac:spMkLst>
            <pc:docMk/>
            <pc:sldMk cId="250619631" sldId="256"/>
            <ac:spMk id="2" creationId="{87757561-4C3D-0A5D-187A-636841F4AA81}"/>
          </ac:spMkLst>
        </pc:spChg>
        <pc:spChg chg="add mod">
          <ac:chgData name="Erlend Vestad" userId="2f19f68d9badaf1a" providerId="LiveId" clId="{43044587-FA87-4C06-BC05-B963855E8072}" dt="2022-12-14T12:59:07.091" v="2187" actId="14100"/>
          <ac:spMkLst>
            <pc:docMk/>
            <pc:sldMk cId="250619631" sldId="256"/>
            <ac:spMk id="3" creationId="{13B2C641-B054-3C73-12A2-9D88656CC4CC}"/>
          </ac:spMkLst>
        </pc:spChg>
        <pc:spChg chg="add mod">
          <ac:chgData name="Erlend Vestad" userId="2f19f68d9badaf1a" providerId="LiveId" clId="{43044587-FA87-4C06-BC05-B963855E8072}" dt="2022-12-14T12:59:07.091" v="2187" actId="14100"/>
          <ac:spMkLst>
            <pc:docMk/>
            <pc:sldMk cId="250619631" sldId="256"/>
            <ac:spMk id="5" creationId="{168E4A22-8B9F-FE4E-6ECC-53A979A899E7}"/>
          </ac:spMkLst>
        </pc:spChg>
        <pc:spChg chg="add 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" creationId="{6663C980-DF23-FE71-E92D-8350650E751A}"/>
          </ac:spMkLst>
        </pc:spChg>
        <pc:spChg chg="add mod">
          <ac:chgData name="Erlend Vestad" userId="2f19f68d9badaf1a" providerId="LiveId" clId="{43044587-FA87-4C06-BC05-B963855E8072}" dt="2022-12-14T12:58:34.902" v="2178" actId="1076"/>
          <ac:spMkLst>
            <pc:docMk/>
            <pc:sldMk cId="250619631" sldId="256"/>
            <ac:spMk id="8" creationId="{9D097AE1-B37B-5F74-224E-CE9212882C91}"/>
          </ac:spMkLst>
        </pc:spChg>
        <pc:spChg chg="add mod">
          <ac:chgData name="Erlend Vestad" userId="2f19f68d9badaf1a" providerId="LiveId" clId="{43044587-FA87-4C06-BC05-B963855E8072}" dt="2022-12-14T12:58:36.799" v="2179" actId="571"/>
          <ac:spMkLst>
            <pc:docMk/>
            <pc:sldMk cId="250619631" sldId="256"/>
            <ac:spMk id="9" creationId="{9C679D5F-8D61-A845-5A76-64099D821564}"/>
          </ac:spMkLst>
        </pc:spChg>
        <pc:spChg chg="add mod">
          <ac:chgData name="Erlend Vestad" userId="2f19f68d9badaf1a" providerId="LiveId" clId="{43044587-FA87-4C06-BC05-B963855E8072}" dt="2022-12-14T12:58:39.119" v="2181" actId="1076"/>
          <ac:spMkLst>
            <pc:docMk/>
            <pc:sldMk cId="250619631" sldId="256"/>
            <ac:spMk id="10" creationId="{4C77FDB2-721F-43B8-00B6-711205FE70F4}"/>
          </ac:spMkLst>
        </pc:spChg>
        <pc:spChg chg="del mod">
          <ac:chgData name="Erlend Vestad" userId="2f19f68d9badaf1a" providerId="LiveId" clId="{43044587-FA87-4C06-BC05-B963855E8072}" dt="2022-12-13T21:14:36.931" v="438" actId="478"/>
          <ac:spMkLst>
            <pc:docMk/>
            <pc:sldMk cId="250619631" sldId="256"/>
            <ac:spMk id="10" creationId="{C8616A17-56D1-CD15-0A4B-B6FBE95859EA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" creationId="{B18C136A-837A-09D6-7782-5749492F826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2" creationId="{5151640D-AE3A-5BC9-F463-4D85AFA58DA3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3" creationId="{9F4F383F-81E3-F5FB-E4E2-0A72C41A41DE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4" creationId="{FAFEEC7D-5015-0395-F559-860B9F91B24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6" creationId="{F1E7A16C-DF2F-8AA2-8614-DF3A4C3BA716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7" creationId="{E2858347-B1B7-EFE6-D683-C68240DF5A08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8" creationId="{1D25394B-B3E8-AA1B-74E7-8AD17631FFB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9" creationId="{106C63BE-A76E-5088-09FD-99221DE7D8FE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0" creationId="{D6650669-6627-1D8E-6F2B-D2A87F0C4AE6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1" creationId="{64C1AAE6-DB03-61AA-AB2C-5876C2585A57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2" creationId="{89F5B73A-7722-2ADC-5E9F-6119B60B9368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3" creationId="{2CEB36BC-A8CF-858B-68C7-5172FDCF4338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4" creationId="{2EDB32FD-16EA-20AA-96DF-637E22D6D5B5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5" creationId="{5C77088E-53EF-C1D5-12D3-9C25480C0AB4}"/>
          </ac:spMkLst>
        </pc:spChg>
        <pc:spChg chg="del mod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26" creationId="{4A80E4C4-0381-484A-266C-E54508583B22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27" creationId="{864472AE-96AC-E0BC-B08A-5C48F991600B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28" creationId="{D131DB7D-BD83-6684-7D5A-9D8F7C3AA402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29" creationId="{95B0EDF8-AE4E-02A0-A89B-AE0BC69676AC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30" creationId="{88E0956D-3D9B-FD61-6AE0-26C1B40F497C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31" creationId="{5A425EC7-A6C6-1895-BFFA-9155B5B65C41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64" creationId="{406119DB-F1B7-1443-B4B9-8F8E9BCACA1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65" creationId="{070774E6-7DBC-2740-945D-4DDBB669FF2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66" creationId="{4EC8B98C-0778-9ACC-38F2-CB1BCAC6DB6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67" creationId="{55ABC4F0-115D-7995-C7AD-9A17A4704C35}"/>
          </ac:spMkLst>
        </pc:spChg>
        <pc:spChg chg="mod">
          <ac:chgData name="Erlend Vestad" userId="2f19f68d9badaf1a" providerId="LiveId" clId="{43044587-FA87-4C06-BC05-B963855E8072}" dt="2022-12-14T12:58:45.394" v="2182" actId="1076"/>
          <ac:spMkLst>
            <pc:docMk/>
            <pc:sldMk cId="250619631" sldId="256"/>
            <ac:spMk id="68" creationId="{17168E21-8CAC-F227-60CC-226D16C1A7AE}"/>
          </ac:spMkLst>
        </pc:spChg>
        <pc:spChg chg="mod">
          <ac:chgData name="Erlend Vestad" userId="2f19f68d9badaf1a" providerId="LiveId" clId="{43044587-FA87-4C06-BC05-B963855E8072}" dt="2022-12-14T12:58:47.664" v="2183" actId="1076"/>
          <ac:spMkLst>
            <pc:docMk/>
            <pc:sldMk cId="250619631" sldId="256"/>
            <ac:spMk id="69" creationId="{67E163A4-4698-60F3-AF50-1780FCFDE23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0" creationId="{7E9D9FD5-FA01-138D-3895-59D697B2C78D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1" creationId="{008E40BD-D9C5-B098-D608-CB28BD201A8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2" creationId="{67C24B91-9821-EAC1-8D5B-C6C861E29EEC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3" creationId="{7FC30013-90E4-0A66-F728-996AB2F9440E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4" creationId="{5E05F4D4-1809-3614-52AA-F28DDB9291A1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5" creationId="{2DD08FC7-81B4-D67B-C1F8-B03CD2094C1E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6" creationId="{C5ECE6E4-A729-8DA4-C5B0-A870E42F0D51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7" creationId="{B0FEB4D3-475A-B3B1-97A0-C5E51D52940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8" creationId="{67C07B9B-CCC3-96B9-AF61-62308D745F6B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79" creationId="{1FF82027-4A84-774F-C020-3ABAE1D98F2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80" creationId="{5BA2C0FC-BC28-F410-0BB4-73A1145108BC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87" creationId="{58D1FC29-766C-4894-6D76-B27FBA2DF14D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89" creationId="{A17DB751-CA24-D1AB-2A61-A6004C9DE9C2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0" creationId="{B575EF85-5213-D0CB-8647-4F51C19E5AA5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1" creationId="{7CAE9BBD-BA64-5FF4-A66E-F1FD184058A9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2" creationId="{BE267B7E-41EA-372D-8E0D-A419E55ABC5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3" creationId="{26273541-4A64-0FBC-61EA-5D7429D2377C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4" creationId="{66B745C7-1A25-85D5-8516-CA6AF8E74C6E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5" creationId="{B2A22781-09E4-3D7B-D10F-998C7CCF8367}"/>
          </ac:spMkLst>
        </pc:spChg>
        <pc:spChg chg="mod">
          <ac:chgData name="Erlend Vestad" userId="2f19f68d9badaf1a" providerId="LiveId" clId="{43044587-FA87-4C06-BC05-B963855E8072}" dt="2022-12-14T12:58:54.140" v="2185" actId="1076"/>
          <ac:spMkLst>
            <pc:docMk/>
            <pc:sldMk cId="250619631" sldId="256"/>
            <ac:spMk id="96" creationId="{D1DB7BE2-FD82-5A60-2279-F103860B394C}"/>
          </ac:spMkLst>
        </pc:spChg>
        <pc:spChg chg="mod">
          <ac:chgData name="Erlend Vestad" userId="2f19f68d9badaf1a" providerId="LiveId" clId="{43044587-FA87-4C06-BC05-B963855E8072}" dt="2022-12-14T12:58:51.113" v="2184" actId="1076"/>
          <ac:spMkLst>
            <pc:docMk/>
            <pc:sldMk cId="250619631" sldId="256"/>
            <ac:spMk id="97" creationId="{499D23F8-0EE4-FB38-46A9-3FA08BFB5FD2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8" creationId="{203DD14A-8216-8126-4162-5217387E151A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99" creationId="{EC584DA2-8204-66A0-7D2E-ECB4925219A4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0" creationId="{987328A6-DB7D-8AF7-A191-C62DA89BA5F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1" creationId="{95D9676A-3BD1-2811-5422-F87F2240FF65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2" creationId="{C56D2830-63F3-0F5C-C6C4-E1EACFB859D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3" creationId="{2C5FFB4E-1B1B-0C72-C5A8-805B42429E0F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4" creationId="{2316EB23-7585-2D38-3C24-931D61ABB679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5" creationId="{873600A6-AB89-189A-9391-E8699C3FD45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6" creationId="{B31DECF2-867C-87C6-C906-A42F68D7CF46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7" creationId="{2EACC613-E254-61BE-AF91-9E2862F58A29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8" creationId="{AE32B907-EBEE-42BD-BC93-9C7EE7C2409B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09" creationId="{5EB328CF-0EF2-49CA-AA08-C331F9ABC1E8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4" creationId="{D640A420-1A10-ADBC-13D4-814F00D2CFB4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5" creationId="{0F1EB44D-3B4D-6ACD-6D01-9CA33B7CA385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6" creationId="{937B910D-C70E-1A1F-F850-1EFBB03B43E9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7" creationId="{DB3D6C5B-1256-C108-08AD-63EE45BF57FD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8" creationId="{97D120FC-6916-F0AF-BB80-64CD46129D90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19" creationId="{F92DD16B-47C6-263D-678D-9CC5CC2E82AD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20" creationId="{F34B3D5E-34CC-370F-5C00-7D8448CCD8F1}"/>
          </ac:spMkLst>
        </pc:spChg>
        <pc:spChg chg="mod">
          <ac:chgData name="Erlend Vestad" userId="2f19f68d9badaf1a" providerId="LiveId" clId="{43044587-FA87-4C06-BC05-B963855E8072}" dt="2022-12-14T12:55:47.183" v="1964" actId="207"/>
          <ac:spMkLst>
            <pc:docMk/>
            <pc:sldMk cId="250619631" sldId="256"/>
            <ac:spMk id="121" creationId="{FB440DB0-6652-3D61-9224-5C039B72F7E3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27" creationId="{FBBE8D58-8D7F-4BE5-4B4F-28198B05C89B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28" creationId="{3C55ACD8-E9EB-7149-1884-C156453527AA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29" creationId="{8F794D62-1141-752D-6CD5-B6AE62F33378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30" creationId="{2B5A0256-544B-0B18-044E-5D9B8A95B622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31" creationId="{B2FCCA17-440B-C691-F470-DCDB15432423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32" creationId="{96A9C1C7-40BF-4F9A-A3EB-88E0095CA7F5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33" creationId="{A4C0A4C6-830A-4FC7-0CFA-5D7A24CEB6E4}"/>
          </ac:spMkLst>
        </pc:spChg>
        <pc:spChg chg="del">
          <ac:chgData name="Erlend Vestad" userId="2f19f68d9badaf1a" providerId="LiveId" clId="{43044587-FA87-4C06-BC05-B963855E8072}" dt="2022-12-13T20:23:49.978" v="6" actId="21"/>
          <ac:spMkLst>
            <pc:docMk/>
            <pc:sldMk cId="250619631" sldId="256"/>
            <ac:spMk id="134" creationId="{E76634EC-4AB1-BB85-40CD-5CFA13CBDE88}"/>
          </ac:spMkLst>
        </pc:spChg>
        <pc:picChg chg="add mod">
          <ac:chgData name="Erlend Vestad" userId="2f19f68d9badaf1a" providerId="LiveId" clId="{43044587-FA87-4C06-BC05-B963855E8072}" dt="2022-12-13T21:19:36.689" v="455" actId="1076"/>
          <ac:picMkLst>
            <pc:docMk/>
            <pc:sldMk cId="250619631" sldId="256"/>
            <ac:picMk id="4" creationId="{E1097D37-600B-7FED-1F23-29E8F2B06134}"/>
          </ac:picMkLst>
        </pc:picChg>
        <pc:picChg chg="add mod">
          <ac:chgData name="Erlend Vestad" userId="2f19f68d9badaf1a" providerId="LiveId" clId="{43044587-FA87-4C06-BC05-B963855E8072}" dt="2022-12-13T21:19:48.947" v="457"/>
          <ac:picMkLst>
            <pc:docMk/>
            <pc:sldMk cId="250619631" sldId="256"/>
            <ac:picMk id="6" creationId="{5E2E3E28-7F72-FCF8-8692-5E1BB97EC13E}"/>
          </ac:picMkLst>
        </pc:picChg>
        <pc:picChg chg="add del mod">
          <ac:chgData name="Erlend Vestad" userId="2f19f68d9badaf1a" providerId="LiveId" clId="{43044587-FA87-4C06-BC05-B963855E8072}" dt="2022-12-16T16:36:11.197" v="2231" actId="478"/>
          <ac:picMkLst>
            <pc:docMk/>
            <pc:sldMk cId="250619631" sldId="256"/>
            <ac:picMk id="15" creationId="{98677494-13CB-256E-CD9A-7C85836805E8}"/>
          </ac:picMkLst>
        </pc:picChg>
        <pc:picChg chg="add del mod">
          <ac:chgData name="Erlend Vestad" userId="2f19f68d9badaf1a" providerId="LiveId" clId="{43044587-FA87-4C06-BC05-B963855E8072}" dt="2022-12-16T16:36:11.197" v="2231" actId="478"/>
          <ac:picMkLst>
            <pc:docMk/>
            <pc:sldMk cId="250619631" sldId="256"/>
            <ac:picMk id="26" creationId="{90609BBB-83A0-9565-0D46-8B4A796C062D}"/>
          </ac:picMkLst>
        </pc:picChg>
        <pc:picChg chg="del">
          <ac:chgData name="Erlend Vestad" userId="2f19f68d9badaf1a" providerId="LiveId" clId="{43044587-FA87-4C06-BC05-B963855E8072}" dt="2022-12-13T20:30:33.732" v="46" actId="21"/>
          <ac:picMkLst>
            <pc:docMk/>
            <pc:sldMk cId="250619631" sldId="256"/>
            <ac:picMk id="41" creationId="{3B69086B-490C-AEB6-0221-37F5ECFE47F0}"/>
          </ac:picMkLst>
        </pc:picChg>
        <pc:picChg chg="add del mod modCrop">
          <ac:chgData name="Erlend Vestad" userId="2f19f68d9badaf1a" providerId="LiveId" clId="{43044587-FA87-4C06-BC05-B963855E8072}" dt="2022-12-14T12:51:55.061" v="1820" actId="14100"/>
          <ac:picMkLst>
            <pc:docMk/>
            <pc:sldMk cId="250619631" sldId="256"/>
            <ac:picMk id="45" creationId="{3E994D63-0F80-968C-8044-C9613C66B93B}"/>
          </ac:picMkLst>
        </pc:picChg>
        <pc:picChg chg="mod">
          <ac:chgData name="Erlend Vestad" userId="2f19f68d9badaf1a" providerId="LiveId" clId="{43044587-FA87-4C06-BC05-B963855E8072}" dt="2022-12-14T12:51:55.061" v="1820" actId="14100"/>
          <ac:picMkLst>
            <pc:docMk/>
            <pc:sldMk cId="250619631" sldId="256"/>
            <ac:picMk id="47" creationId="{F3FA5FA1-D384-693B-C05A-69EA0D9DB12A}"/>
          </ac:picMkLst>
        </pc:picChg>
        <pc:picChg chg="mod">
          <ac:chgData name="Erlend Vestad" userId="2f19f68d9badaf1a" providerId="LiveId" clId="{43044587-FA87-4C06-BC05-B963855E8072}" dt="2022-12-14T12:51:55.061" v="1820" actId="14100"/>
          <ac:picMkLst>
            <pc:docMk/>
            <pc:sldMk cId="250619631" sldId="256"/>
            <ac:picMk id="61" creationId="{AC308E79-3572-BCAE-2042-B09B9780A462}"/>
          </ac:picMkLst>
        </pc:picChg>
        <pc:picChg chg="mod modCrop">
          <ac:chgData name="Erlend Vestad" userId="2f19f68d9badaf1a" providerId="LiveId" clId="{43044587-FA87-4C06-BC05-B963855E8072}" dt="2022-12-14T12:51:55.061" v="1820" actId="14100"/>
          <ac:picMkLst>
            <pc:docMk/>
            <pc:sldMk cId="250619631" sldId="256"/>
            <ac:picMk id="63" creationId="{6FDA1A44-54AD-3B6F-DA4E-20795EC08064}"/>
          </ac:picMkLst>
        </pc:picChg>
        <pc:picChg chg="mod">
          <ac:chgData name="Erlend Vestad" userId="2f19f68d9badaf1a" providerId="LiveId" clId="{43044587-FA87-4C06-BC05-B963855E8072}" dt="2022-12-13T20:34:29.108" v="174" actId="14100"/>
          <ac:picMkLst>
            <pc:docMk/>
            <pc:sldMk cId="250619631" sldId="256"/>
            <ac:picMk id="82" creationId="{F00BC95A-F18B-41B7-22F3-8114B50D277F}"/>
          </ac:picMkLst>
        </pc:picChg>
        <pc:picChg chg="del mod">
          <ac:chgData name="Erlend Vestad" userId="2f19f68d9badaf1a" providerId="LiveId" clId="{43044587-FA87-4C06-BC05-B963855E8072}" dt="2022-12-13T20:36:51.286" v="190" actId="21"/>
          <ac:picMkLst>
            <pc:docMk/>
            <pc:sldMk cId="250619631" sldId="256"/>
            <ac:picMk id="84" creationId="{9256EA8D-FB3E-C2C4-1BE8-769B5FD2C829}"/>
          </ac:picMkLst>
        </pc:picChg>
        <pc:picChg chg="del mod">
          <ac:chgData name="Erlend Vestad" userId="2f19f68d9badaf1a" providerId="LiveId" clId="{43044587-FA87-4C06-BC05-B963855E8072}" dt="2022-12-13T20:36:51.286" v="190" actId="21"/>
          <ac:picMkLst>
            <pc:docMk/>
            <pc:sldMk cId="250619631" sldId="256"/>
            <ac:picMk id="86" creationId="{EDBD1E14-EC09-C8F8-B76E-33907EA0760F}"/>
          </ac:picMkLst>
        </pc:picChg>
        <pc:picChg chg="del">
          <ac:chgData name="Erlend Vestad" userId="2f19f68d9badaf1a" providerId="LiveId" clId="{43044587-FA87-4C06-BC05-B963855E8072}" dt="2022-12-13T20:32:16.388" v="102" actId="21"/>
          <ac:picMkLst>
            <pc:docMk/>
            <pc:sldMk cId="250619631" sldId="256"/>
            <ac:picMk id="122" creationId="{BE262E53-281D-37D7-41A3-55881188A6E6}"/>
          </ac:picMkLst>
        </pc:picChg>
        <pc:picChg chg="del mod">
          <ac:chgData name="Erlend Vestad" userId="2f19f68d9badaf1a" providerId="LiveId" clId="{43044587-FA87-4C06-BC05-B963855E8072}" dt="2022-12-13T20:36:51.286" v="190" actId="21"/>
          <ac:picMkLst>
            <pc:docMk/>
            <pc:sldMk cId="250619631" sldId="256"/>
            <ac:picMk id="124" creationId="{88B6441E-0174-FBDE-C26A-21545DE98F33}"/>
          </ac:picMkLst>
        </pc:picChg>
        <pc:picChg chg="del mod">
          <ac:chgData name="Erlend Vestad" userId="2f19f68d9badaf1a" providerId="LiveId" clId="{43044587-FA87-4C06-BC05-B963855E8072}" dt="2022-12-13T20:36:51.286" v="190" actId="21"/>
          <ac:picMkLst>
            <pc:docMk/>
            <pc:sldMk cId="250619631" sldId="256"/>
            <ac:picMk id="126" creationId="{708EC686-9878-68C7-5A77-4E434CE1DA84}"/>
          </ac:picMkLst>
        </pc:picChg>
        <pc:picChg chg="mod">
          <ac:chgData name="Erlend Vestad" userId="2f19f68d9badaf1a" providerId="LiveId" clId="{43044587-FA87-4C06-BC05-B963855E8072}" dt="2022-12-13T20:34:29.108" v="174" actId="14100"/>
          <ac:picMkLst>
            <pc:docMk/>
            <pc:sldMk cId="250619631" sldId="256"/>
            <ac:picMk id="135" creationId="{2D0FC509-B08B-8AF6-3725-B42F9C38E85D}"/>
          </ac:picMkLst>
        </pc:picChg>
        <pc:picChg chg="del">
          <ac:chgData name="Erlend Vestad" userId="2f19f68d9badaf1a" providerId="LiveId" clId="{43044587-FA87-4C06-BC05-B963855E8072}" dt="2022-12-13T20:32:43.484" v="122" actId="21"/>
          <ac:picMkLst>
            <pc:docMk/>
            <pc:sldMk cId="250619631" sldId="256"/>
            <ac:picMk id="136" creationId="{2205C927-16D5-B29A-D282-1871190D8A72}"/>
          </ac:picMkLst>
        </pc:picChg>
        <pc:picChg chg="add mod">
          <ac:chgData name="Erlend Vestad" userId="2f19f68d9badaf1a" providerId="LiveId" clId="{43044587-FA87-4C06-BC05-B963855E8072}" dt="2022-12-13T20:34:29.108" v="174" actId="14100"/>
          <ac:picMkLst>
            <pc:docMk/>
            <pc:sldMk cId="250619631" sldId="256"/>
            <ac:picMk id="137" creationId="{1D2792CA-4FAF-BF1C-ADF7-0FD0F11C9005}"/>
          </ac:picMkLst>
        </pc:picChg>
        <pc:picChg chg="add del mod">
          <ac:chgData name="Erlend Vestad" userId="2f19f68d9badaf1a" providerId="LiveId" clId="{43044587-FA87-4C06-BC05-B963855E8072}" dt="2022-12-13T20:31:28.415" v="75" actId="21"/>
          <ac:picMkLst>
            <pc:docMk/>
            <pc:sldMk cId="250619631" sldId="256"/>
            <ac:picMk id="138" creationId="{3AD9048B-1C95-6C54-3238-40683E529709}"/>
          </ac:picMkLst>
        </pc:picChg>
        <pc:picChg chg="add del mod">
          <ac:chgData name="Erlend Vestad" userId="2f19f68d9badaf1a" providerId="LiveId" clId="{43044587-FA87-4C06-BC05-B963855E8072}" dt="2022-12-13T20:29:29.590" v="30" actId="21"/>
          <ac:picMkLst>
            <pc:docMk/>
            <pc:sldMk cId="250619631" sldId="256"/>
            <ac:picMk id="139" creationId="{E42C4871-799F-9A68-8929-9EE1E47DC9C1}"/>
          </ac:picMkLst>
        </pc:picChg>
        <pc:picChg chg="add del mod">
          <ac:chgData name="Erlend Vestad" userId="2f19f68d9badaf1a" providerId="LiveId" clId="{43044587-FA87-4C06-BC05-B963855E8072}" dt="2022-12-13T20:32:02.619" v="92" actId="21"/>
          <ac:picMkLst>
            <pc:docMk/>
            <pc:sldMk cId="250619631" sldId="256"/>
            <ac:picMk id="140" creationId="{32E38118-F3D5-91C9-7886-AA798F5A2FCD}"/>
          </ac:picMkLst>
        </pc:picChg>
        <pc:picChg chg="add mod">
          <ac:chgData name="Erlend Vestad" userId="2f19f68d9badaf1a" providerId="LiveId" clId="{43044587-FA87-4C06-BC05-B963855E8072}" dt="2022-12-13T20:34:29.108" v="174" actId="14100"/>
          <ac:picMkLst>
            <pc:docMk/>
            <pc:sldMk cId="250619631" sldId="256"/>
            <ac:picMk id="141" creationId="{5F2859A3-A08E-471F-8C65-FDBACB2813FF}"/>
          </ac:picMkLst>
        </pc:picChg>
        <pc:picChg chg="add del mod">
          <ac:chgData name="Erlend Vestad" userId="2f19f68d9badaf1a" providerId="LiveId" clId="{43044587-FA87-4C06-BC05-B963855E8072}" dt="2022-12-13T20:31:07.594" v="59" actId="21"/>
          <ac:picMkLst>
            <pc:docMk/>
            <pc:sldMk cId="250619631" sldId="256"/>
            <ac:picMk id="142" creationId="{7B72D5CD-7C00-1E1F-852E-70B0A2C4A7B6}"/>
          </ac:picMkLst>
        </pc:picChg>
        <pc:picChg chg="add mod">
          <ac:chgData name="Erlend Vestad" userId="2f19f68d9badaf1a" providerId="LiveId" clId="{43044587-FA87-4C06-BC05-B963855E8072}" dt="2022-12-13T20:34:35.731" v="175" actId="14100"/>
          <ac:picMkLst>
            <pc:docMk/>
            <pc:sldMk cId="250619631" sldId="256"/>
            <ac:picMk id="143" creationId="{894FFA5B-2426-5475-AE55-5C395A130A71}"/>
          </ac:picMkLst>
        </pc:picChg>
        <pc:picChg chg="add del mod">
          <ac:chgData name="Erlend Vestad" userId="2f19f68d9badaf1a" providerId="LiveId" clId="{43044587-FA87-4C06-BC05-B963855E8072}" dt="2022-12-13T20:31:34.815" v="83" actId="21"/>
          <ac:picMkLst>
            <pc:docMk/>
            <pc:sldMk cId="250619631" sldId="256"/>
            <ac:picMk id="144" creationId="{ECE187D6-48FA-D8F4-CD9A-6EB2B9C94475}"/>
          </ac:picMkLst>
        </pc:picChg>
        <pc:picChg chg="add mod">
          <ac:chgData name="Erlend Vestad" userId="2f19f68d9badaf1a" providerId="LiveId" clId="{43044587-FA87-4C06-BC05-B963855E8072}" dt="2022-12-13T20:34:35.731" v="175" actId="14100"/>
          <ac:picMkLst>
            <pc:docMk/>
            <pc:sldMk cId="250619631" sldId="256"/>
            <ac:picMk id="145" creationId="{81F3700A-C504-6094-B40C-B579246DEACD}"/>
          </ac:picMkLst>
        </pc:picChg>
        <pc:picChg chg="add mod">
          <ac:chgData name="Erlend Vestad" userId="2f19f68d9badaf1a" providerId="LiveId" clId="{43044587-FA87-4C06-BC05-B963855E8072}" dt="2022-12-13T20:32:07.497" v="97"/>
          <ac:picMkLst>
            <pc:docMk/>
            <pc:sldMk cId="250619631" sldId="256"/>
            <ac:picMk id="146" creationId="{5A6EE064-1339-C872-5FCC-14B5FCC338AF}"/>
          </ac:picMkLst>
        </pc:picChg>
        <pc:picChg chg="add mod">
          <ac:chgData name="Erlend Vestad" userId="2f19f68d9badaf1a" providerId="LiveId" clId="{43044587-FA87-4C06-BC05-B963855E8072}" dt="2022-12-13T20:34:35.731" v="175" actId="14100"/>
          <ac:picMkLst>
            <pc:docMk/>
            <pc:sldMk cId="250619631" sldId="256"/>
            <ac:picMk id="147" creationId="{0CBC9CC9-0370-43B2-15FA-A6B0A9AB907B}"/>
          </ac:picMkLst>
        </pc:picChg>
        <pc:picChg chg="add mod">
          <ac:chgData name="Erlend Vestad" userId="2f19f68d9badaf1a" providerId="LiveId" clId="{43044587-FA87-4C06-BC05-B963855E8072}" dt="2022-12-13T21:21:55.977" v="514" actId="1076"/>
          <ac:picMkLst>
            <pc:docMk/>
            <pc:sldMk cId="250619631" sldId="256"/>
            <ac:picMk id="148" creationId="{216E5197-F1E0-BAB5-C708-44200FBFDBC8}"/>
          </ac:picMkLst>
        </pc:picChg>
      </pc:sldChg>
      <pc:sldChg chg="addSp delSp modSp new mod ord">
        <pc:chgData name="Erlend Vestad" userId="2f19f68d9badaf1a" providerId="LiveId" clId="{43044587-FA87-4C06-BC05-B963855E8072}" dt="2022-12-14T12:49:08.182" v="1749"/>
        <pc:sldMkLst>
          <pc:docMk/>
          <pc:sldMk cId="911619940" sldId="257"/>
        </pc:sldMkLst>
        <pc:spChg chg="add del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2" creationId="{97A26D12-89BB-609A-E82D-D32BBBBA78A7}"/>
          </ac:spMkLst>
        </pc:spChg>
        <pc:spChg chg="del">
          <ac:chgData name="Erlend Vestad" userId="2f19f68d9badaf1a" providerId="LiveId" clId="{43044587-FA87-4C06-BC05-B963855E8072}" dt="2022-12-13T20:36:57.235" v="193" actId="478"/>
          <ac:spMkLst>
            <pc:docMk/>
            <pc:sldMk cId="911619940" sldId="257"/>
            <ac:spMk id="2" creationId="{B78A78C3-E7DB-409E-FB9E-8F1C733FE722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3" creationId="{4A6B6F41-6E2C-9BE6-C9C0-42576243A399}"/>
          </ac:spMkLst>
        </pc:spChg>
        <pc:spChg chg="del">
          <ac:chgData name="Erlend Vestad" userId="2f19f68d9badaf1a" providerId="LiveId" clId="{43044587-FA87-4C06-BC05-B963855E8072}" dt="2022-12-13T20:36:55.316" v="192" actId="478"/>
          <ac:spMkLst>
            <pc:docMk/>
            <pc:sldMk cId="911619940" sldId="257"/>
            <ac:spMk id="3" creationId="{AE208F19-70FF-A770-156B-1A5E62E9F025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4" creationId="{26D215C0-EB85-1797-219D-3A622972C4A0}"/>
          </ac:spMkLst>
        </pc:spChg>
        <pc:spChg chg="add del mod">
          <ac:chgData name="Erlend Vestad" userId="2f19f68d9badaf1a" providerId="LiveId" clId="{43044587-FA87-4C06-BC05-B963855E8072}" dt="2022-12-13T21:35:12.164" v="650" actId="478"/>
          <ac:spMkLst>
            <pc:docMk/>
            <pc:sldMk cId="911619940" sldId="257"/>
            <ac:spMk id="5" creationId="{12E41B1A-1816-6716-CE26-F61A8EC6C962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6" creationId="{091A6837-0F53-7F26-6931-8515B4377F52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7" creationId="{7BD002BA-6B9E-630A-DB20-6041D9B39181}"/>
          </ac:spMkLst>
        </pc:spChg>
        <pc:spChg chg="add mod">
          <ac:chgData name="Erlend Vestad" userId="2f19f68d9badaf1a" providerId="LiveId" clId="{43044587-FA87-4C06-BC05-B963855E8072}" dt="2022-12-14T12:31:44.664" v="1127" actId="1076"/>
          <ac:spMkLst>
            <pc:docMk/>
            <pc:sldMk cId="911619940" sldId="257"/>
            <ac:spMk id="8" creationId="{1FA58400-0CFB-05E5-4A85-620EB9B1C2A6}"/>
          </ac:spMkLst>
        </pc:spChg>
        <pc:spChg chg="add del mod">
          <ac:chgData name="Erlend Vestad" userId="2f19f68d9badaf1a" providerId="LiveId" clId="{43044587-FA87-4C06-BC05-B963855E8072}" dt="2022-12-13T20:54:45.630" v="386" actId="21"/>
          <ac:spMkLst>
            <pc:docMk/>
            <pc:sldMk cId="911619940" sldId="257"/>
            <ac:spMk id="9" creationId="{42A0C9AF-CACA-3E37-9693-52C6DB3B4021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9" creationId="{7F4551EF-C60B-AA75-09B4-92B982719FC9}"/>
          </ac:spMkLst>
        </pc:spChg>
        <pc:spChg chg="add mod">
          <ac:chgData name="Erlend Vestad" userId="2f19f68d9badaf1a" providerId="LiveId" clId="{43044587-FA87-4C06-BC05-B963855E8072}" dt="2022-12-14T12:32:58.890" v="1144" actId="1076"/>
          <ac:spMkLst>
            <pc:docMk/>
            <pc:sldMk cId="911619940" sldId="257"/>
            <ac:spMk id="10" creationId="{090DE0B4-7CCD-BF05-8DC7-0BE6628E9C53}"/>
          </ac:spMkLst>
        </pc:spChg>
        <pc:spChg chg="add mod">
          <ac:chgData name="Erlend Vestad" userId="2f19f68d9badaf1a" providerId="LiveId" clId="{43044587-FA87-4C06-BC05-B963855E8072}" dt="2022-12-14T12:31:54.799" v="1133" actId="1076"/>
          <ac:spMkLst>
            <pc:docMk/>
            <pc:sldMk cId="911619940" sldId="257"/>
            <ac:spMk id="11" creationId="{06099D4B-A58A-C009-9900-32C0F644B2C1}"/>
          </ac:spMkLst>
        </pc:spChg>
        <pc:spChg chg="add mod">
          <ac:chgData name="Erlend Vestad" userId="2f19f68d9badaf1a" providerId="LiveId" clId="{43044587-FA87-4C06-BC05-B963855E8072}" dt="2022-12-14T12:31:54.799" v="1133" actId="1076"/>
          <ac:spMkLst>
            <pc:docMk/>
            <pc:sldMk cId="911619940" sldId="257"/>
            <ac:spMk id="12" creationId="{A6021A17-BB9A-FBDC-1086-D936257C1CA3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13" creationId="{CA0AA8C2-2454-1F71-18BE-5D096E5BB4BD}"/>
          </ac:spMkLst>
        </pc:spChg>
        <pc:spChg chg="add del mod">
          <ac:chgData name="Erlend Vestad" userId="2f19f68d9badaf1a" providerId="LiveId" clId="{43044587-FA87-4C06-BC05-B963855E8072}" dt="2022-12-14T12:18:07.684" v="835" actId="21"/>
          <ac:spMkLst>
            <pc:docMk/>
            <pc:sldMk cId="911619940" sldId="257"/>
            <ac:spMk id="15" creationId="{DF823E24-C8B5-3AF3-4CF4-C3F4F1BF31C3}"/>
          </ac:spMkLst>
        </pc:spChg>
        <pc:spChg chg="add mod">
          <ac:chgData name="Erlend Vestad" userId="2f19f68d9badaf1a" providerId="LiveId" clId="{43044587-FA87-4C06-BC05-B963855E8072}" dt="2022-12-14T12:32:35.649" v="1143" actId="1076"/>
          <ac:spMkLst>
            <pc:docMk/>
            <pc:sldMk cId="911619940" sldId="257"/>
            <ac:spMk id="17" creationId="{0B7B311C-D733-88A4-4BB0-A49DE94FCA56}"/>
          </ac:spMkLst>
        </pc:spChg>
        <pc:spChg chg="add del">
          <ac:chgData name="Erlend Vestad" userId="2f19f68d9badaf1a" providerId="LiveId" clId="{43044587-FA87-4C06-BC05-B963855E8072}" dt="2022-12-13T21:37:05.656" v="737" actId="478"/>
          <ac:spMkLst>
            <pc:docMk/>
            <pc:sldMk cId="911619940" sldId="257"/>
            <ac:spMk id="19" creationId="{CDCF383F-2BC6-C2CB-F848-C39E9F694D9B}"/>
          </ac:spMkLst>
        </pc:spChg>
        <pc:spChg chg="add mod">
          <ac:chgData name="Erlend Vestad" userId="2f19f68d9badaf1a" providerId="LiveId" clId="{43044587-FA87-4C06-BC05-B963855E8072}" dt="2022-12-14T12:32:32.083" v="1142" actId="1076"/>
          <ac:spMkLst>
            <pc:docMk/>
            <pc:sldMk cId="911619940" sldId="257"/>
            <ac:spMk id="21" creationId="{76F7B54E-00C6-9543-E6F1-20E0752F7A09}"/>
          </ac:spMkLst>
        </pc:spChg>
        <pc:spChg chg="add mod">
          <ac:chgData name="Erlend Vestad" userId="2f19f68d9badaf1a" providerId="LiveId" clId="{43044587-FA87-4C06-BC05-B963855E8072}" dt="2022-12-14T12:18:13.416" v="836" actId="1076"/>
          <ac:spMkLst>
            <pc:docMk/>
            <pc:sldMk cId="911619940" sldId="257"/>
            <ac:spMk id="25" creationId="{5B405106-75BB-D61E-57D9-3E24AEA6FD80}"/>
          </ac:spMkLst>
        </pc:spChg>
        <pc:spChg chg="add mod">
          <ac:chgData name="Erlend Vestad" userId="2f19f68d9badaf1a" providerId="LiveId" clId="{43044587-FA87-4C06-BC05-B963855E8072}" dt="2022-12-14T12:28:44.242" v="1089" actId="20577"/>
          <ac:spMkLst>
            <pc:docMk/>
            <pc:sldMk cId="911619940" sldId="257"/>
            <ac:spMk id="26" creationId="{179E1347-BFDD-5332-C7AE-66984253249D}"/>
          </ac:spMkLst>
        </pc:spChg>
        <pc:spChg chg="add del">
          <ac:chgData name="Erlend Vestad" userId="2f19f68d9badaf1a" providerId="LiveId" clId="{43044587-FA87-4C06-BC05-B963855E8072}" dt="2022-12-14T12:31:21.999" v="1116" actId="478"/>
          <ac:spMkLst>
            <pc:docMk/>
            <pc:sldMk cId="911619940" sldId="257"/>
            <ac:spMk id="29" creationId="{7567395D-B49C-2421-AF87-8B900A063B24}"/>
          </ac:spMkLst>
        </pc:spChg>
        <pc:spChg chg="add mod">
          <ac:chgData name="Erlend Vestad" userId="2f19f68d9badaf1a" providerId="LiveId" clId="{43044587-FA87-4C06-BC05-B963855E8072}" dt="2022-12-14T12:32:32.083" v="1142" actId="1076"/>
          <ac:spMkLst>
            <pc:docMk/>
            <pc:sldMk cId="911619940" sldId="257"/>
            <ac:spMk id="30" creationId="{50BB3F66-2CB1-EDC8-DB20-97B126607BBF}"/>
          </ac:spMkLst>
        </pc:spChg>
        <pc:spChg chg="add mod">
          <ac:chgData name="Erlend Vestad" userId="2f19f68d9badaf1a" providerId="LiveId" clId="{43044587-FA87-4C06-BC05-B963855E8072}" dt="2022-12-14T12:33:18.729" v="1151" actId="1076"/>
          <ac:spMkLst>
            <pc:docMk/>
            <pc:sldMk cId="911619940" sldId="257"/>
            <ac:spMk id="34" creationId="{A11D357E-9C27-CC05-542E-75FEEBCB333D}"/>
          </ac:spMkLst>
        </pc:spChg>
        <pc:spChg chg="add mod">
          <ac:chgData name="Erlend Vestad" userId="2f19f68d9badaf1a" providerId="LiveId" clId="{43044587-FA87-4C06-BC05-B963855E8072}" dt="2022-12-14T12:33:27.487" v="1155" actId="14100"/>
          <ac:spMkLst>
            <pc:docMk/>
            <pc:sldMk cId="911619940" sldId="257"/>
            <ac:spMk id="35" creationId="{3A7E44C8-8895-83CB-8A13-6BC3B617996E}"/>
          </ac:spMkLst>
        </pc:spChg>
        <pc:spChg chg="add mod">
          <ac:chgData name="Erlend Vestad" userId="2f19f68d9badaf1a" providerId="LiveId" clId="{43044587-FA87-4C06-BC05-B963855E8072}" dt="2022-12-14T12:33:39.999" v="1172" actId="1076"/>
          <ac:spMkLst>
            <pc:docMk/>
            <pc:sldMk cId="911619940" sldId="257"/>
            <ac:spMk id="36" creationId="{8487307E-0A58-E530-82C2-4587F74203F3}"/>
          </ac:spMkLst>
        </pc:spChg>
        <pc:spChg chg="add mod">
          <ac:chgData name="Erlend Vestad" userId="2f19f68d9badaf1a" providerId="LiveId" clId="{43044587-FA87-4C06-BC05-B963855E8072}" dt="2022-12-14T12:33:46.008" v="1176" actId="20577"/>
          <ac:spMkLst>
            <pc:docMk/>
            <pc:sldMk cId="911619940" sldId="257"/>
            <ac:spMk id="37" creationId="{A163B84B-64E5-DC79-8E53-65BCBFD81177}"/>
          </ac:spMkLst>
        </pc:spChg>
        <pc:spChg chg="add mod">
          <ac:chgData name="Erlend Vestad" userId="2f19f68d9badaf1a" providerId="LiveId" clId="{43044587-FA87-4C06-BC05-B963855E8072}" dt="2022-12-14T12:34:00.181" v="1178" actId="1076"/>
          <ac:spMkLst>
            <pc:docMk/>
            <pc:sldMk cId="911619940" sldId="257"/>
            <ac:spMk id="38" creationId="{C7BA48F4-2FB6-1CF3-3B27-9E6741739685}"/>
          </ac:spMkLst>
        </pc:spChg>
        <pc:spChg chg="add mod">
          <ac:chgData name="Erlend Vestad" userId="2f19f68d9badaf1a" providerId="LiveId" clId="{43044587-FA87-4C06-BC05-B963855E8072}" dt="2022-12-14T12:34:00.181" v="1178" actId="1076"/>
          <ac:spMkLst>
            <pc:docMk/>
            <pc:sldMk cId="911619940" sldId="257"/>
            <ac:spMk id="39" creationId="{77ED3E7F-3C28-10D1-5936-C2C24D7586B5}"/>
          </ac:spMkLst>
        </pc:spChg>
        <pc:spChg chg="add del mod">
          <ac:chgData name="Erlend Vestad" userId="2f19f68d9badaf1a" providerId="LiveId" clId="{43044587-FA87-4C06-BC05-B963855E8072}" dt="2022-12-14T12:35:51.758" v="1213" actId="478"/>
          <ac:spMkLst>
            <pc:docMk/>
            <pc:sldMk cId="911619940" sldId="257"/>
            <ac:spMk id="40" creationId="{345590FE-39EB-231C-6EC0-616B70064D9E}"/>
          </ac:spMkLst>
        </pc:spChg>
        <pc:spChg chg="add del mod">
          <ac:chgData name="Erlend Vestad" userId="2f19f68d9badaf1a" providerId="LiveId" clId="{43044587-FA87-4C06-BC05-B963855E8072}" dt="2022-12-14T12:43:30.347" v="1589" actId="478"/>
          <ac:spMkLst>
            <pc:docMk/>
            <pc:sldMk cId="911619940" sldId="257"/>
            <ac:spMk id="41" creationId="{5BE798F9-0714-2A69-40B2-6B232429C011}"/>
          </ac:spMkLst>
        </pc:spChg>
        <pc:spChg chg="add mod">
          <ac:chgData name="Erlend Vestad" userId="2f19f68d9badaf1a" providerId="LiveId" clId="{43044587-FA87-4C06-BC05-B963855E8072}" dt="2022-12-14T12:46:44.692" v="1642" actId="1076"/>
          <ac:spMkLst>
            <pc:docMk/>
            <pc:sldMk cId="911619940" sldId="257"/>
            <ac:spMk id="42" creationId="{224F9127-1D12-8E59-F974-837C360874CA}"/>
          </ac:spMkLst>
        </pc:spChg>
        <pc:picChg chg="add del mod">
          <ac:chgData name="Erlend Vestad" userId="2f19f68d9badaf1a" providerId="LiveId" clId="{43044587-FA87-4C06-BC05-B963855E8072}" dt="2022-12-13T20:52:50.411" v="366" actId="478"/>
          <ac:picMkLst>
            <pc:docMk/>
            <pc:sldMk cId="911619940" sldId="257"/>
            <ac:picMk id="4" creationId="{BE18BC6F-47D6-C2F1-C57D-576ACAF00B65}"/>
          </ac:picMkLst>
        </pc:picChg>
        <pc:picChg chg="add del mod">
          <ac:chgData name="Erlend Vestad" userId="2f19f68d9badaf1a" providerId="LiveId" clId="{43044587-FA87-4C06-BC05-B963855E8072}" dt="2022-12-13T20:42:53.749" v="293" actId="478"/>
          <ac:picMkLst>
            <pc:docMk/>
            <pc:sldMk cId="911619940" sldId="257"/>
            <ac:picMk id="5" creationId="{182A62A0-F485-34E1-D0DE-ED469E619EBE}"/>
          </ac:picMkLst>
        </pc:picChg>
        <pc:picChg chg="add del mod">
          <ac:chgData name="Erlend Vestad" userId="2f19f68d9badaf1a" providerId="LiveId" clId="{43044587-FA87-4C06-BC05-B963855E8072}" dt="2022-12-14T12:27:44.163" v="1066" actId="478"/>
          <ac:picMkLst>
            <pc:docMk/>
            <pc:sldMk cId="911619940" sldId="257"/>
            <ac:picMk id="5" creationId="{AFC47636-05B7-ED05-EA37-2BE179185D7A}"/>
          </ac:picMkLst>
        </pc:picChg>
        <pc:picChg chg="add del mod">
          <ac:chgData name="Erlend Vestad" userId="2f19f68d9badaf1a" providerId="LiveId" clId="{43044587-FA87-4C06-BC05-B963855E8072}" dt="2022-12-13T20:50:52.491" v="352" actId="478"/>
          <ac:picMkLst>
            <pc:docMk/>
            <pc:sldMk cId="911619940" sldId="257"/>
            <ac:picMk id="6" creationId="{0929BD5D-1352-C2E4-F2FF-75A96E43B93A}"/>
          </ac:picMkLst>
        </pc:picChg>
        <pc:picChg chg="add del mod">
          <ac:chgData name="Erlend Vestad" userId="2f19f68d9badaf1a" providerId="LiveId" clId="{43044587-FA87-4C06-BC05-B963855E8072}" dt="2022-12-13T20:54:45.630" v="386" actId="21"/>
          <ac:picMkLst>
            <pc:docMk/>
            <pc:sldMk cId="911619940" sldId="257"/>
            <ac:picMk id="7" creationId="{7D869F16-607C-401C-A901-CA47D484D904}"/>
          </ac:picMkLst>
        </pc:picChg>
        <pc:picChg chg="add mod">
          <ac:chgData name="Erlend Vestad" userId="2f19f68d9badaf1a" providerId="LiveId" clId="{43044587-FA87-4C06-BC05-B963855E8072}" dt="2022-12-14T12:32:25.990" v="1141" actId="2085"/>
          <ac:picMkLst>
            <pc:docMk/>
            <pc:sldMk cId="911619940" sldId="257"/>
            <ac:picMk id="14" creationId="{90D2E7BE-5FA0-A521-1E7D-771EED4EC92D}"/>
          </ac:picMkLst>
        </pc:picChg>
        <pc:picChg chg="add mod">
          <ac:chgData name="Erlend Vestad" userId="2f19f68d9badaf1a" providerId="LiveId" clId="{43044587-FA87-4C06-BC05-B963855E8072}" dt="2022-12-14T12:32:25.990" v="1141" actId="2085"/>
          <ac:picMkLst>
            <pc:docMk/>
            <pc:sldMk cId="911619940" sldId="257"/>
            <ac:picMk id="16" creationId="{2C574302-C377-5A57-AE7A-4ADF1F092BD0}"/>
          </ac:picMkLst>
        </pc:picChg>
        <pc:picChg chg="add mod">
          <ac:chgData name="Erlend Vestad" userId="2f19f68d9badaf1a" providerId="LiveId" clId="{43044587-FA87-4C06-BC05-B963855E8072}" dt="2022-12-14T12:30:22.276" v="1111" actId="2085"/>
          <ac:picMkLst>
            <pc:docMk/>
            <pc:sldMk cId="911619940" sldId="257"/>
            <ac:picMk id="18" creationId="{DAC05694-AB6E-AAA6-61FA-7B79C53A41A1}"/>
          </ac:picMkLst>
        </pc:picChg>
        <pc:picChg chg="add mod">
          <ac:chgData name="Erlend Vestad" userId="2f19f68d9badaf1a" providerId="LiveId" clId="{43044587-FA87-4C06-BC05-B963855E8072}" dt="2022-12-14T12:28:59.675" v="1094" actId="571"/>
          <ac:picMkLst>
            <pc:docMk/>
            <pc:sldMk cId="911619940" sldId="257"/>
            <ac:picMk id="19" creationId="{C329D37B-0225-E05A-96AB-48DFE993E1B0}"/>
          </ac:picMkLst>
        </pc:picChg>
        <pc:picChg chg="add mod">
          <ac:chgData name="Erlend Vestad" userId="2f19f68d9badaf1a" providerId="LiveId" clId="{43044587-FA87-4C06-BC05-B963855E8072}" dt="2022-12-14T12:32:25.990" v="1141" actId="2085"/>
          <ac:picMkLst>
            <pc:docMk/>
            <pc:sldMk cId="911619940" sldId="257"/>
            <ac:picMk id="20" creationId="{0678FF8A-D628-AED4-1CC2-BD3B46F2100C}"/>
          </ac:picMkLst>
        </pc:picChg>
        <pc:picChg chg="add del mod">
          <ac:chgData name="Erlend Vestad" userId="2f19f68d9badaf1a" providerId="LiveId" clId="{43044587-FA87-4C06-BC05-B963855E8072}" dt="2022-12-14T12:31:42.921" v="1126" actId="1076"/>
          <ac:picMkLst>
            <pc:docMk/>
            <pc:sldMk cId="911619940" sldId="257"/>
            <ac:picMk id="22" creationId="{EB82AF8D-3387-298F-1299-423804BEC0D1}"/>
          </ac:picMkLst>
        </pc:picChg>
        <pc:picChg chg="add mod">
          <ac:chgData name="Erlend Vestad" userId="2f19f68d9badaf1a" providerId="LiveId" clId="{43044587-FA87-4C06-BC05-B963855E8072}" dt="2022-12-14T12:30:22.276" v="1111" actId="2085"/>
          <ac:picMkLst>
            <pc:docMk/>
            <pc:sldMk cId="911619940" sldId="257"/>
            <ac:picMk id="23" creationId="{05701114-6E6A-D92F-E7BD-0E23DD767B55}"/>
          </ac:picMkLst>
        </pc:picChg>
        <pc:picChg chg="add mod">
          <ac:chgData name="Erlend Vestad" userId="2f19f68d9badaf1a" providerId="LiveId" clId="{43044587-FA87-4C06-BC05-B963855E8072}" dt="2022-12-14T12:31:39.908" v="1125" actId="1076"/>
          <ac:picMkLst>
            <pc:docMk/>
            <pc:sldMk cId="911619940" sldId="257"/>
            <ac:picMk id="24" creationId="{A925382C-CA91-144D-E114-FAC792809CAF}"/>
          </ac:picMkLst>
        </pc:picChg>
        <pc:picChg chg="add mod">
          <ac:chgData name="Erlend Vestad" userId="2f19f68d9badaf1a" providerId="LiveId" clId="{43044587-FA87-4C06-BC05-B963855E8072}" dt="2022-12-14T12:33:12.044" v="1148" actId="1076"/>
          <ac:picMkLst>
            <pc:docMk/>
            <pc:sldMk cId="911619940" sldId="257"/>
            <ac:picMk id="27" creationId="{215361FE-BF5F-65BA-875E-E0961A37DF5F}"/>
          </ac:picMkLst>
        </pc:picChg>
        <pc:picChg chg="add mod">
          <ac:chgData name="Erlend Vestad" userId="2f19f68d9badaf1a" providerId="LiveId" clId="{43044587-FA87-4C06-BC05-B963855E8072}" dt="2022-12-14T12:30:22.276" v="1111" actId="2085"/>
          <ac:picMkLst>
            <pc:docMk/>
            <pc:sldMk cId="911619940" sldId="257"/>
            <ac:picMk id="28" creationId="{5A25E9CA-77FA-59FB-D7A8-B60EE123CDD2}"/>
          </ac:picMkLst>
        </pc:picChg>
        <pc:picChg chg="add mod">
          <ac:chgData name="Erlend Vestad" userId="2f19f68d9badaf1a" providerId="LiveId" clId="{43044587-FA87-4C06-BC05-B963855E8072}" dt="2022-12-14T12:32:25.990" v="1141" actId="2085"/>
          <ac:picMkLst>
            <pc:docMk/>
            <pc:sldMk cId="911619940" sldId="257"/>
            <ac:picMk id="31" creationId="{10DF9005-4C57-9538-C99E-6A4DDC650C70}"/>
          </ac:picMkLst>
        </pc:picChg>
        <pc:picChg chg="add mod">
          <ac:chgData name="Erlend Vestad" userId="2f19f68d9badaf1a" providerId="LiveId" clId="{43044587-FA87-4C06-BC05-B963855E8072}" dt="2022-12-14T12:32:25.990" v="1141" actId="2085"/>
          <ac:picMkLst>
            <pc:docMk/>
            <pc:sldMk cId="911619940" sldId="257"/>
            <ac:picMk id="32" creationId="{1C1FCF49-79D6-1753-600A-69C6A38FC298}"/>
          </ac:picMkLst>
        </pc:picChg>
        <pc:picChg chg="add mod">
          <ac:chgData name="Erlend Vestad" userId="2f19f68d9badaf1a" providerId="LiveId" clId="{43044587-FA87-4C06-BC05-B963855E8072}" dt="2022-12-14T12:32:25.990" v="1141" actId="2085"/>
          <ac:picMkLst>
            <pc:docMk/>
            <pc:sldMk cId="911619940" sldId="257"/>
            <ac:picMk id="33" creationId="{3DC1B9AD-89CD-5968-3FEE-644F25956886}"/>
          </ac:picMkLst>
        </pc:picChg>
        <pc:picChg chg="add mod">
          <ac:chgData name="Erlend Vestad" userId="2f19f68d9badaf1a" providerId="LiveId" clId="{43044587-FA87-4C06-BC05-B963855E8072}" dt="2022-12-14T12:46:27.875" v="1602" actId="1076"/>
          <ac:picMkLst>
            <pc:docMk/>
            <pc:sldMk cId="911619940" sldId="257"/>
            <ac:picMk id="1026" creationId="{29A401DE-BE7C-D5F1-C174-147FB811EE96}"/>
          </ac:picMkLst>
        </pc:picChg>
      </pc:sldChg>
      <pc:sldChg chg="addSp delSp modSp add del mod">
        <pc:chgData name="Erlend Vestad" userId="2f19f68d9badaf1a" providerId="LiveId" clId="{43044587-FA87-4C06-BC05-B963855E8072}" dt="2022-12-13T20:36:40.246" v="186" actId="47"/>
        <pc:sldMkLst>
          <pc:docMk/>
          <pc:sldMk cId="2107656832" sldId="257"/>
        </pc:sldMkLst>
        <pc:picChg chg="mod">
          <ac:chgData name="Erlend Vestad" userId="2f19f68d9badaf1a" providerId="LiveId" clId="{43044587-FA87-4C06-BC05-B963855E8072}" dt="2022-12-13T20:35:52.191" v="181" actId="14100"/>
          <ac:picMkLst>
            <pc:docMk/>
            <pc:sldMk cId="2107656832" sldId="257"/>
            <ac:picMk id="45" creationId="{3E994D63-0F80-968C-8044-C9613C66B93B}"/>
          </ac:picMkLst>
        </pc:picChg>
        <pc:picChg chg="add del">
          <ac:chgData name="Erlend Vestad" userId="2f19f68d9badaf1a" providerId="LiveId" clId="{43044587-FA87-4C06-BC05-B963855E8072}" dt="2022-12-13T20:35:51.433" v="180" actId="21"/>
          <ac:picMkLst>
            <pc:docMk/>
            <pc:sldMk cId="2107656832" sldId="257"/>
            <ac:picMk id="63" creationId="{6FDA1A44-54AD-3B6F-DA4E-20795EC08064}"/>
          </ac:picMkLst>
        </pc:picChg>
        <pc:picChg chg="add del">
          <ac:chgData name="Erlend Vestad" userId="2f19f68d9badaf1a" providerId="LiveId" clId="{43044587-FA87-4C06-BC05-B963855E8072}" dt="2022-12-13T20:36:38.528" v="185" actId="478"/>
          <ac:picMkLst>
            <pc:docMk/>
            <pc:sldMk cId="2107656832" sldId="257"/>
            <ac:picMk id="84" creationId="{9256EA8D-FB3E-C2C4-1BE8-769B5FD2C829}"/>
          </ac:picMkLst>
        </pc:picChg>
      </pc:sldChg>
      <pc:sldChg chg="addSp delSp modSp add del mod">
        <pc:chgData name="Erlend Vestad" userId="2f19f68d9badaf1a" providerId="LiveId" clId="{43044587-FA87-4C06-BC05-B963855E8072}" dt="2022-12-13T20:55:01.822" v="389" actId="47"/>
        <pc:sldMkLst>
          <pc:docMk/>
          <pc:sldMk cId="1228690146" sldId="258"/>
        </pc:sldMkLst>
        <pc:picChg chg="add mod">
          <ac:chgData name="Erlend Vestad" userId="2f19f68d9badaf1a" providerId="LiveId" clId="{43044587-FA87-4C06-BC05-B963855E8072}" dt="2022-12-13T20:44:53.796" v="311" actId="1076"/>
          <ac:picMkLst>
            <pc:docMk/>
            <pc:sldMk cId="1228690146" sldId="258"/>
            <ac:picMk id="2" creationId="{B028D4E9-9313-00EA-0EAB-9759176A714B}"/>
          </ac:picMkLst>
        </pc:picChg>
        <pc:picChg chg="add del mod">
          <ac:chgData name="Erlend Vestad" userId="2f19f68d9badaf1a" providerId="LiveId" clId="{43044587-FA87-4C06-BC05-B963855E8072}" dt="2022-12-13T20:48:01.861" v="327" actId="21"/>
          <ac:picMkLst>
            <pc:docMk/>
            <pc:sldMk cId="1228690146" sldId="258"/>
            <ac:picMk id="3" creationId="{A770F1D7-E100-DAA5-8D31-3A53098EF2A7}"/>
          </ac:picMkLst>
        </pc:picChg>
        <pc:picChg chg="add del">
          <ac:chgData name="Erlend Vestad" userId="2f19f68d9badaf1a" providerId="LiveId" clId="{43044587-FA87-4C06-BC05-B963855E8072}" dt="2022-12-13T20:44:34.015" v="304" actId="478"/>
          <ac:picMkLst>
            <pc:docMk/>
            <pc:sldMk cId="1228690146" sldId="258"/>
            <ac:picMk id="135" creationId="{2D0FC509-B08B-8AF6-3725-B42F9C38E85D}"/>
          </ac:picMkLst>
        </pc:picChg>
      </pc:sldChg>
      <pc:sldChg chg="add del">
        <pc:chgData name="Erlend Vestad" userId="2f19f68d9badaf1a" providerId="LiveId" clId="{43044587-FA87-4C06-BC05-B963855E8072}" dt="2022-12-13T20:36:35.933" v="184"/>
        <pc:sldMkLst>
          <pc:docMk/>
          <pc:sldMk cId="1963175352" sldId="258"/>
        </pc:sldMkLst>
      </pc:sldChg>
      <pc:sldChg chg="addSp delSp modSp new mod ord">
        <pc:chgData name="Erlend Vestad" userId="2f19f68d9badaf1a" providerId="LiveId" clId="{43044587-FA87-4C06-BC05-B963855E8072}" dt="2022-12-16T17:12:50.487" v="2283" actId="20577"/>
        <pc:sldMkLst>
          <pc:docMk/>
          <pc:sldMk cId="3337676360" sldId="258"/>
        </pc:sldMkLst>
        <pc:spChg chg="mod">
          <ac:chgData name="Erlend Vestad" userId="2f19f68d9badaf1a" providerId="LiveId" clId="{43044587-FA87-4C06-BC05-B963855E8072}" dt="2022-12-16T17:11:16.488" v="2245" actId="20577"/>
          <ac:spMkLst>
            <pc:docMk/>
            <pc:sldMk cId="3337676360" sldId="258"/>
            <ac:spMk id="2" creationId="{35957D60-6B29-4B9C-7F4A-255748058BDA}"/>
          </ac:spMkLst>
        </pc:spChg>
        <pc:spChg chg="mod">
          <ac:chgData name="Erlend Vestad" userId="2f19f68d9badaf1a" providerId="LiveId" clId="{43044587-FA87-4C06-BC05-B963855E8072}" dt="2022-12-16T17:12:50.487" v="2283" actId="20577"/>
          <ac:spMkLst>
            <pc:docMk/>
            <pc:sldMk cId="3337676360" sldId="258"/>
            <ac:spMk id="3" creationId="{B270888F-DDE1-FBCE-3DF6-DEB21E2410CC}"/>
          </ac:spMkLst>
        </pc:spChg>
        <pc:spChg chg="add mod">
          <ac:chgData name="Erlend Vestad" userId="2f19f68d9badaf1a" providerId="LiveId" clId="{43044587-FA87-4C06-BC05-B963855E8072}" dt="2022-12-14T13:03:24.603" v="2209" actId="14100"/>
          <ac:spMkLst>
            <pc:docMk/>
            <pc:sldMk cId="3337676360" sldId="258"/>
            <ac:spMk id="4" creationId="{F6CC52CD-9CB6-8438-D386-BA32BE678A21}"/>
          </ac:spMkLst>
        </pc:spChg>
        <pc:spChg chg="add mod">
          <ac:chgData name="Erlend Vestad" userId="2f19f68d9badaf1a" providerId="LiveId" clId="{43044587-FA87-4C06-BC05-B963855E8072}" dt="2022-12-14T13:03:20.407" v="2208" actId="1076"/>
          <ac:spMkLst>
            <pc:docMk/>
            <pc:sldMk cId="3337676360" sldId="258"/>
            <ac:spMk id="5" creationId="{2E47A2F3-3889-F1CB-A3BD-B5700EC0E015}"/>
          </ac:spMkLst>
        </pc:spChg>
        <pc:spChg chg="add mod">
          <ac:chgData name="Erlend Vestad" userId="2f19f68d9badaf1a" providerId="LiveId" clId="{43044587-FA87-4C06-BC05-B963855E8072}" dt="2022-12-14T12:39:46.772" v="1416" actId="571"/>
          <ac:spMkLst>
            <pc:docMk/>
            <pc:sldMk cId="3337676360" sldId="258"/>
            <ac:spMk id="6" creationId="{E9D22679-532E-61FD-1599-B786A7B7A29E}"/>
          </ac:spMkLst>
        </pc:spChg>
        <pc:graphicFrameChg chg="add del mod">
          <ac:chgData name="Erlend Vestad" userId="2f19f68d9badaf1a" providerId="LiveId" clId="{43044587-FA87-4C06-BC05-B963855E8072}" dt="2022-12-13T21:38:11.362" v="767"/>
          <ac:graphicFrameMkLst>
            <pc:docMk/>
            <pc:sldMk cId="3337676360" sldId="258"/>
            <ac:graphicFrameMk id="4" creationId="{7CC1108C-412A-40DC-D312-A49C93C0DC48}"/>
          </ac:graphicFrameMkLst>
        </pc:graphicFrameChg>
      </pc:sldChg>
      <pc:sldChg chg="addSp delSp modSp new del mod">
        <pc:chgData name="Erlend Vestad" userId="2f19f68d9badaf1a" providerId="LiveId" clId="{43044587-FA87-4C06-BC05-B963855E8072}" dt="2022-12-13T20:54:52.473" v="388" actId="47"/>
        <pc:sldMkLst>
          <pc:docMk/>
          <pc:sldMk cId="136814187" sldId="259"/>
        </pc:sldMkLst>
        <pc:spChg chg="del">
          <ac:chgData name="Erlend Vestad" userId="2f19f68d9badaf1a" providerId="LiveId" clId="{43044587-FA87-4C06-BC05-B963855E8072}" dt="2022-12-13T20:44:11.583" v="299" actId="931"/>
          <ac:spMkLst>
            <pc:docMk/>
            <pc:sldMk cId="136814187" sldId="259"/>
            <ac:spMk id="3" creationId="{2FF89ABA-8D44-3728-23E3-882BF6550002}"/>
          </ac:spMkLst>
        </pc:spChg>
        <pc:picChg chg="add mod">
          <ac:chgData name="Erlend Vestad" userId="2f19f68d9badaf1a" providerId="LiveId" clId="{43044587-FA87-4C06-BC05-B963855E8072}" dt="2022-12-13T20:44:30.963" v="303" actId="1076"/>
          <ac:picMkLst>
            <pc:docMk/>
            <pc:sldMk cId="136814187" sldId="259"/>
            <ac:picMk id="5" creationId="{FD7F4AFA-4CBC-4CD9-DB48-896928FDAF30}"/>
          </ac:picMkLst>
        </pc:picChg>
      </pc:sldChg>
      <pc:sldChg chg="addSp delSp modSp new mod ord">
        <pc:chgData name="Erlend Vestad" userId="2f19f68d9badaf1a" providerId="LiveId" clId="{43044587-FA87-4C06-BC05-B963855E8072}" dt="2022-12-16T17:11:58.779" v="2264" actId="14100"/>
        <pc:sldMkLst>
          <pc:docMk/>
          <pc:sldMk cId="839869847" sldId="259"/>
        </pc:sldMkLst>
        <pc:spChg chg="add mod">
          <ac:chgData name="Erlend Vestad" userId="2f19f68d9badaf1a" providerId="LiveId" clId="{43044587-FA87-4C06-BC05-B963855E8072}" dt="2022-12-14T12:22:23.556" v="859" actId="20577"/>
          <ac:spMkLst>
            <pc:docMk/>
            <pc:sldMk cId="839869847" sldId="259"/>
            <ac:spMk id="2" creationId="{1A5F71E8-C7B7-ECA5-2D54-B8134CD88E12}"/>
          </ac:spMkLst>
        </pc:spChg>
        <pc:spChg chg="del">
          <ac:chgData name="Erlend Vestad" userId="2f19f68d9badaf1a" providerId="LiveId" clId="{43044587-FA87-4C06-BC05-B963855E8072}" dt="2022-12-13T21:22:54.175" v="519" actId="478"/>
          <ac:spMkLst>
            <pc:docMk/>
            <pc:sldMk cId="839869847" sldId="259"/>
            <ac:spMk id="2" creationId="{C2CEBFA4-5E3A-01B8-653D-63F25EE23E1E}"/>
          </ac:spMkLst>
        </pc:spChg>
        <pc:spChg chg="del">
          <ac:chgData name="Erlend Vestad" userId="2f19f68d9badaf1a" providerId="LiveId" clId="{43044587-FA87-4C06-BC05-B963855E8072}" dt="2022-12-13T21:22:55.505" v="520" actId="478"/>
          <ac:spMkLst>
            <pc:docMk/>
            <pc:sldMk cId="839869847" sldId="259"/>
            <ac:spMk id="3" creationId="{AC748D1C-23B4-4BA4-6F36-E51DABEEDB58}"/>
          </ac:spMkLst>
        </pc:spChg>
        <pc:spChg chg="add mod">
          <ac:chgData name="Erlend Vestad" userId="2f19f68d9badaf1a" providerId="LiveId" clId="{43044587-FA87-4C06-BC05-B963855E8072}" dt="2022-12-13T21:30:35.989" v="576" actId="207"/>
          <ac:spMkLst>
            <pc:docMk/>
            <pc:sldMk cId="839869847" sldId="259"/>
            <ac:spMk id="4" creationId="{D3A3A59D-E6C5-84DF-2778-5D42B2B24C8F}"/>
          </ac:spMkLst>
        </pc:spChg>
        <pc:spChg chg="add del">
          <ac:chgData name="Erlend Vestad" userId="2f19f68d9badaf1a" providerId="LiveId" clId="{43044587-FA87-4C06-BC05-B963855E8072}" dt="2022-12-13T21:29:45.420" v="560" actId="478"/>
          <ac:spMkLst>
            <pc:docMk/>
            <pc:sldMk cId="839869847" sldId="259"/>
            <ac:spMk id="5" creationId="{063B09F0-7F28-9BCE-B676-38808E7A9928}"/>
          </ac:spMkLst>
        </pc:spChg>
        <pc:spChg chg="add mod">
          <ac:chgData name="Erlend Vestad" userId="2f19f68d9badaf1a" providerId="LiveId" clId="{43044587-FA87-4C06-BC05-B963855E8072}" dt="2022-12-14T12:21:31.135" v="844" actId="20577"/>
          <ac:spMkLst>
            <pc:docMk/>
            <pc:sldMk cId="839869847" sldId="259"/>
            <ac:spMk id="6" creationId="{685911BD-E150-6CEF-78A4-39AB0B81FFAB}"/>
          </ac:spMkLst>
        </pc:spChg>
        <pc:spChg chg="add del mod">
          <ac:chgData name="Erlend Vestad" userId="2f19f68d9badaf1a" providerId="LiveId" clId="{43044587-FA87-4C06-BC05-B963855E8072}" dt="2022-12-13T21:30:21.318" v="574" actId="478"/>
          <ac:spMkLst>
            <pc:docMk/>
            <pc:sldMk cId="839869847" sldId="259"/>
            <ac:spMk id="7" creationId="{95D1DB50-8351-6140-AB6C-28BA30B72C5B}"/>
          </ac:spMkLst>
        </pc:spChg>
        <pc:spChg chg="add mod">
          <ac:chgData name="Erlend Vestad" userId="2f19f68d9badaf1a" providerId="LiveId" clId="{43044587-FA87-4C06-BC05-B963855E8072}" dt="2022-12-14T12:21:58.808" v="850" actId="20577"/>
          <ac:spMkLst>
            <pc:docMk/>
            <pc:sldMk cId="839869847" sldId="259"/>
            <ac:spMk id="8" creationId="{9484BE91-3317-B035-6138-797270E65FF9}"/>
          </ac:spMkLst>
        </pc:spChg>
        <pc:spChg chg="add del">
          <ac:chgData name="Erlend Vestad" userId="2f19f68d9badaf1a" providerId="LiveId" clId="{43044587-FA87-4C06-BC05-B963855E8072}" dt="2022-12-13T21:30:37.488" v="577" actId="478"/>
          <ac:spMkLst>
            <pc:docMk/>
            <pc:sldMk cId="839869847" sldId="259"/>
            <ac:spMk id="9" creationId="{2198E89D-8E55-A17B-D316-3C6DD585A3E9}"/>
          </ac:spMkLst>
        </pc:spChg>
        <pc:spChg chg="add mod">
          <ac:chgData name="Erlend Vestad" userId="2f19f68d9badaf1a" providerId="LiveId" clId="{43044587-FA87-4C06-BC05-B963855E8072}" dt="2022-12-13T21:30:44.134" v="579" actId="14100"/>
          <ac:spMkLst>
            <pc:docMk/>
            <pc:sldMk cId="839869847" sldId="259"/>
            <ac:spMk id="10" creationId="{5D8ACA97-484D-E325-FD73-20076EF6A6D3}"/>
          </ac:spMkLst>
        </pc:spChg>
        <pc:spChg chg="add mod">
          <ac:chgData name="Erlend Vestad" userId="2f19f68d9badaf1a" providerId="LiveId" clId="{43044587-FA87-4C06-BC05-B963855E8072}" dt="2022-12-13T21:30:51.976" v="581" actId="571"/>
          <ac:spMkLst>
            <pc:docMk/>
            <pc:sldMk cId="839869847" sldId="259"/>
            <ac:spMk id="11" creationId="{94D16482-C3AD-8168-B810-42EC8CEE7F09}"/>
          </ac:spMkLst>
        </pc:spChg>
        <pc:spChg chg="add del mod">
          <ac:chgData name="Erlend Vestad" userId="2f19f68d9badaf1a" providerId="LiveId" clId="{43044587-FA87-4C06-BC05-B963855E8072}" dt="2022-12-13T21:33:32.246" v="626" actId="478"/>
          <ac:spMkLst>
            <pc:docMk/>
            <pc:sldMk cId="839869847" sldId="259"/>
            <ac:spMk id="12" creationId="{1A9D8FA2-79C7-BAC7-E723-2ADEFDA81AC8}"/>
          </ac:spMkLst>
        </pc:spChg>
        <pc:spChg chg="add mod">
          <ac:chgData name="Erlend Vestad" userId="2f19f68d9badaf1a" providerId="LiveId" clId="{43044587-FA87-4C06-BC05-B963855E8072}" dt="2022-12-14T12:21:49.687" v="847" actId="20577"/>
          <ac:spMkLst>
            <pc:docMk/>
            <pc:sldMk cId="839869847" sldId="259"/>
            <ac:spMk id="13" creationId="{42B610D3-65DE-E81D-43C6-6A0C7BC02A59}"/>
          </ac:spMkLst>
        </pc:spChg>
        <pc:spChg chg="add mod">
          <ac:chgData name="Erlend Vestad" userId="2f19f68d9badaf1a" providerId="LiveId" clId="{43044587-FA87-4C06-BC05-B963855E8072}" dt="2022-12-13T21:31:16.964" v="590" actId="14100"/>
          <ac:spMkLst>
            <pc:docMk/>
            <pc:sldMk cId="839869847" sldId="259"/>
            <ac:spMk id="14" creationId="{ED2B1025-8E6C-8629-2391-E572D932EB48}"/>
          </ac:spMkLst>
        </pc:spChg>
        <pc:spChg chg="add mod">
          <ac:chgData name="Erlend Vestad" userId="2f19f68d9badaf1a" providerId="LiveId" clId="{43044587-FA87-4C06-BC05-B963855E8072}" dt="2022-12-13T21:31:19.870" v="591" actId="571"/>
          <ac:spMkLst>
            <pc:docMk/>
            <pc:sldMk cId="839869847" sldId="259"/>
            <ac:spMk id="15" creationId="{F44914A2-1AA0-5B02-9BC1-A5580CFDFF48}"/>
          </ac:spMkLst>
        </pc:spChg>
        <pc:spChg chg="add mod">
          <ac:chgData name="Erlend Vestad" userId="2f19f68d9badaf1a" providerId="LiveId" clId="{43044587-FA87-4C06-BC05-B963855E8072}" dt="2022-12-16T17:11:25.224" v="2250" actId="122"/>
          <ac:spMkLst>
            <pc:docMk/>
            <pc:sldMk cId="839869847" sldId="259"/>
            <ac:spMk id="17" creationId="{94C3F9BE-8544-B4EE-A4DC-A50D8623C1AF}"/>
          </ac:spMkLst>
        </pc:spChg>
        <pc:spChg chg="add">
          <ac:chgData name="Erlend Vestad" userId="2f19f68d9badaf1a" providerId="LiveId" clId="{43044587-FA87-4C06-BC05-B963855E8072}" dt="2022-12-13T21:33:16.063" v="620" actId="11529"/>
          <ac:spMkLst>
            <pc:docMk/>
            <pc:sldMk cId="839869847" sldId="259"/>
            <ac:spMk id="20" creationId="{6D3FDB41-99F4-6B0B-CC52-5600E3829000}"/>
          </ac:spMkLst>
        </pc:spChg>
        <pc:spChg chg="add mod">
          <ac:chgData name="Erlend Vestad" userId="2f19f68d9badaf1a" providerId="LiveId" clId="{43044587-FA87-4C06-BC05-B963855E8072}" dt="2022-12-13T21:33:24.160" v="623" actId="14100"/>
          <ac:spMkLst>
            <pc:docMk/>
            <pc:sldMk cId="839869847" sldId="259"/>
            <ac:spMk id="21" creationId="{B4CB3577-0026-5BC5-8812-77FC296B029D}"/>
          </ac:spMkLst>
        </pc:spChg>
        <pc:spChg chg="add mod">
          <ac:chgData name="Erlend Vestad" userId="2f19f68d9badaf1a" providerId="LiveId" clId="{43044587-FA87-4C06-BC05-B963855E8072}" dt="2022-12-14T12:21:52.623" v="848" actId="20577"/>
          <ac:spMkLst>
            <pc:docMk/>
            <pc:sldMk cId="839869847" sldId="259"/>
            <ac:spMk id="22" creationId="{95878D42-EADB-3D46-6AD7-95C95F9F5B56}"/>
          </ac:spMkLst>
        </pc:spChg>
        <pc:spChg chg="add mod">
          <ac:chgData name="Erlend Vestad" userId="2f19f68d9badaf1a" providerId="LiveId" clId="{43044587-FA87-4C06-BC05-B963855E8072}" dt="2022-12-13T21:33:36.547" v="627" actId="571"/>
          <ac:spMkLst>
            <pc:docMk/>
            <pc:sldMk cId="839869847" sldId="259"/>
            <ac:spMk id="23" creationId="{B5EF9F98-50DD-0B88-5384-9D625023785C}"/>
          </ac:spMkLst>
        </pc:spChg>
        <pc:spChg chg="add mod">
          <ac:chgData name="Erlend Vestad" userId="2f19f68d9badaf1a" providerId="LiveId" clId="{43044587-FA87-4C06-BC05-B963855E8072}" dt="2022-12-14T12:21:45.243" v="846" actId="20577"/>
          <ac:spMkLst>
            <pc:docMk/>
            <pc:sldMk cId="839869847" sldId="259"/>
            <ac:spMk id="24" creationId="{B1EDEDC4-9C2C-6132-DAD9-1FB5574FE8EE}"/>
          </ac:spMkLst>
        </pc:spChg>
        <pc:spChg chg="add mod">
          <ac:chgData name="Erlend Vestad" userId="2f19f68d9badaf1a" providerId="LiveId" clId="{43044587-FA87-4C06-BC05-B963855E8072}" dt="2022-12-13T21:33:47.459" v="630" actId="1076"/>
          <ac:spMkLst>
            <pc:docMk/>
            <pc:sldMk cId="839869847" sldId="259"/>
            <ac:spMk id="25" creationId="{5988BDA0-F460-CAF7-6257-9C7355702734}"/>
          </ac:spMkLst>
        </pc:spChg>
        <pc:spChg chg="add mod">
          <ac:chgData name="Erlend Vestad" userId="2f19f68d9badaf1a" providerId="LiveId" clId="{43044587-FA87-4C06-BC05-B963855E8072}" dt="2022-12-13T21:34:20.731" v="640" actId="14100"/>
          <ac:spMkLst>
            <pc:docMk/>
            <pc:sldMk cId="839869847" sldId="259"/>
            <ac:spMk id="26" creationId="{A2B3C09F-41D6-C084-7FA9-8B956CC3ABEC}"/>
          </ac:spMkLst>
        </pc:spChg>
        <pc:spChg chg="add del mod">
          <ac:chgData name="Erlend Vestad" userId="2f19f68d9badaf1a" providerId="LiveId" clId="{43044587-FA87-4C06-BC05-B963855E8072}" dt="2022-12-16T17:11:39.232" v="2254" actId="21"/>
          <ac:spMkLst>
            <pc:docMk/>
            <pc:sldMk cId="839869847" sldId="259"/>
            <ac:spMk id="28" creationId="{7EDC1F4B-AA55-A667-FE65-62EC58E38D83}"/>
          </ac:spMkLst>
        </pc:spChg>
        <pc:picChg chg="add del mod">
          <ac:chgData name="Erlend Vestad" userId="2f19f68d9badaf1a" providerId="LiveId" clId="{43044587-FA87-4C06-BC05-B963855E8072}" dt="2022-12-16T17:11:37.438" v="2253" actId="21"/>
          <ac:picMkLst>
            <pc:docMk/>
            <pc:sldMk cId="839869847" sldId="259"/>
            <ac:picMk id="3" creationId="{CABEA314-B89D-C7C3-0473-CA9ADCB07A7A}"/>
          </ac:picMkLst>
        </pc:picChg>
        <pc:picChg chg="add del mod">
          <ac:chgData name="Erlend Vestad" userId="2f19f68d9badaf1a" providerId="LiveId" clId="{43044587-FA87-4C06-BC05-B963855E8072}" dt="2022-12-16T17:11:37.438" v="2253" actId="21"/>
          <ac:picMkLst>
            <pc:docMk/>
            <pc:sldMk cId="839869847" sldId="259"/>
            <ac:picMk id="5" creationId="{17FAD2B3-EC9B-E565-7731-92712D361671}"/>
          </ac:picMkLst>
        </pc:picChg>
        <pc:picChg chg="add del mod">
          <ac:chgData name="Erlend Vestad" userId="2f19f68d9badaf1a" providerId="LiveId" clId="{43044587-FA87-4C06-BC05-B963855E8072}" dt="2022-12-16T17:11:37.438" v="2253" actId="21"/>
          <ac:picMkLst>
            <pc:docMk/>
            <pc:sldMk cId="839869847" sldId="259"/>
            <ac:picMk id="7" creationId="{8FB87183-0DA0-512B-C288-53A6871C48BA}"/>
          </ac:picMkLst>
        </pc:picChg>
        <pc:picChg chg="add del mod">
          <ac:chgData name="Erlend Vestad" userId="2f19f68d9badaf1a" providerId="LiveId" clId="{43044587-FA87-4C06-BC05-B963855E8072}" dt="2022-12-16T17:11:37.438" v="2253" actId="21"/>
          <ac:picMkLst>
            <pc:docMk/>
            <pc:sldMk cId="839869847" sldId="259"/>
            <ac:picMk id="9" creationId="{C0FDA61F-73E0-DC56-9B62-263B3758ADA0}"/>
          </ac:picMkLst>
        </pc:picChg>
        <pc:picChg chg="add del mod">
          <ac:chgData name="Erlend Vestad" userId="2f19f68d9badaf1a" providerId="LiveId" clId="{43044587-FA87-4C06-BC05-B963855E8072}" dt="2022-12-16T17:11:37.438" v="2253" actId="21"/>
          <ac:picMkLst>
            <pc:docMk/>
            <pc:sldMk cId="839869847" sldId="259"/>
            <ac:picMk id="12" creationId="{EBE6DCA1-CC77-7F73-DDD5-FC94A549CE4B}"/>
          </ac:picMkLst>
        </pc:picChg>
        <pc:picChg chg="add del mod">
          <ac:chgData name="Erlend Vestad" userId="2f19f68d9badaf1a" providerId="LiveId" clId="{43044587-FA87-4C06-BC05-B963855E8072}" dt="2022-12-16T17:11:37.438" v="2253" actId="21"/>
          <ac:picMkLst>
            <pc:docMk/>
            <pc:sldMk cId="839869847" sldId="259"/>
            <ac:picMk id="16" creationId="{6EF623B3-9218-9F0A-D666-DCA418D52196}"/>
          </ac:picMkLst>
        </pc:picChg>
        <pc:picChg chg="add mod">
          <ac:chgData name="Erlend Vestad" userId="2f19f68d9badaf1a" providerId="LiveId" clId="{43044587-FA87-4C06-BC05-B963855E8072}" dt="2022-12-16T17:11:58.779" v="2264" actId="14100"/>
          <ac:picMkLst>
            <pc:docMk/>
            <pc:sldMk cId="839869847" sldId="259"/>
            <ac:picMk id="18" creationId="{3931CBA1-889E-0567-0FA6-67F4E9E538B9}"/>
          </ac:picMkLst>
        </pc:picChg>
        <pc:picChg chg="add mod">
          <ac:chgData name="Erlend Vestad" userId="2f19f68d9badaf1a" providerId="LiveId" clId="{43044587-FA87-4C06-BC05-B963855E8072}" dt="2022-12-16T17:11:55.810" v="2262" actId="14100"/>
          <ac:picMkLst>
            <pc:docMk/>
            <pc:sldMk cId="839869847" sldId="259"/>
            <ac:picMk id="19" creationId="{3093AE66-6095-C14B-1FE9-F3A6DC28C0F6}"/>
          </ac:picMkLst>
        </pc:picChg>
        <pc:picChg chg="add del mod">
          <ac:chgData name="Erlend Vestad" userId="2f19f68d9badaf1a" providerId="LiveId" clId="{43044587-FA87-4C06-BC05-B963855E8072}" dt="2022-12-14T12:37:35.568" v="1277"/>
          <ac:picMkLst>
            <pc:docMk/>
            <pc:sldMk cId="839869847" sldId="259"/>
            <ac:picMk id="27" creationId="{E23882F5-C0A2-7B49-9A20-2EA56B632E36}"/>
          </ac:picMkLst>
        </pc:picChg>
        <pc:picChg chg="add del mod">
          <ac:chgData name="Erlend Vestad" userId="2f19f68d9badaf1a" providerId="LiveId" clId="{43044587-FA87-4C06-BC05-B963855E8072}" dt="2022-12-14T12:37:35.568" v="1277"/>
          <ac:picMkLst>
            <pc:docMk/>
            <pc:sldMk cId="839869847" sldId="259"/>
            <ac:picMk id="28" creationId="{1D02D598-9DA1-E2E1-25E0-6E48A31F6AB9}"/>
          </ac:picMkLst>
        </pc:picChg>
        <pc:picChg chg="add del mod">
          <ac:chgData name="Erlend Vestad" userId="2f19f68d9badaf1a" providerId="LiveId" clId="{43044587-FA87-4C06-BC05-B963855E8072}" dt="2022-12-16T17:11:29.924" v="2251" actId="478"/>
          <ac:picMkLst>
            <pc:docMk/>
            <pc:sldMk cId="839869847" sldId="259"/>
            <ac:picMk id="29" creationId="{FCFC787D-DDB3-081D-FAB6-9614EB14EE56}"/>
          </ac:picMkLst>
        </pc:picChg>
        <pc:picChg chg="add del mod">
          <ac:chgData name="Erlend Vestad" userId="2f19f68d9badaf1a" providerId="LiveId" clId="{43044587-FA87-4C06-BC05-B963855E8072}" dt="2022-12-16T17:11:29.924" v="2251" actId="478"/>
          <ac:picMkLst>
            <pc:docMk/>
            <pc:sldMk cId="839869847" sldId="259"/>
            <ac:picMk id="30" creationId="{1FA777A1-E8F1-3602-900C-179DF1B4E64E}"/>
          </ac:picMkLst>
        </pc:picChg>
      </pc:sldChg>
      <pc:sldChg chg="new del">
        <pc:chgData name="Erlend Vestad" userId="2f19f68d9badaf1a" providerId="LiveId" clId="{43044587-FA87-4C06-BC05-B963855E8072}" dt="2022-12-14T12:42:28.237" v="1575" actId="47"/>
        <pc:sldMkLst>
          <pc:docMk/>
          <pc:sldMk cId="1335767468" sldId="260"/>
        </pc:sldMkLst>
      </pc:sldChg>
      <pc:sldChg chg="addSp modSp new del mod">
        <pc:chgData name="Erlend Vestad" userId="2f19f68d9badaf1a" providerId="LiveId" clId="{43044587-FA87-4C06-BC05-B963855E8072}" dt="2022-12-16T17:12:13.238" v="2265" actId="47"/>
        <pc:sldMkLst>
          <pc:docMk/>
          <pc:sldMk cId="2417554257" sldId="260"/>
        </pc:sldMkLst>
        <pc:spChg chg="add mod">
          <ac:chgData name="Erlend Vestad" userId="2f19f68d9badaf1a" providerId="LiveId" clId="{43044587-FA87-4C06-BC05-B963855E8072}" dt="2022-12-16T16:40:21.377" v="2236" actId="1076"/>
          <ac:spMkLst>
            <pc:docMk/>
            <pc:sldMk cId="2417554257" sldId="260"/>
            <ac:spMk id="6" creationId="{8B4EA0E6-1AA0-03F5-550A-D2C136B2CC38}"/>
          </ac:spMkLst>
        </pc:spChg>
        <pc:picChg chg="add mod">
          <ac:chgData name="Erlend Vestad" userId="2f19f68d9badaf1a" providerId="LiveId" clId="{43044587-FA87-4C06-BC05-B963855E8072}" dt="2022-12-16T16:35:10.172" v="2230" actId="1076"/>
          <ac:picMkLst>
            <pc:docMk/>
            <pc:sldMk cId="2417554257" sldId="260"/>
            <ac:picMk id="5" creationId="{26C9F9E3-EBBD-CC4E-C7E4-6B1D32841DE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3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46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24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6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04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19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19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85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9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7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4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FAB2D-6640-4BCC-9C0E-E4BBA0F3B810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70F45-D056-4B37-8A2B-F2CD24AC1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7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7D60-6B29-4B9C-7F4A-255748058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b="1" dirty="0"/>
              <a:t>Board game </a:t>
            </a:r>
            <a:r>
              <a:rPr lang="nb-NO" sz="4400" b="1" dirty="0" err="1"/>
              <a:t>name</a:t>
            </a:r>
            <a:r>
              <a:rPr lang="nb-NO" sz="4400" b="1" dirty="0"/>
              <a:t>: DINO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0888F-DDE1-FBCE-3DF6-DEB21E241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10" y="2184851"/>
            <a:ext cx="11041380" cy="70157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1800" b="1" dirty="0" err="1"/>
              <a:t>Background</a:t>
            </a:r>
            <a:r>
              <a:rPr lang="nb-NO" sz="1800" b="1" dirty="0"/>
              <a:t>:</a:t>
            </a:r>
          </a:p>
          <a:p>
            <a:r>
              <a:rPr lang="nb-NO" sz="1800" dirty="0"/>
              <a:t>Basics </a:t>
            </a:r>
            <a:r>
              <a:rPr lang="nb-NO" sz="1800" dirty="0" err="1"/>
              <a:t>are</a:t>
            </a:r>
            <a:r>
              <a:rPr lang="nb-NO" sz="1800" dirty="0"/>
              <a:t>:</a:t>
            </a:r>
          </a:p>
          <a:p>
            <a:pPr lvl="1"/>
            <a:r>
              <a:rPr lang="nb-NO" sz="1800" dirty="0"/>
              <a:t>Players </a:t>
            </a:r>
            <a:r>
              <a:rPr lang="nb-NO" sz="1800" dirty="0" err="1"/>
              <a:t>take</a:t>
            </a:r>
            <a:r>
              <a:rPr lang="nb-NO" sz="1800" dirty="0"/>
              <a:t> turn to </a:t>
            </a:r>
            <a:r>
              <a:rPr lang="nb-NO" sz="1800" dirty="0" err="1"/>
              <a:t>throw</a:t>
            </a:r>
            <a:r>
              <a:rPr lang="nb-NO" sz="1800" dirty="0"/>
              <a:t> a </a:t>
            </a:r>
            <a:r>
              <a:rPr lang="nb-NO" sz="1800" dirty="0" err="1"/>
              <a:t>dice</a:t>
            </a:r>
            <a:r>
              <a:rPr lang="nb-NO" sz="1800" dirty="0"/>
              <a:t>. </a:t>
            </a:r>
            <a:r>
              <a:rPr lang="nb-NO" sz="1800" dirty="0" err="1"/>
              <a:t>Aim</a:t>
            </a:r>
            <a:r>
              <a:rPr lang="nb-NO" sz="1800" dirty="0"/>
              <a:t> is to </a:t>
            </a:r>
            <a:r>
              <a:rPr lang="nb-NO" sz="1800" dirty="0" err="1"/>
              <a:t>get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food</a:t>
            </a:r>
            <a:r>
              <a:rPr lang="nb-NO" sz="1800" dirty="0"/>
              <a:t> first</a:t>
            </a:r>
          </a:p>
          <a:p>
            <a:pPr lvl="1"/>
            <a:r>
              <a:rPr lang="nb-NO" sz="1800" dirty="0"/>
              <a:t>Landing </a:t>
            </a:r>
            <a:r>
              <a:rPr lang="nb-NO" sz="1800" dirty="0" err="1"/>
              <a:t>on</a:t>
            </a:r>
            <a:r>
              <a:rPr lang="nb-NO" sz="1800" dirty="0"/>
              <a:t> a </a:t>
            </a:r>
            <a:r>
              <a:rPr lang="nb-NO" sz="1800" dirty="0" err="1"/>
              <a:t>Brachiosaurs</a:t>
            </a:r>
            <a:r>
              <a:rPr lang="nb-NO" sz="1800" dirty="0"/>
              <a:t> (green </a:t>
            </a:r>
            <a:r>
              <a:rPr lang="nb-NO" sz="1800" dirty="0" err="1"/>
              <a:t>field</a:t>
            </a:r>
            <a:r>
              <a:rPr lang="nb-NO" sz="1800" dirty="0"/>
              <a:t>) </a:t>
            </a:r>
            <a:r>
              <a:rPr lang="nb-NO" sz="1800" dirty="0" err="1"/>
              <a:t>will</a:t>
            </a:r>
            <a:r>
              <a:rPr lang="nb-NO" sz="1800" dirty="0"/>
              <a:t> send </a:t>
            </a:r>
            <a:r>
              <a:rPr lang="nb-NO" sz="1800" dirty="0" err="1"/>
              <a:t>you</a:t>
            </a:r>
            <a:r>
              <a:rPr lang="nb-NO" sz="1800" dirty="0"/>
              <a:t> forward, landing </a:t>
            </a:r>
            <a:r>
              <a:rPr lang="nb-NO" sz="1800" dirty="0" err="1"/>
              <a:t>on</a:t>
            </a:r>
            <a:r>
              <a:rPr lang="nb-NO" sz="1800" dirty="0"/>
              <a:t> a T-Rex (red </a:t>
            </a:r>
            <a:r>
              <a:rPr lang="nb-NO" sz="1800" dirty="0" err="1"/>
              <a:t>field</a:t>
            </a:r>
            <a:r>
              <a:rPr lang="nb-NO" sz="1800" dirty="0"/>
              <a:t>) </a:t>
            </a:r>
            <a:r>
              <a:rPr lang="nb-NO" sz="1800" dirty="0" err="1"/>
              <a:t>will</a:t>
            </a:r>
            <a:r>
              <a:rPr lang="nb-NO" sz="1800" dirty="0"/>
              <a:t> send </a:t>
            </a:r>
            <a:r>
              <a:rPr lang="nb-NO" sz="1800" dirty="0" err="1"/>
              <a:t>you</a:t>
            </a:r>
            <a:r>
              <a:rPr lang="nb-NO" sz="1800" dirty="0"/>
              <a:t> back</a:t>
            </a:r>
          </a:p>
          <a:p>
            <a:r>
              <a:rPr lang="nb-NO" sz="1800" dirty="0"/>
              <a:t>Players: 2-6</a:t>
            </a:r>
          </a:p>
          <a:p>
            <a:r>
              <a:rPr lang="nb-NO" sz="1800" dirty="0"/>
              <a:t>Age 3+</a:t>
            </a:r>
          </a:p>
          <a:p>
            <a:endParaRPr lang="nb-NO" sz="1800" dirty="0"/>
          </a:p>
          <a:p>
            <a:pPr marL="0" indent="0">
              <a:buNone/>
            </a:pPr>
            <a:r>
              <a:rPr lang="nb-NO" sz="1800" b="1" dirty="0" err="1"/>
              <a:t>Contains</a:t>
            </a:r>
            <a:r>
              <a:rPr lang="nb-NO" sz="1800" b="1" dirty="0"/>
              <a:t>:</a:t>
            </a:r>
          </a:p>
          <a:p>
            <a:r>
              <a:rPr lang="nb-NO" sz="1800" dirty="0"/>
              <a:t>Game </a:t>
            </a:r>
            <a:r>
              <a:rPr lang="nb-NO" sz="1800" dirty="0" err="1"/>
              <a:t>board</a:t>
            </a:r>
            <a:r>
              <a:rPr lang="nb-NO" sz="1800" dirty="0"/>
              <a:t>: A3 (297mm (</a:t>
            </a:r>
            <a:r>
              <a:rPr lang="nb-NO" sz="1800" dirty="0" err="1"/>
              <a:t>height</a:t>
            </a:r>
            <a:r>
              <a:rPr lang="nb-NO" sz="1800" dirty="0"/>
              <a:t>) x 420mm (</a:t>
            </a:r>
            <a:r>
              <a:rPr lang="nb-NO" sz="1800" dirty="0" err="1"/>
              <a:t>length</a:t>
            </a:r>
            <a:r>
              <a:rPr lang="nb-NO" sz="1800" dirty="0"/>
              <a:t>)) </a:t>
            </a:r>
          </a:p>
          <a:p>
            <a:pPr lvl="1"/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numbered</a:t>
            </a:r>
            <a:r>
              <a:rPr lang="nb-NO" sz="1800" dirty="0"/>
              <a:t> </a:t>
            </a:r>
            <a:r>
              <a:rPr lang="nb-NO" sz="1800" dirty="0" err="1"/>
              <a:t>field</a:t>
            </a:r>
            <a:r>
              <a:rPr lang="nb-NO" sz="1800" dirty="0"/>
              <a:t> </a:t>
            </a:r>
            <a:r>
              <a:rPr lang="nb-NO" sz="1800" dirty="0" err="1"/>
              <a:t>should</a:t>
            </a:r>
            <a:r>
              <a:rPr lang="nb-NO" sz="1800" dirty="0"/>
              <a:t> be </a:t>
            </a:r>
            <a:r>
              <a:rPr lang="nb-NO" sz="1800" dirty="0" err="1"/>
              <a:t>able</a:t>
            </a:r>
            <a:r>
              <a:rPr lang="nb-NO" sz="1800" dirty="0"/>
              <a:t> to hold 2 game </a:t>
            </a:r>
            <a:r>
              <a:rPr lang="nb-NO" sz="1800" dirty="0" err="1"/>
              <a:t>pieces</a:t>
            </a:r>
            <a:r>
              <a:rPr lang="nb-NO" sz="1800" dirty="0"/>
              <a:t> </a:t>
            </a:r>
            <a:r>
              <a:rPr lang="nb-NO" sz="1800" dirty="0" err="1"/>
              <a:t>comfortably</a:t>
            </a:r>
            <a:endParaRPr lang="nb-NO" sz="1800" dirty="0"/>
          </a:p>
          <a:p>
            <a:pPr lvl="1"/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field</a:t>
            </a:r>
            <a:r>
              <a:rPr lang="nb-NO" sz="1800" dirty="0"/>
              <a:t> </a:t>
            </a:r>
            <a:r>
              <a:rPr lang="nb-NO" sz="1800" dirty="0" err="1"/>
              <a:t>should</a:t>
            </a:r>
            <a:r>
              <a:rPr lang="nb-NO" sz="1800" dirty="0"/>
              <a:t> be </a:t>
            </a:r>
            <a:r>
              <a:rPr lang="nb-NO" sz="1800" dirty="0" err="1"/>
              <a:t>numbered</a:t>
            </a:r>
            <a:endParaRPr lang="nb-NO" sz="1800" dirty="0"/>
          </a:p>
          <a:p>
            <a:pPr lvl="1"/>
            <a:r>
              <a:rPr lang="nb-NO" sz="1800" dirty="0"/>
              <a:t>Red </a:t>
            </a:r>
            <a:r>
              <a:rPr lang="nb-NO" sz="1800" dirty="0" err="1"/>
              <a:t>field</a:t>
            </a:r>
            <a:r>
              <a:rPr lang="nb-NO" sz="1800" dirty="0"/>
              <a:t> </a:t>
            </a:r>
            <a:r>
              <a:rPr lang="nb-NO" sz="1800" dirty="0" err="1"/>
              <a:t>sends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back, green </a:t>
            </a:r>
            <a:r>
              <a:rPr lang="nb-NO" sz="1800" dirty="0" err="1"/>
              <a:t>sends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forward, </a:t>
            </a:r>
            <a:r>
              <a:rPr lang="nb-NO" sz="1800" dirty="0" err="1"/>
              <a:t>grey</a:t>
            </a:r>
            <a:r>
              <a:rPr lang="nb-NO" sz="1800" dirty="0"/>
              <a:t> is </a:t>
            </a:r>
            <a:r>
              <a:rPr lang="nb-NO" sz="1800" dirty="0" err="1"/>
              <a:t>where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are</a:t>
            </a:r>
            <a:r>
              <a:rPr lang="nb-NO" sz="1800" dirty="0"/>
              <a:t> </a:t>
            </a:r>
            <a:r>
              <a:rPr lang="nb-NO" sz="1800" dirty="0" err="1"/>
              <a:t>being</a:t>
            </a:r>
            <a:r>
              <a:rPr lang="nb-NO" sz="1800" dirty="0"/>
              <a:t> sent to</a:t>
            </a:r>
          </a:p>
          <a:p>
            <a:r>
              <a:rPr lang="nb-NO" sz="1800" dirty="0"/>
              <a:t>6 game </a:t>
            </a:r>
            <a:r>
              <a:rPr lang="nb-NO" sz="1800" dirty="0" err="1"/>
              <a:t>pieces</a:t>
            </a:r>
            <a:endParaRPr lang="nb-NO" sz="1800" dirty="0"/>
          </a:p>
          <a:p>
            <a:r>
              <a:rPr lang="nb-NO" sz="1800" dirty="0"/>
              <a:t>Game </a:t>
            </a:r>
            <a:r>
              <a:rPr lang="nb-NO" sz="1800" dirty="0" err="1"/>
              <a:t>box</a:t>
            </a:r>
            <a:r>
              <a:rPr lang="nb-NO" sz="1800" dirty="0"/>
              <a:t> (310x210x53mm)</a:t>
            </a:r>
          </a:p>
          <a:p>
            <a:r>
              <a:rPr lang="nb-NO" sz="1800" i="1" dirty="0"/>
              <a:t>6 </a:t>
            </a:r>
            <a:r>
              <a:rPr lang="nb-NO" sz="1800" i="1" dirty="0" err="1"/>
              <a:t>piece</a:t>
            </a:r>
            <a:r>
              <a:rPr lang="nb-NO" sz="1800" i="1" dirty="0"/>
              <a:t> holders in </a:t>
            </a:r>
            <a:r>
              <a:rPr lang="nb-NO" sz="1800" i="1" dirty="0" err="1"/>
              <a:t>plastic</a:t>
            </a:r>
            <a:r>
              <a:rPr lang="nb-NO" sz="1800" i="1" dirty="0"/>
              <a:t> (20 mm in diameter)</a:t>
            </a:r>
          </a:p>
          <a:p>
            <a:r>
              <a:rPr lang="nb-NO" sz="1800" i="1" dirty="0" err="1"/>
              <a:t>Dice</a:t>
            </a:r>
            <a:endParaRPr lang="nb-NO" sz="1800" i="1" dirty="0"/>
          </a:p>
          <a:p>
            <a:endParaRPr lang="nb-NO" sz="1800" dirty="0"/>
          </a:p>
          <a:p>
            <a:pPr marL="0" indent="0">
              <a:buNone/>
            </a:pPr>
            <a:r>
              <a:rPr lang="en-US" sz="1800" b="1" dirty="0"/>
              <a:t>Format</a:t>
            </a:r>
          </a:p>
          <a:p>
            <a:r>
              <a:rPr lang="en-US" sz="1800" dirty="0"/>
              <a:t>Design should be available also in Adobe In Design (for easy printing)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CC52CD-9CB6-8438-D386-BA32BE678A21}"/>
              </a:ext>
            </a:extLst>
          </p:cNvPr>
          <p:cNvSpPr/>
          <p:nvPr/>
        </p:nvSpPr>
        <p:spPr>
          <a:xfrm>
            <a:off x="720191" y="4990076"/>
            <a:ext cx="11264113" cy="167367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47A2F3-3889-F1CB-A3BD-B5700EC0E015}"/>
              </a:ext>
            </a:extLst>
          </p:cNvPr>
          <p:cNvSpPr txBox="1"/>
          <p:nvPr/>
        </p:nvSpPr>
        <p:spPr>
          <a:xfrm>
            <a:off x="8472008" y="4528411"/>
            <a:ext cx="3480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solidFill>
                  <a:schemeClr val="accent2"/>
                </a:solidFill>
              </a:rPr>
              <a:t>In </a:t>
            </a:r>
            <a:r>
              <a:rPr lang="nb-NO" sz="2400" dirty="0" err="1">
                <a:solidFill>
                  <a:schemeClr val="accent2"/>
                </a:solidFill>
              </a:rPr>
              <a:t>scope</a:t>
            </a:r>
            <a:r>
              <a:rPr lang="nb-NO" sz="2400" dirty="0">
                <a:solidFill>
                  <a:schemeClr val="accent2"/>
                </a:solidFill>
              </a:rPr>
              <a:t> for design </a:t>
            </a:r>
            <a:r>
              <a:rPr lang="nb-NO" sz="2400" dirty="0" err="1">
                <a:solidFill>
                  <a:schemeClr val="accent2"/>
                </a:solidFill>
              </a:rPr>
              <a:t>project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7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A volcano erupting with lava&#10;&#10;Description automatically generated with medium confidence">
            <a:extLst>
              <a:ext uri="{FF2B5EF4-FFF2-40B4-BE49-F238E27FC236}">
                <a16:creationId xmlns:a16="http://schemas.microsoft.com/office/drawing/2014/main" id="{AC308E79-3572-BCAE-2042-B09B9780A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399" y="-2234"/>
            <a:ext cx="6360201" cy="4982158"/>
          </a:xfrm>
          <a:prstGeom prst="rect">
            <a:avLst/>
          </a:prstGeom>
        </p:spPr>
      </p:pic>
      <p:pic>
        <p:nvPicPr>
          <p:cNvPr id="47" name="Picture 46" descr="A picture containing text&#10;&#10;Description automatically generated">
            <a:extLst>
              <a:ext uri="{FF2B5EF4-FFF2-40B4-BE49-F238E27FC236}">
                <a16:creationId xmlns:a16="http://schemas.microsoft.com/office/drawing/2014/main" id="{F3FA5FA1-D384-693B-C05A-69EA0D9DB1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80"/>
          <a:stretch/>
        </p:blipFill>
        <p:spPr>
          <a:xfrm>
            <a:off x="0" y="-5526"/>
            <a:ext cx="6441399" cy="4893589"/>
          </a:xfrm>
          <a:prstGeom prst="rect">
            <a:avLst/>
          </a:prstGeom>
        </p:spPr>
      </p:pic>
      <p:pic>
        <p:nvPicPr>
          <p:cNvPr id="45" name="Picture 44" descr="An aerial view of a river&#10;&#10;Description automatically generated with low confidence">
            <a:extLst>
              <a:ext uri="{FF2B5EF4-FFF2-40B4-BE49-F238E27FC236}">
                <a16:creationId xmlns:a16="http://schemas.microsoft.com/office/drawing/2014/main" id="{3E994D63-0F80-968C-8044-C9613C66B9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1"/>
          <a:stretch/>
        </p:blipFill>
        <p:spPr>
          <a:xfrm>
            <a:off x="0" y="4602580"/>
            <a:ext cx="7482840" cy="4998620"/>
          </a:xfrm>
          <a:prstGeom prst="rect">
            <a:avLst/>
          </a:prstGeom>
        </p:spPr>
      </p:pic>
      <p:sp>
        <p:nvSpPr>
          <p:cNvPr id="11" name="Hexagon 10">
            <a:extLst>
              <a:ext uri="{FF2B5EF4-FFF2-40B4-BE49-F238E27FC236}">
                <a16:creationId xmlns:a16="http://schemas.microsoft.com/office/drawing/2014/main" id="{B18C136A-837A-09D6-7782-5749492F826F}"/>
              </a:ext>
            </a:extLst>
          </p:cNvPr>
          <p:cNvSpPr/>
          <p:nvPr/>
        </p:nvSpPr>
        <p:spPr>
          <a:xfrm>
            <a:off x="315486" y="7951184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5151640D-AE3A-5BC9-F463-4D85AFA58DA3}"/>
              </a:ext>
            </a:extLst>
          </p:cNvPr>
          <p:cNvSpPr/>
          <p:nvPr/>
        </p:nvSpPr>
        <p:spPr>
          <a:xfrm>
            <a:off x="487678" y="7134661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9F4F383F-81E3-F5FB-E4E2-0A72C41A41DE}"/>
              </a:ext>
            </a:extLst>
          </p:cNvPr>
          <p:cNvSpPr/>
          <p:nvPr/>
        </p:nvSpPr>
        <p:spPr>
          <a:xfrm>
            <a:off x="658385" y="6318137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FAFEEC7D-5015-0395-F559-860B9F91B24F}"/>
              </a:ext>
            </a:extLst>
          </p:cNvPr>
          <p:cNvSpPr/>
          <p:nvPr/>
        </p:nvSpPr>
        <p:spPr>
          <a:xfrm>
            <a:off x="487678" y="5501613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F1E7A16C-DF2F-8AA2-8614-DF3A4C3BA716}"/>
              </a:ext>
            </a:extLst>
          </p:cNvPr>
          <p:cNvSpPr/>
          <p:nvPr/>
        </p:nvSpPr>
        <p:spPr>
          <a:xfrm>
            <a:off x="42353" y="3868565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E2858347-B1B7-EFE6-D683-C68240DF5A08}"/>
              </a:ext>
            </a:extLst>
          </p:cNvPr>
          <p:cNvSpPr/>
          <p:nvPr/>
        </p:nvSpPr>
        <p:spPr>
          <a:xfrm>
            <a:off x="213975" y="3047405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1D25394B-B3E8-AA1B-74E7-8AD17631FFBF}"/>
              </a:ext>
            </a:extLst>
          </p:cNvPr>
          <p:cNvSpPr/>
          <p:nvPr/>
        </p:nvSpPr>
        <p:spPr>
          <a:xfrm>
            <a:off x="2235856" y="3306352"/>
            <a:ext cx="1404000" cy="756000"/>
          </a:xfrm>
          <a:prstGeom prst="hexagon">
            <a:avLst/>
          </a:prstGeom>
          <a:solidFill>
            <a:srgbClr val="FF9393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106C63BE-A76E-5088-09FD-99221DE7D8FE}"/>
              </a:ext>
            </a:extLst>
          </p:cNvPr>
          <p:cNvSpPr/>
          <p:nvPr/>
        </p:nvSpPr>
        <p:spPr>
          <a:xfrm>
            <a:off x="278378" y="2235517"/>
            <a:ext cx="1404000" cy="756000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D6650669-6627-1D8E-6F2B-D2A87F0C4AE6}"/>
              </a:ext>
            </a:extLst>
          </p:cNvPr>
          <p:cNvSpPr/>
          <p:nvPr/>
        </p:nvSpPr>
        <p:spPr>
          <a:xfrm>
            <a:off x="278378" y="4685089"/>
            <a:ext cx="1404000" cy="756000"/>
          </a:xfrm>
          <a:prstGeom prst="hexagon">
            <a:avLst/>
          </a:prstGeom>
          <a:solidFill>
            <a:srgbClr val="FFF2CC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64C1AAE6-DB03-61AA-AB2C-5876C2585A57}"/>
              </a:ext>
            </a:extLst>
          </p:cNvPr>
          <p:cNvSpPr/>
          <p:nvPr/>
        </p:nvSpPr>
        <p:spPr>
          <a:xfrm>
            <a:off x="154667" y="1418993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89F5B73A-7722-2ADC-5E9F-6119B60B9368}"/>
              </a:ext>
            </a:extLst>
          </p:cNvPr>
          <p:cNvSpPr/>
          <p:nvPr/>
        </p:nvSpPr>
        <p:spPr>
          <a:xfrm>
            <a:off x="9852" y="602469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2CEB36BC-A8CF-858B-68C7-5172FDCF4338}"/>
              </a:ext>
            </a:extLst>
          </p:cNvPr>
          <p:cNvSpPr/>
          <p:nvPr/>
        </p:nvSpPr>
        <p:spPr>
          <a:xfrm>
            <a:off x="754018" y="78404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Hexagon 23">
            <a:extLst>
              <a:ext uri="{FF2B5EF4-FFF2-40B4-BE49-F238E27FC236}">
                <a16:creationId xmlns:a16="http://schemas.microsoft.com/office/drawing/2014/main" id="{2EDB32FD-16EA-20AA-96DF-637E22D6D5B5}"/>
              </a:ext>
            </a:extLst>
          </p:cNvPr>
          <p:cNvSpPr/>
          <p:nvPr/>
        </p:nvSpPr>
        <p:spPr>
          <a:xfrm>
            <a:off x="1602945" y="387667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5C77088E-53EF-C1D5-12D3-9C25480C0AB4}"/>
              </a:ext>
            </a:extLst>
          </p:cNvPr>
          <p:cNvSpPr/>
          <p:nvPr/>
        </p:nvSpPr>
        <p:spPr>
          <a:xfrm>
            <a:off x="2398836" y="849148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95B0EDF8-AE4E-02A0-A89B-AE0BC69676AC}"/>
              </a:ext>
            </a:extLst>
          </p:cNvPr>
          <p:cNvSpPr/>
          <p:nvPr/>
        </p:nvSpPr>
        <p:spPr>
          <a:xfrm>
            <a:off x="2229126" y="1671582"/>
            <a:ext cx="1404000" cy="756000"/>
          </a:xfrm>
          <a:prstGeom prst="hexagon">
            <a:avLst/>
          </a:prstGeom>
          <a:solidFill>
            <a:srgbClr val="FFF2CC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88E0956D-3D9B-FD61-6AE0-26C1B40F497C}"/>
              </a:ext>
            </a:extLst>
          </p:cNvPr>
          <p:cNvSpPr/>
          <p:nvPr/>
        </p:nvSpPr>
        <p:spPr>
          <a:xfrm>
            <a:off x="2187274" y="2483468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Hexagon 30">
            <a:extLst>
              <a:ext uri="{FF2B5EF4-FFF2-40B4-BE49-F238E27FC236}">
                <a16:creationId xmlns:a16="http://schemas.microsoft.com/office/drawing/2014/main" id="{5A425EC7-A6C6-1895-BFFA-9155B5B65C41}"/>
              </a:ext>
            </a:extLst>
          </p:cNvPr>
          <p:cNvSpPr/>
          <p:nvPr/>
        </p:nvSpPr>
        <p:spPr>
          <a:xfrm>
            <a:off x="2534052" y="4117788"/>
            <a:ext cx="1404000" cy="756000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17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3" name="Picture 62" descr="A picture containing green, broccoli, plant, vegetable&#10;&#10;Description automatically generated">
            <a:extLst>
              <a:ext uri="{FF2B5EF4-FFF2-40B4-BE49-F238E27FC236}">
                <a16:creationId xmlns:a16="http://schemas.microsoft.com/office/drawing/2014/main" id="{6FDA1A44-54AD-3B6F-DA4E-20795EC080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8" b="5385"/>
          <a:stretch/>
        </p:blipFill>
        <p:spPr>
          <a:xfrm>
            <a:off x="6441399" y="4602580"/>
            <a:ext cx="6360202" cy="4998620"/>
          </a:xfrm>
          <a:prstGeom prst="rect">
            <a:avLst/>
          </a:prstGeom>
        </p:spPr>
      </p:pic>
      <p:sp>
        <p:nvSpPr>
          <p:cNvPr id="64" name="Hexagon 63">
            <a:extLst>
              <a:ext uri="{FF2B5EF4-FFF2-40B4-BE49-F238E27FC236}">
                <a16:creationId xmlns:a16="http://schemas.microsoft.com/office/drawing/2014/main" id="{406119DB-F1B7-1443-B4B9-8F8E9BCACA1F}"/>
              </a:ext>
            </a:extLst>
          </p:cNvPr>
          <p:cNvSpPr/>
          <p:nvPr/>
        </p:nvSpPr>
        <p:spPr>
          <a:xfrm>
            <a:off x="2534052" y="4967205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Hexagon 64">
            <a:extLst>
              <a:ext uri="{FF2B5EF4-FFF2-40B4-BE49-F238E27FC236}">
                <a16:creationId xmlns:a16="http://schemas.microsoft.com/office/drawing/2014/main" id="{070774E6-7DBC-2740-945D-4DDBB669FF20}"/>
              </a:ext>
            </a:extLst>
          </p:cNvPr>
          <p:cNvSpPr/>
          <p:nvPr/>
        </p:nvSpPr>
        <p:spPr>
          <a:xfrm>
            <a:off x="2836333" y="586287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19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Hexagon 65">
            <a:extLst>
              <a:ext uri="{FF2B5EF4-FFF2-40B4-BE49-F238E27FC236}">
                <a16:creationId xmlns:a16="http://schemas.microsoft.com/office/drawing/2014/main" id="{4EC8B98C-0778-9ACC-38F2-CB1BCAC6DB6F}"/>
              </a:ext>
            </a:extLst>
          </p:cNvPr>
          <p:cNvSpPr/>
          <p:nvPr/>
        </p:nvSpPr>
        <p:spPr>
          <a:xfrm>
            <a:off x="2836333" y="6663193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Hexagon 66">
            <a:extLst>
              <a:ext uri="{FF2B5EF4-FFF2-40B4-BE49-F238E27FC236}">
                <a16:creationId xmlns:a16="http://schemas.microsoft.com/office/drawing/2014/main" id="{55ABC4F0-115D-7995-C7AD-9A17A4704C35}"/>
              </a:ext>
            </a:extLst>
          </p:cNvPr>
          <p:cNvSpPr/>
          <p:nvPr/>
        </p:nvSpPr>
        <p:spPr>
          <a:xfrm>
            <a:off x="3101295" y="7573749"/>
            <a:ext cx="1404000" cy="756000"/>
          </a:xfrm>
          <a:prstGeom prst="hexagon">
            <a:avLst/>
          </a:prstGeom>
          <a:solidFill>
            <a:srgbClr val="C5E0B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Hexagon 67">
            <a:extLst>
              <a:ext uri="{FF2B5EF4-FFF2-40B4-BE49-F238E27FC236}">
                <a16:creationId xmlns:a16="http://schemas.microsoft.com/office/drawing/2014/main" id="{17168E21-8CAC-F227-60CC-226D16C1A7AE}"/>
              </a:ext>
            </a:extLst>
          </p:cNvPr>
          <p:cNvSpPr/>
          <p:nvPr/>
        </p:nvSpPr>
        <p:spPr>
          <a:xfrm>
            <a:off x="3224804" y="8435975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Hexagon 68">
            <a:extLst>
              <a:ext uri="{FF2B5EF4-FFF2-40B4-BE49-F238E27FC236}">
                <a16:creationId xmlns:a16="http://schemas.microsoft.com/office/drawing/2014/main" id="{67E163A4-4698-60F3-AF50-1780FCFDE23F}"/>
              </a:ext>
            </a:extLst>
          </p:cNvPr>
          <p:cNvSpPr/>
          <p:nvPr/>
        </p:nvSpPr>
        <p:spPr>
          <a:xfrm>
            <a:off x="4709766" y="845158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Hexagon 69">
            <a:extLst>
              <a:ext uri="{FF2B5EF4-FFF2-40B4-BE49-F238E27FC236}">
                <a16:creationId xmlns:a16="http://schemas.microsoft.com/office/drawing/2014/main" id="{7E9D9FD5-FA01-138D-3895-59D697B2C78D}"/>
              </a:ext>
            </a:extLst>
          </p:cNvPr>
          <p:cNvSpPr/>
          <p:nvPr/>
        </p:nvSpPr>
        <p:spPr>
          <a:xfrm>
            <a:off x="4828624" y="7586958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Hexagon 70">
            <a:extLst>
              <a:ext uri="{FF2B5EF4-FFF2-40B4-BE49-F238E27FC236}">
                <a16:creationId xmlns:a16="http://schemas.microsoft.com/office/drawing/2014/main" id="{008E40BD-D9C5-B098-D608-CB28BD201A80}"/>
              </a:ext>
            </a:extLst>
          </p:cNvPr>
          <p:cNvSpPr/>
          <p:nvPr/>
        </p:nvSpPr>
        <p:spPr>
          <a:xfrm>
            <a:off x="4244766" y="330635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Hexagon 71">
            <a:extLst>
              <a:ext uri="{FF2B5EF4-FFF2-40B4-BE49-F238E27FC236}">
                <a16:creationId xmlns:a16="http://schemas.microsoft.com/office/drawing/2014/main" id="{67C24B91-9821-EAC1-8D5B-C6C861E29EEC}"/>
              </a:ext>
            </a:extLst>
          </p:cNvPr>
          <p:cNvSpPr/>
          <p:nvPr/>
        </p:nvSpPr>
        <p:spPr>
          <a:xfrm>
            <a:off x="5380830" y="259107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Hexagon 72">
            <a:extLst>
              <a:ext uri="{FF2B5EF4-FFF2-40B4-BE49-F238E27FC236}">
                <a16:creationId xmlns:a16="http://schemas.microsoft.com/office/drawing/2014/main" id="{7FC30013-90E4-0A66-F728-996AB2F9440E}"/>
              </a:ext>
            </a:extLst>
          </p:cNvPr>
          <p:cNvSpPr/>
          <p:nvPr/>
        </p:nvSpPr>
        <p:spPr>
          <a:xfrm>
            <a:off x="4624043" y="865546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" name="Hexagon 73">
            <a:extLst>
              <a:ext uri="{FF2B5EF4-FFF2-40B4-BE49-F238E27FC236}">
                <a16:creationId xmlns:a16="http://schemas.microsoft.com/office/drawing/2014/main" id="{5E05F4D4-1809-3614-52AA-F28DDB9291A1}"/>
              </a:ext>
            </a:extLst>
          </p:cNvPr>
          <p:cNvSpPr/>
          <p:nvPr/>
        </p:nvSpPr>
        <p:spPr>
          <a:xfrm>
            <a:off x="4303585" y="1671582"/>
            <a:ext cx="1404000" cy="756000"/>
          </a:xfrm>
          <a:prstGeom prst="hexagon">
            <a:avLst/>
          </a:prstGeom>
          <a:solidFill>
            <a:srgbClr val="FFF2CC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Hexagon 74">
            <a:extLst>
              <a:ext uri="{FF2B5EF4-FFF2-40B4-BE49-F238E27FC236}">
                <a16:creationId xmlns:a16="http://schemas.microsoft.com/office/drawing/2014/main" id="{2DD08FC7-81B4-D67B-C1F8-B03CD2094C1E}"/>
              </a:ext>
            </a:extLst>
          </p:cNvPr>
          <p:cNvSpPr/>
          <p:nvPr/>
        </p:nvSpPr>
        <p:spPr>
          <a:xfrm>
            <a:off x="4122555" y="2473961"/>
            <a:ext cx="1404000" cy="756000"/>
          </a:xfrm>
          <a:prstGeom prst="hexagon">
            <a:avLst/>
          </a:prstGeom>
          <a:solidFill>
            <a:srgbClr val="C5E0B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Hexagon 75">
            <a:extLst>
              <a:ext uri="{FF2B5EF4-FFF2-40B4-BE49-F238E27FC236}">
                <a16:creationId xmlns:a16="http://schemas.microsoft.com/office/drawing/2014/main" id="{C5ECE6E4-A729-8DA4-C5B0-A870E42F0D51}"/>
              </a:ext>
            </a:extLst>
          </p:cNvPr>
          <p:cNvSpPr/>
          <p:nvPr/>
        </p:nvSpPr>
        <p:spPr>
          <a:xfrm>
            <a:off x="4523801" y="4133319"/>
            <a:ext cx="1404000" cy="756000"/>
          </a:xfrm>
          <a:prstGeom prst="hexagon">
            <a:avLst/>
          </a:prstGeom>
          <a:solidFill>
            <a:srgbClr val="FF9393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Hexagon 76">
            <a:extLst>
              <a:ext uri="{FF2B5EF4-FFF2-40B4-BE49-F238E27FC236}">
                <a16:creationId xmlns:a16="http://schemas.microsoft.com/office/drawing/2014/main" id="{B0FEB4D3-475A-B3B1-97A0-C5E51D52940F}"/>
              </a:ext>
            </a:extLst>
          </p:cNvPr>
          <p:cNvSpPr/>
          <p:nvPr/>
        </p:nvSpPr>
        <p:spPr>
          <a:xfrm>
            <a:off x="4750826" y="4971285"/>
            <a:ext cx="1404000" cy="756000"/>
          </a:xfrm>
          <a:prstGeom prst="hexagon">
            <a:avLst/>
          </a:prstGeom>
          <a:solidFill>
            <a:srgbClr val="C5E0B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Hexagon 77">
            <a:extLst>
              <a:ext uri="{FF2B5EF4-FFF2-40B4-BE49-F238E27FC236}">
                <a16:creationId xmlns:a16="http://schemas.microsoft.com/office/drawing/2014/main" id="{67C07B9B-CCC3-96B9-AF61-62308D745F6B}"/>
              </a:ext>
            </a:extLst>
          </p:cNvPr>
          <p:cNvSpPr/>
          <p:nvPr/>
        </p:nvSpPr>
        <p:spPr>
          <a:xfrm>
            <a:off x="5131008" y="586287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Hexagon 78">
            <a:extLst>
              <a:ext uri="{FF2B5EF4-FFF2-40B4-BE49-F238E27FC236}">
                <a16:creationId xmlns:a16="http://schemas.microsoft.com/office/drawing/2014/main" id="{1FF82027-4A84-774F-C020-3ABAE1D98F20}"/>
              </a:ext>
            </a:extLst>
          </p:cNvPr>
          <p:cNvSpPr/>
          <p:nvPr/>
        </p:nvSpPr>
        <p:spPr>
          <a:xfrm>
            <a:off x="5131008" y="6663193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25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Hexagon 79">
            <a:extLst>
              <a:ext uri="{FF2B5EF4-FFF2-40B4-BE49-F238E27FC236}">
                <a16:creationId xmlns:a16="http://schemas.microsoft.com/office/drawing/2014/main" id="{5BA2C0FC-BC28-F410-0BB4-73A1145108BC}"/>
              </a:ext>
            </a:extLst>
          </p:cNvPr>
          <p:cNvSpPr/>
          <p:nvPr/>
        </p:nvSpPr>
        <p:spPr>
          <a:xfrm>
            <a:off x="5965406" y="106843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34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2" name="Picture 81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F00BC95A-F18B-41B7-22F3-8114B50D277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15" y="4038646"/>
            <a:ext cx="1564704" cy="1285666"/>
          </a:xfrm>
          <a:prstGeom prst="rect">
            <a:avLst/>
          </a:prstGeom>
        </p:spPr>
      </p:pic>
      <p:sp>
        <p:nvSpPr>
          <p:cNvPr id="87" name="Hexagon 86">
            <a:extLst>
              <a:ext uri="{FF2B5EF4-FFF2-40B4-BE49-F238E27FC236}">
                <a16:creationId xmlns:a16="http://schemas.microsoft.com/office/drawing/2014/main" id="{58D1FC29-766C-4894-6D76-B27FBA2DF14D}"/>
              </a:ext>
            </a:extLst>
          </p:cNvPr>
          <p:cNvSpPr/>
          <p:nvPr/>
        </p:nvSpPr>
        <p:spPr>
          <a:xfrm>
            <a:off x="6946056" y="3295354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Hexagon 88">
            <a:extLst>
              <a:ext uri="{FF2B5EF4-FFF2-40B4-BE49-F238E27FC236}">
                <a16:creationId xmlns:a16="http://schemas.microsoft.com/office/drawing/2014/main" id="{A17DB751-CA24-D1AB-2A61-A6004C9DE9C2}"/>
              </a:ext>
            </a:extLst>
          </p:cNvPr>
          <p:cNvSpPr/>
          <p:nvPr/>
        </p:nvSpPr>
        <p:spPr>
          <a:xfrm>
            <a:off x="6709992" y="1671582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0" name="Hexagon 89">
            <a:extLst>
              <a:ext uri="{FF2B5EF4-FFF2-40B4-BE49-F238E27FC236}">
                <a16:creationId xmlns:a16="http://schemas.microsoft.com/office/drawing/2014/main" id="{B575EF85-5213-D0CB-8647-4F51C19E5AA5}"/>
              </a:ext>
            </a:extLst>
          </p:cNvPr>
          <p:cNvSpPr/>
          <p:nvPr/>
        </p:nvSpPr>
        <p:spPr>
          <a:xfrm>
            <a:off x="6668140" y="2483468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" name="Hexagon 90">
            <a:extLst>
              <a:ext uri="{FF2B5EF4-FFF2-40B4-BE49-F238E27FC236}">
                <a16:creationId xmlns:a16="http://schemas.microsoft.com/office/drawing/2014/main" id="{7CAE9BBD-BA64-5FF4-A66E-F1FD184058A9}"/>
              </a:ext>
            </a:extLst>
          </p:cNvPr>
          <p:cNvSpPr/>
          <p:nvPr/>
        </p:nvSpPr>
        <p:spPr>
          <a:xfrm>
            <a:off x="7014918" y="4117788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Hexagon 91">
            <a:extLst>
              <a:ext uri="{FF2B5EF4-FFF2-40B4-BE49-F238E27FC236}">
                <a16:creationId xmlns:a16="http://schemas.microsoft.com/office/drawing/2014/main" id="{BE267B7E-41EA-372D-8E0D-A419E55ABC50}"/>
              </a:ext>
            </a:extLst>
          </p:cNvPr>
          <p:cNvSpPr/>
          <p:nvPr/>
        </p:nvSpPr>
        <p:spPr>
          <a:xfrm>
            <a:off x="7014918" y="4967205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39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Hexagon 92">
            <a:extLst>
              <a:ext uri="{FF2B5EF4-FFF2-40B4-BE49-F238E27FC236}">
                <a16:creationId xmlns:a16="http://schemas.microsoft.com/office/drawing/2014/main" id="{26273541-4A64-0FBC-61EA-5D7429D2377C}"/>
              </a:ext>
            </a:extLst>
          </p:cNvPr>
          <p:cNvSpPr/>
          <p:nvPr/>
        </p:nvSpPr>
        <p:spPr>
          <a:xfrm>
            <a:off x="7317199" y="5862872"/>
            <a:ext cx="1404000" cy="756000"/>
          </a:xfrm>
          <a:prstGeom prst="hexagon">
            <a:avLst/>
          </a:prstGeom>
          <a:solidFill>
            <a:srgbClr val="C5E0B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Hexagon 93">
            <a:extLst>
              <a:ext uri="{FF2B5EF4-FFF2-40B4-BE49-F238E27FC236}">
                <a16:creationId xmlns:a16="http://schemas.microsoft.com/office/drawing/2014/main" id="{66B745C7-1A25-85D5-8516-CA6AF8E74C6E}"/>
              </a:ext>
            </a:extLst>
          </p:cNvPr>
          <p:cNvSpPr/>
          <p:nvPr/>
        </p:nvSpPr>
        <p:spPr>
          <a:xfrm>
            <a:off x="7317199" y="6663193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Hexagon 94">
            <a:extLst>
              <a:ext uri="{FF2B5EF4-FFF2-40B4-BE49-F238E27FC236}">
                <a16:creationId xmlns:a16="http://schemas.microsoft.com/office/drawing/2014/main" id="{B2A22781-09E4-3D7B-D10F-998C7CCF8367}"/>
              </a:ext>
            </a:extLst>
          </p:cNvPr>
          <p:cNvSpPr/>
          <p:nvPr/>
        </p:nvSpPr>
        <p:spPr>
          <a:xfrm>
            <a:off x="7582161" y="7573749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6" name="Hexagon 95">
            <a:extLst>
              <a:ext uri="{FF2B5EF4-FFF2-40B4-BE49-F238E27FC236}">
                <a16:creationId xmlns:a16="http://schemas.microsoft.com/office/drawing/2014/main" id="{D1DB7BE2-FD82-5A60-2279-F103860B394C}"/>
              </a:ext>
            </a:extLst>
          </p:cNvPr>
          <p:cNvSpPr/>
          <p:nvPr/>
        </p:nvSpPr>
        <p:spPr>
          <a:xfrm>
            <a:off x="7666881" y="848640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Hexagon 96">
            <a:extLst>
              <a:ext uri="{FF2B5EF4-FFF2-40B4-BE49-F238E27FC236}">
                <a16:creationId xmlns:a16="http://schemas.microsoft.com/office/drawing/2014/main" id="{499D23F8-0EE4-FB38-46A9-3FA08BFB5FD2}"/>
              </a:ext>
            </a:extLst>
          </p:cNvPr>
          <p:cNvSpPr/>
          <p:nvPr/>
        </p:nvSpPr>
        <p:spPr>
          <a:xfrm>
            <a:off x="9186619" y="8479691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8" name="Hexagon 97">
            <a:extLst>
              <a:ext uri="{FF2B5EF4-FFF2-40B4-BE49-F238E27FC236}">
                <a16:creationId xmlns:a16="http://schemas.microsoft.com/office/drawing/2014/main" id="{203DD14A-8216-8126-4162-5217387E151A}"/>
              </a:ext>
            </a:extLst>
          </p:cNvPr>
          <p:cNvSpPr/>
          <p:nvPr/>
        </p:nvSpPr>
        <p:spPr>
          <a:xfrm>
            <a:off x="9371023" y="7586958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9" name="Hexagon 98">
            <a:extLst>
              <a:ext uri="{FF2B5EF4-FFF2-40B4-BE49-F238E27FC236}">
                <a16:creationId xmlns:a16="http://schemas.microsoft.com/office/drawing/2014/main" id="{EC584DA2-8204-66A0-7D2E-ECB4925219A4}"/>
              </a:ext>
            </a:extLst>
          </p:cNvPr>
          <p:cNvSpPr/>
          <p:nvPr/>
        </p:nvSpPr>
        <p:spPr>
          <a:xfrm>
            <a:off x="8857988" y="3311927"/>
            <a:ext cx="1404000" cy="756000"/>
          </a:xfrm>
          <a:prstGeom prst="hexagon">
            <a:avLst/>
          </a:prstGeom>
          <a:solidFill>
            <a:srgbClr val="FF9393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0" name="Hexagon 99">
            <a:extLst>
              <a:ext uri="{FF2B5EF4-FFF2-40B4-BE49-F238E27FC236}">
                <a16:creationId xmlns:a16="http://schemas.microsoft.com/office/drawing/2014/main" id="{987328A6-DB7D-8AF7-A191-C62DA89BA5F0}"/>
              </a:ext>
            </a:extLst>
          </p:cNvPr>
          <p:cNvSpPr/>
          <p:nvPr/>
        </p:nvSpPr>
        <p:spPr>
          <a:xfrm>
            <a:off x="9923229" y="259107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1" name="Hexagon 100">
            <a:extLst>
              <a:ext uri="{FF2B5EF4-FFF2-40B4-BE49-F238E27FC236}">
                <a16:creationId xmlns:a16="http://schemas.microsoft.com/office/drawing/2014/main" id="{95D9676A-3BD1-2811-5422-F87F2240FF65}"/>
              </a:ext>
            </a:extLst>
          </p:cNvPr>
          <p:cNvSpPr/>
          <p:nvPr/>
        </p:nvSpPr>
        <p:spPr>
          <a:xfrm>
            <a:off x="9166442" y="865546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Hexagon 101">
            <a:extLst>
              <a:ext uri="{FF2B5EF4-FFF2-40B4-BE49-F238E27FC236}">
                <a16:creationId xmlns:a16="http://schemas.microsoft.com/office/drawing/2014/main" id="{C56D2830-63F3-0F5C-C6C4-E1EACFB859D0}"/>
              </a:ext>
            </a:extLst>
          </p:cNvPr>
          <p:cNvSpPr/>
          <p:nvPr/>
        </p:nvSpPr>
        <p:spPr>
          <a:xfrm>
            <a:off x="8845984" y="1671582"/>
            <a:ext cx="1404000" cy="756000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3" name="Hexagon 102">
            <a:extLst>
              <a:ext uri="{FF2B5EF4-FFF2-40B4-BE49-F238E27FC236}">
                <a16:creationId xmlns:a16="http://schemas.microsoft.com/office/drawing/2014/main" id="{2C5FFB4E-1B1B-0C72-C5A8-805B42429E0F}"/>
              </a:ext>
            </a:extLst>
          </p:cNvPr>
          <p:cNvSpPr/>
          <p:nvPr/>
        </p:nvSpPr>
        <p:spPr>
          <a:xfrm>
            <a:off x="8664954" y="2473961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4" name="Hexagon 103">
            <a:extLst>
              <a:ext uri="{FF2B5EF4-FFF2-40B4-BE49-F238E27FC236}">
                <a16:creationId xmlns:a16="http://schemas.microsoft.com/office/drawing/2014/main" id="{2316EB23-7585-2D38-3C24-931D61ABB679}"/>
              </a:ext>
            </a:extLst>
          </p:cNvPr>
          <p:cNvSpPr/>
          <p:nvPr/>
        </p:nvSpPr>
        <p:spPr>
          <a:xfrm>
            <a:off x="9412304" y="4133319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5" name="Hexagon 104">
            <a:extLst>
              <a:ext uri="{FF2B5EF4-FFF2-40B4-BE49-F238E27FC236}">
                <a16:creationId xmlns:a16="http://schemas.microsoft.com/office/drawing/2014/main" id="{873600A6-AB89-189A-9391-E8699C3FD450}"/>
              </a:ext>
            </a:extLst>
          </p:cNvPr>
          <p:cNvSpPr/>
          <p:nvPr/>
        </p:nvSpPr>
        <p:spPr>
          <a:xfrm>
            <a:off x="9371023" y="4971285"/>
            <a:ext cx="1404000" cy="756000"/>
          </a:xfrm>
          <a:prstGeom prst="hexagon">
            <a:avLst/>
          </a:prstGeom>
          <a:solidFill>
            <a:srgbClr val="7F7F7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6" name="Hexagon 105">
            <a:extLst>
              <a:ext uri="{FF2B5EF4-FFF2-40B4-BE49-F238E27FC236}">
                <a16:creationId xmlns:a16="http://schemas.microsoft.com/office/drawing/2014/main" id="{B31DECF2-867C-87C6-C906-A42F68D7CF46}"/>
              </a:ext>
            </a:extLst>
          </p:cNvPr>
          <p:cNvSpPr/>
          <p:nvPr/>
        </p:nvSpPr>
        <p:spPr>
          <a:xfrm>
            <a:off x="9673407" y="586287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7" name="Hexagon 106">
            <a:extLst>
              <a:ext uri="{FF2B5EF4-FFF2-40B4-BE49-F238E27FC236}">
                <a16:creationId xmlns:a16="http://schemas.microsoft.com/office/drawing/2014/main" id="{2EACC613-E254-61BE-AF91-9E2862F58A29}"/>
              </a:ext>
            </a:extLst>
          </p:cNvPr>
          <p:cNvSpPr/>
          <p:nvPr/>
        </p:nvSpPr>
        <p:spPr>
          <a:xfrm>
            <a:off x="9673407" y="6663193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46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8" name="Hexagon 107">
            <a:extLst>
              <a:ext uri="{FF2B5EF4-FFF2-40B4-BE49-F238E27FC236}">
                <a16:creationId xmlns:a16="http://schemas.microsoft.com/office/drawing/2014/main" id="{AE32B907-EBEE-42BD-BC93-9C7EE7C2409B}"/>
              </a:ext>
            </a:extLst>
          </p:cNvPr>
          <p:cNvSpPr/>
          <p:nvPr/>
        </p:nvSpPr>
        <p:spPr>
          <a:xfrm>
            <a:off x="10748505" y="849148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9" name="Hexagon 108">
            <a:extLst>
              <a:ext uri="{FF2B5EF4-FFF2-40B4-BE49-F238E27FC236}">
                <a16:creationId xmlns:a16="http://schemas.microsoft.com/office/drawing/2014/main" id="{5EB328CF-0EF2-49CA-AA08-C331F9ABC1E8}"/>
              </a:ext>
            </a:extLst>
          </p:cNvPr>
          <p:cNvSpPr/>
          <p:nvPr/>
        </p:nvSpPr>
        <p:spPr>
          <a:xfrm>
            <a:off x="10896342" y="1684501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4" name="Hexagon 113">
            <a:extLst>
              <a:ext uri="{FF2B5EF4-FFF2-40B4-BE49-F238E27FC236}">
                <a16:creationId xmlns:a16="http://schemas.microsoft.com/office/drawing/2014/main" id="{D640A420-1A10-ADBC-13D4-814F00D2CFB4}"/>
              </a:ext>
            </a:extLst>
          </p:cNvPr>
          <p:cNvSpPr/>
          <p:nvPr/>
        </p:nvSpPr>
        <p:spPr>
          <a:xfrm>
            <a:off x="11086487" y="330635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5" name="Hexagon 114">
            <a:extLst>
              <a:ext uri="{FF2B5EF4-FFF2-40B4-BE49-F238E27FC236}">
                <a16:creationId xmlns:a16="http://schemas.microsoft.com/office/drawing/2014/main" id="{0F1EB44D-3B4D-6ACD-6D01-9CA33B7CA385}"/>
              </a:ext>
            </a:extLst>
          </p:cNvPr>
          <p:cNvSpPr/>
          <p:nvPr/>
        </p:nvSpPr>
        <p:spPr>
          <a:xfrm>
            <a:off x="10964276" y="2473961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6" name="Hexagon 115">
            <a:extLst>
              <a:ext uri="{FF2B5EF4-FFF2-40B4-BE49-F238E27FC236}">
                <a16:creationId xmlns:a16="http://schemas.microsoft.com/office/drawing/2014/main" id="{937B910D-C70E-1A1F-F850-1EFBB03B43E9}"/>
              </a:ext>
            </a:extLst>
          </p:cNvPr>
          <p:cNvSpPr/>
          <p:nvPr/>
        </p:nvSpPr>
        <p:spPr>
          <a:xfrm>
            <a:off x="11242697" y="4133319"/>
            <a:ext cx="1404000" cy="756000"/>
          </a:xfrm>
          <a:prstGeom prst="hexagon">
            <a:avLst/>
          </a:prstGeom>
          <a:solidFill>
            <a:srgbClr val="FF9393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59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7" name="Hexagon 116">
            <a:extLst>
              <a:ext uri="{FF2B5EF4-FFF2-40B4-BE49-F238E27FC236}">
                <a16:creationId xmlns:a16="http://schemas.microsoft.com/office/drawing/2014/main" id="{DB3D6C5B-1256-C108-08AD-63EE45BF57FD}"/>
              </a:ext>
            </a:extLst>
          </p:cNvPr>
          <p:cNvSpPr/>
          <p:nvPr/>
        </p:nvSpPr>
        <p:spPr>
          <a:xfrm>
            <a:off x="11383396" y="4971285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60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8" name="Hexagon 117">
            <a:extLst>
              <a:ext uri="{FF2B5EF4-FFF2-40B4-BE49-F238E27FC236}">
                <a16:creationId xmlns:a16="http://schemas.microsoft.com/office/drawing/2014/main" id="{97D120FC-6916-F0AF-BB80-64CD46129D90}"/>
              </a:ext>
            </a:extLst>
          </p:cNvPr>
          <p:cNvSpPr/>
          <p:nvPr/>
        </p:nvSpPr>
        <p:spPr>
          <a:xfrm>
            <a:off x="11436035" y="5862872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61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9" name="Hexagon 118">
            <a:extLst>
              <a:ext uri="{FF2B5EF4-FFF2-40B4-BE49-F238E27FC236}">
                <a16:creationId xmlns:a16="http://schemas.microsoft.com/office/drawing/2014/main" id="{F92DD16B-47C6-263D-678D-9CC5CC2E82AD}"/>
              </a:ext>
            </a:extLst>
          </p:cNvPr>
          <p:cNvSpPr/>
          <p:nvPr/>
        </p:nvSpPr>
        <p:spPr>
          <a:xfrm>
            <a:off x="11279351" y="6663193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62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0" name="Hexagon 119">
            <a:extLst>
              <a:ext uri="{FF2B5EF4-FFF2-40B4-BE49-F238E27FC236}">
                <a16:creationId xmlns:a16="http://schemas.microsoft.com/office/drawing/2014/main" id="{F34B3D5E-34CC-370F-5C00-7D8448CCD8F1}"/>
              </a:ext>
            </a:extLst>
          </p:cNvPr>
          <p:cNvSpPr/>
          <p:nvPr/>
        </p:nvSpPr>
        <p:spPr>
          <a:xfrm>
            <a:off x="11132648" y="7586958"/>
            <a:ext cx="1404000" cy="75600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63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1" name="Hexagon 120">
            <a:extLst>
              <a:ext uri="{FF2B5EF4-FFF2-40B4-BE49-F238E27FC236}">
                <a16:creationId xmlns:a16="http://schemas.microsoft.com/office/drawing/2014/main" id="{FB440DB0-6652-3D61-9224-5C039B72F7E3}"/>
              </a:ext>
            </a:extLst>
          </p:cNvPr>
          <p:cNvSpPr/>
          <p:nvPr/>
        </p:nvSpPr>
        <p:spPr>
          <a:xfrm>
            <a:off x="10986554" y="8440840"/>
            <a:ext cx="1672683" cy="876245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5" name="Picture 134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2D0FC509-B08B-8AF6-3725-B42F9C38E85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526" y="4038646"/>
            <a:ext cx="1564704" cy="1285666"/>
          </a:xfrm>
          <a:prstGeom prst="rect">
            <a:avLst/>
          </a:prstGeom>
        </p:spPr>
      </p:pic>
      <p:pic>
        <p:nvPicPr>
          <p:cNvPr id="137" name="Picture 136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1D2792CA-4FAF-BF1C-ADF7-0FD0F11C900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95" y="3288794"/>
            <a:ext cx="1564704" cy="1285666"/>
          </a:xfrm>
          <a:prstGeom prst="rect">
            <a:avLst/>
          </a:prstGeom>
        </p:spPr>
      </p:pic>
      <p:pic>
        <p:nvPicPr>
          <p:cNvPr id="141" name="Picture 140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5F2859A3-A08E-471F-8C65-FDBACB2813F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24" y="3255016"/>
            <a:ext cx="1564704" cy="1285666"/>
          </a:xfrm>
          <a:prstGeom prst="rect">
            <a:avLst/>
          </a:prstGeom>
        </p:spPr>
      </p:pic>
      <p:pic>
        <p:nvPicPr>
          <p:cNvPr id="143" name="Picture 142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894FFA5B-2426-5475-AE55-5C395A130A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>
            <a:off x="315349" y="1124395"/>
            <a:ext cx="3075642" cy="1756191"/>
          </a:xfrm>
          <a:prstGeom prst="rect">
            <a:avLst/>
          </a:prstGeom>
        </p:spPr>
      </p:pic>
      <p:pic>
        <p:nvPicPr>
          <p:cNvPr id="145" name="Picture 144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81F3700A-C504-6094-B40C-B579246DEA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>
            <a:off x="3092284" y="6657047"/>
            <a:ext cx="3075642" cy="1756191"/>
          </a:xfrm>
          <a:prstGeom prst="rect">
            <a:avLst/>
          </a:prstGeom>
        </p:spPr>
      </p:pic>
      <p:pic>
        <p:nvPicPr>
          <p:cNvPr id="146" name="Picture 145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5A6EE064-1339-C872-5FCC-14B5FCC338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>
            <a:off x="4978726" y="4146787"/>
            <a:ext cx="2942094" cy="1679935"/>
          </a:xfrm>
          <a:prstGeom prst="rect">
            <a:avLst/>
          </a:prstGeom>
        </p:spPr>
      </p:pic>
      <p:pic>
        <p:nvPicPr>
          <p:cNvPr id="147" name="Picture 146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0CBC9CC9-0370-43B2-15FA-A6B0A9AB90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>
            <a:off x="4496576" y="1562714"/>
            <a:ext cx="3075642" cy="1756191"/>
          </a:xfrm>
          <a:prstGeom prst="rect">
            <a:avLst/>
          </a:prstGeom>
        </p:spPr>
      </p:pic>
      <p:pic>
        <p:nvPicPr>
          <p:cNvPr id="148" name="Picture 147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216E5197-F1E0-BAB5-C708-44200FBFDB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>
            <a:off x="7468259" y="4988563"/>
            <a:ext cx="3075642" cy="17561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097D37-600B-7FED-1F23-29E8F2B0613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32725" y="8652306"/>
            <a:ext cx="644004" cy="484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2E3E28-7F72-FCF8-8692-5E1BB97EC13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8789" y="8601587"/>
            <a:ext cx="704106" cy="554750"/>
          </a:xfrm>
          <a:prstGeom prst="rect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6663C980-DF23-FE71-E92D-8350650E751A}"/>
              </a:ext>
            </a:extLst>
          </p:cNvPr>
          <p:cNvSpPr/>
          <p:nvPr/>
        </p:nvSpPr>
        <p:spPr>
          <a:xfrm>
            <a:off x="142363" y="8761279"/>
            <a:ext cx="1672683" cy="876245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7757561-4C3D-0A5D-187A-636841F4AA81}"/>
              </a:ext>
            </a:extLst>
          </p:cNvPr>
          <p:cNvSpPr/>
          <p:nvPr/>
        </p:nvSpPr>
        <p:spPr>
          <a:xfrm>
            <a:off x="278378" y="882552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3B2C641-B054-3C73-12A2-9D88656CC4CC}"/>
              </a:ext>
            </a:extLst>
          </p:cNvPr>
          <p:cNvSpPr/>
          <p:nvPr/>
        </p:nvSpPr>
        <p:spPr>
          <a:xfrm>
            <a:off x="1197657" y="712691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8E4A22-8B9F-FE4E-6ECC-53A979A899E7}"/>
              </a:ext>
            </a:extLst>
          </p:cNvPr>
          <p:cNvSpPr/>
          <p:nvPr/>
        </p:nvSpPr>
        <p:spPr>
          <a:xfrm>
            <a:off x="442367" y="716546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D097AE1-B37B-5F74-224E-CE9212882C91}"/>
              </a:ext>
            </a:extLst>
          </p:cNvPr>
          <p:cNvSpPr/>
          <p:nvPr/>
        </p:nvSpPr>
        <p:spPr>
          <a:xfrm>
            <a:off x="1073979" y="8725305"/>
            <a:ext cx="1536073" cy="484022"/>
          </a:xfrm>
          <a:prstGeom prst="wedgeRectCallout">
            <a:avLst>
              <a:gd name="adj1" fmla="val -62890"/>
              <a:gd name="adj2" fmla="val 4121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Game </a:t>
            </a:r>
            <a:r>
              <a:rPr lang="nb-NO" dirty="0" err="1">
                <a:solidFill>
                  <a:schemeClr val="tx1"/>
                </a:solidFill>
              </a:rPr>
              <a:t>piece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9C679D5F-8D61-A845-5A76-64099D821564}"/>
              </a:ext>
            </a:extLst>
          </p:cNvPr>
          <p:cNvSpPr/>
          <p:nvPr/>
        </p:nvSpPr>
        <p:spPr>
          <a:xfrm>
            <a:off x="1073979" y="6856326"/>
            <a:ext cx="1536073" cy="484022"/>
          </a:xfrm>
          <a:prstGeom prst="wedgeRectCallout">
            <a:avLst>
              <a:gd name="adj1" fmla="val -62890"/>
              <a:gd name="adj2" fmla="val 4121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Game </a:t>
            </a:r>
            <a:r>
              <a:rPr lang="nb-NO" dirty="0" err="1">
                <a:solidFill>
                  <a:schemeClr val="tx1"/>
                </a:solidFill>
              </a:rPr>
              <a:t>piece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4C77FDB2-721F-43B8-00B6-711205FE70F4}"/>
              </a:ext>
            </a:extLst>
          </p:cNvPr>
          <p:cNvSpPr/>
          <p:nvPr/>
        </p:nvSpPr>
        <p:spPr>
          <a:xfrm>
            <a:off x="1727091" y="7204230"/>
            <a:ext cx="1536073" cy="484022"/>
          </a:xfrm>
          <a:prstGeom prst="wedgeRectCallout">
            <a:avLst>
              <a:gd name="adj1" fmla="val -62890"/>
              <a:gd name="adj2" fmla="val 4121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Game </a:t>
            </a:r>
            <a:r>
              <a:rPr lang="nb-NO" dirty="0" err="1">
                <a:solidFill>
                  <a:schemeClr val="tx1"/>
                </a:solidFill>
              </a:rPr>
              <a:t>piece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A58400-0CFB-05E5-4A85-620EB9B1C2A6}"/>
              </a:ext>
            </a:extLst>
          </p:cNvPr>
          <p:cNvSpPr txBox="1"/>
          <p:nvPr/>
        </p:nvSpPr>
        <p:spPr>
          <a:xfrm>
            <a:off x="10291362" y="2815212"/>
            <a:ext cx="1941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Tyrannosaurus Rex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0DE0B4-7CCD-BF05-8DC7-0BE6628E9C53}"/>
              </a:ext>
            </a:extLst>
          </p:cNvPr>
          <p:cNvSpPr txBox="1"/>
          <p:nvPr/>
        </p:nvSpPr>
        <p:spPr>
          <a:xfrm>
            <a:off x="10803663" y="5967845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Spinosaurus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099D4B-A58A-C009-9900-32C0F644B2C1}"/>
              </a:ext>
            </a:extLst>
          </p:cNvPr>
          <p:cNvSpPr txBox="1"/>
          <p:nvPr/>
        </p:nvSpPr>
        <p:spPr>
          <a:xfrm>
            <a:off x="4444862" y="4571963"/>
            <a:ext cx="1323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Stegosaurus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021A17-BB9A-FBDC-1086-D936257C1CA3}"/>
              </a:ext>
            </a:extLst>
          </p:cNvPr>
          <p:cNvSpPr txBox="1"/>
          <p:nvPr/>
        </p:nvSpPr>
        <p:spPr>
          <a:xfrm>
            <a:off x="4215536" y="6297595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Therizinosaurus</a:t>
            </a:r>
            <a:endParaRPr lang="en-US" dirty="0"/>
          </a:p>
        </p:txBody>
      </p:sp>
      <p:pic>
        <p:nvPicPr>
          <p:cNvPr id="14" name="Picture 1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0D2E7BE-5FA0-A521-1E7D-771EED4EC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9" y="5715629"/>
            <a:ext cx="1810679" cy="147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2C574302-C377-5A57-AE7A-4ADF1F092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09" y="4240384"/>
            <a:ext cx="1616007" cy="112043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B7B311C-D733-88A4-4BB0-A49DE94FCA56}"/>
              </a:ext>
            </a:extLst>
          </p:cNvPr>
          <p:cNvSpPr txBox="1"/>
          <p:nvPr/>
        </p:nvSpPr>
        <p:spPr>
          <a:xfrm>
            <a:off x="4440212" y="3215663"/>
            <a:ext cx="1219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Triceratops</a:t>
            </a:r>
            <a:endParaRPr lang="en-US" dirty="0"/>
          </a:p>
        </p:txBody>
      </p:sp>
      <p:pic>
        <p:nvPicPr>
          <p:cNvPr id="18" name="Content Placeholder 4" descr="A picture containing reptile&#10;&#10;Description automatically generated">
            <a:extLst>
              <a:ext uri="{FF2B5EF4-FFF2-40B4-BE49-F238E27FC236}">
                <a16:creationId xmlns:a16="http://schemas.microsoft.com/office/drawing/2014/main" id="{DAC05694-AB6E-AAA6-61FA-7B79C53A4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42" y="5305410"/>
            <a:ext cx="2289461" cy="1694202"/>
          </a:xfrm>
          <a:ln>
            <a:noFill/>
          </a:ln>
        </p:spPr>
      </p:pic>
      <p:pic>
        <p:nvPicPr>
          <p:cNvPr id="20" name="Picture 19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0678FF8A-D628-AED4-1CC2-BD3B46F21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51" y="2658272"/>
            <a:ext cx="1965613" cy="1172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A picture containing dinosaur, reptile&#10;&#10;Description automatically generated">
            <a:extLst>
              <a:ext uri="{FF2B5EF4-FFF2-40B4-BE49-F238E27FC236}">
                <a16:creationId xmlns:a16="http://schemas.microsoft.com/office/drawing/2014/main" id="{EB82AF8D-3387-298F-1299-423804BEC0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672" y="2207437"/>
            <a:ext cx="1913203" cy="1304167"/>
          </a:xfrm>
          <a:prstGeom prst="rect">
            <a:avLst/>
          </a:prstGeom>
          <a:ln>
            <a:noFill/>
          </a:ln>
        </p:spPr>
      </p:pic>
      <p:pic>
        <p:nvPicPr>
          <p:cNvPr id="24" name="Picture 23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A925382C-CA91-144D-E114-FAC792809C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68" y="3812508"/>
            <a:ext cx="1954691" cy="1172815"/>
          </a:xfrm>
          <a:prstGeom prst="rect">
            <a:avLst/>
          </a:prstGeom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B405106-75BB-D61E-57D9-3E24AEA6FD80}"/>
              </a:ext>
            </a:extLst>
          </p:cNvPr>
          <p:cNvSpPr txBox="1"/>
          <p:nvPr/>
        </p:nvSpPr>
        <p:spPr>
          <a:xfrm>
            <a:off x="10513199" y="4214249"/>
            <a:ext cx="132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Carnataurus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9E1347-BFDD-5332-C7AE-66984253249D}"/>
              </a:ext>
            </a:extLst>
          </p:cNvPr>
          <p:cNvSpPr txBox="1"/>
          <p:nvPr/>
        </p:nvSpPr>
        <p:spPr>
          <a:xfrm>
            <a:off x="479602" y="404398"/>
            <a:ext cx="9370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6 game </a:t>
            </a:r>
            <a:r>
              <a:rPr lang="nb-NO" sz="3200" b="1" dirty="0" err="1"/>
              <a:t>pieces</a:t>
            </a:r>
            <a:r>
              <a:rPr lang="nb-NO" sz="3200" b="1" dirty="0"/>
              <a:t> (to be </a:t>
            </a:r>
            <a:r>
              <a:rPr lang="nb-NO" sz="3200" b="1" dirty="0" err="1"/>
              <a:t>contour</a:t>
            </a:r>
            <a:r>
              <a:rPr lang="nb-NO" sz="3200" b="1" dirty="0"/>
              <a:t> </a:t>
            </a:r>
            <a:r>
              <a:rPr lang="nb-NO" sz="3200" b="1" dirty="0" err="1"/>
              <a:t>cut</a:t>
            </a:r>
            <a:r>
              <a:rPr lang="nb-NO" sz="3200" b="1" dirty="0"/>
              <a:t>) </a:t>
            </a:r>
            <a:endParaRPr lang="en-US" sz="32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7B54E-00C6-9543-E6F1-20E0752F7A09}"/>
              </a:ext>
            </a:extLst>
          </p:cNvPr>
          <p:cNvSpPr txBox="1"/>
          <p:nvPr/>
        </p:nvSpPr>
        <p:spPr>
          <a:xfrm>
            <a:off x="989780" y="2226570"/>
            <a:ext cx="69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Front</a:t>
            </a:r>
            <a:endParaRPr lang="en-US" b="1" dirty="0"/>
          </a:p>
        </p:txBody>
      </p:sp>
      <p:pic>
        <p:nvPicPr>
          <p:cNvPr id="23" name="Content Placeholder 4" descr="A picture containing reptile&#10;&#10;Description automatically generated">
            <a:extLst>
              <a:ext uri="{FF2B5EF4-FFF2-40B4-BE49-F238E27FC236}">
                <a16:creationId xmlns:a16="http://schemas.microsoft.com/office/drawing/2014/main" id="{05701114-6E6A-D92F-E7BD-0E23DD767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4203" y="5305410"/>
            <a:ext cx="2289460" cy="1694202"/>
          </a:xfrm>
          <a:prstGeom prst="rect">
            <a:avLst/>
          </a:prstGeom>
          <a:ln>
            <a:noFill/>
          </a:ln>
        </p:spPr>
      </p:pic>
      <p:pic>
        <p:nvPicPr>
          <p:cNvPr id="27" name="Picture 26" descr="A picture containing dinosaur, reptile&#10;&#10;Description automatically generated">
            <a:extLst>
              <a:ext uri="{FF2B5EF4-FFF2-40B4-BE49-F238E27FC236}">
                <a16:creationId xmlns:a16="http://schemas.microsoft.com/office/drawing/2014/main" id="{215361FE-BF5F-65BA-875E-E0961A37D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4114" y="2207437"/>
            <a:ext cx="1913202" cy="1304167"/>
          </a:xfrm>
          <a:prstGeom prst="rect">
            <a:avLst/>
          </a:prstGeom>
          <a:ln>
            <a:noFill/>
          </a:ln>
        </p:spPr>
      </p:pic>
      <p:pic>
        <p:nvPicPr>
          <p:cNvPr id="28" name="Picture 27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5A25E9CA-77FA-59FB-D7A8-B60EE123CD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36672" y="3812508"/>
            <a:ext cx="1954690" cy="117281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0BB3F66-2CB1-EDC8-DB20-97B126607BBF}"/>
              </a:ext>
            </a:extLst>
          </p:cNvPr>
          <p:cNvSpPr txBox="1"/>
          <p:nvPr/>
        </p:nvSpPr>
        <p:spPr>
          <a:xfrm>
            <a:off x="2944166" y="222657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Back</a:t>
            </a:r>
            <a:endParaRPr lang="en-US" b="1" dirty="0"/>
          </a:p>
        </p:txBody>
      </p:sp>
      <p:pic>
        <p:nvPicPr>
          <p:cNvPr id="31" name="Picture 30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0DF9005-4C57-9538-C99E-6A4DDC650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20764" y="5715629"/>
            <a:ext cx="1816390" cy="147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1C1FCF49-79D6-1753-600A-69C6A38FC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7405" y="4240384"/>
            <a:ext cx="1621104" cy="112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3DC1B9AD-89CD-5968-3FEE-644F25956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12978" y="2658272"/>
            <a:ext cx="1965612" cy="117281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Right Brace 33">
            <a:extLst>
              <a:ext uri="{FF2B5EF4-FFF2-40B4-BE49-F238E27FC236}">
                <a16:creationId xmlns:a16="http://schemas.microsoft.com/office/drawing/2014/main" id="{A11D357E-9C27-CC05-542E-75FEEBCB333D}"/>
              </a:ext>
            </a:extLst>
          </p:cNvPr>
          <p:cNvSpPr/>
          <p:nvPr/>
        </p:nvSpPr>
        <p:spPr>
          <a:xfrm rot="10800000">
            <a:off x="6336417" y="2071561"/>
            <a:ext cx="285683" cy="14008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3A7E44C8-8895-83CB-8A13-6BC3B617996E}"/>
              </a:ext>
            </a:extLst>
          </p:cNvPr>
          <p:cNvSpPr/>
          <p:nvPr/>
        </p:nvSpPr>
        <p:spPr>
          <a:xfrm rot="16200000">
            <a:off x="7319580" y="1073822"/>
            <a:ext cx="261096" cy="16560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87307E-0A58-E530-82C2-4587F74203F3}"/>
              </a:ext>
            </a:extLst>
          </p:cNvPr>
          <p:cNvSpPr txBox="1"/>
          <p:nvPr/>
        </p:nvSpPr>
        <p:spPr>
          <a:xfrm>
            <a:off x="4903387" y="2436982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Apprx</a:t>
            </a:r>
            <a:r>
              <a:rPr lang="nb-NO" dirty="0"/>
              <a:t>. 40mm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63B84B-64E5-DC79-8E53-65BCBFD81177}"/>
              </a:ext>
            </a:extLst>
          </p:cNvPr>
          <p:cNvSpPr txBox="1"/>
          <p:nvPr/>
        </p:nvSpPr>
        <p:spPr>
          <a:xfrm>
            <a:off x="6673691" y="132924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Apprx</a:t>
            </a:r>
            <a:r>
              <a:rPr lang="nb-NO" dirty="0"/>
              <a:t>. 50mm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BA48F4-2FB6-1CF3-3B27-9E6741739685}"/>
              </a:ext>
            </a:extLst>
          </p:cNvPr>
          <p:cNvSpPr txBox="1"/>
          <p:nvPr/>
        </p:nvSpPr>
        <p:spPr>
          <a:xfrm>
            <a:off x="7107300" y="2080913"/>
            <a:ext cx="69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Front</a:t>
            </a:r>
            <a:endParaRPr lang="en-US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ED3E7F-3C28-10D1-5936-C2C24D7586B5}"/>
              </a:ext>
            </a:extLst>
          </p:cNvPr>
          <p:cNvSpPr txBox="1"/>
          <p:nvPr/>
        </p:nvSpPr>
        <p:spPr>
          <a:xfrm>
            <a:off x="9061686" y="2080913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Back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A401DE-BE7C-D5F1-C174-147FB811E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997" y="7373683"/>
            <a:ext cx="2117786" cy="211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24F9127-1D12-8E59-F974-837C360874CA}"/>
              </a:ext>
            </a:extLst>
          </p:cNvPr>
          <p:cNvSpPr txBox="1"/>
          <p:nvPr/>
        </p:nvSpPr>
        <p:spPr>
          <a:xfrm>
            <a:off x="8275198" y="8247910"/>
            <a:ext cx="3303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Piece</a:t>
            </a:r>
            <a:r>
              <a:rPr lang="nb-NO" dirty="0"/>
              <a:t> holders (for </a:t>
            </a:r>
            <a:r>
              <a:rPr lang="nb-NO" dirty="0" err="1"/>
              <a:t>reference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1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A3A59D-E6C5-84DF-2778-5D42B2B24C8F}"/>
              </a:ext>
            </a:extLst>
          </p:cNvPr>
          <p:cNvSpPr/>
          <p:nvPr/>
        </p:nvSpPr>
        <p:spPr>
          <a:xfrm>
            <a:off x="1867128" y="2589887"/>
            <a:ext cx="8596455" cy="5152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5911BD-E150-6CEF-78A4-39AB0B81FFAB}"/>
              </a:ext>
            </a:extLst>
          </p:cNvPr>
          <p:cNvSpPr txBox="1"/>
          <p:nvPr/>
        </p:nvSpPr>
        <p:spPr>
          <a:xfrm>
            <a:off x="5776598" y="8790832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310mm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4BE91-3317-B035-6138-797270E65FF9}"/>
              </a:ext>
            </a:extLst>
          </p:cNvPr>
          <p:cNvSpPr txBox="1"/>
          <p:nvPr/>
        </p:nvSpPr>
        <p:spPr>
          <a:xfrm>
            <a:off x="11671722" y="4962256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210mm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8ACA97-484D-E325-FD73-20076EF6A6D3}"/>
              </a:ext>
            </a:extLst>
          </p:cNvPr>
          <p:cNvSpPr/>
          <p:nvPr/>
        </p:nvSpPr>
        <p:spPr>
          <a:xfrm>
            <a:off x="1867128" y="1949260"/>
            <a:ext cx="8596455" cy="6406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D16482-C3AD-8168-B810-42EC8CEE7F09}"/>
              </a:ext>
            </a:extLst>
          </p:cNvPr>
          <p:cNvSpPr/>
          <p:nvPr/>
        </p:nvSpPr>
        <p:spPr>
          <a:xfrm>
            <a:off x="1867128" y="7742285"/>
            <a:ext cx="8596455" cy="6406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B610D3-65DE-E81D-43C6-6A0C7BC02A59}"/>
              </a:ext>
            </a:extLst>
          </p:cNvPr>
          <p:cNvSpPr txBox="1"/>
          <p:nvPr/>
        </p:nvSpPr>
        <p:spPr>
          <a:xfrm>
            <a:off x="11730231" y="210817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53mm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2B1025-8E6C-8629-2391-E572D932EB48}"/>
              </a:ext>
            </a:extLst>
          </p:cNvPr>
          <p:cNvSpPr/>
          <p:nvPr/>
        </p:nvSpPr>
        <p:spPr>
          <a:xfrm>
            <a:off x="10463583" y="2589888"/>
            <a:ext cx="629676" cy="5152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4914A2-1AA0-5B02-9BC1-A5580CFDFF48}"/>
              </a:ext>
            </a:extLst>
          </p:cNvPr>
          <p:cNvSpPr/>
          <p:nvPr/>
        </p:nvSpPr>
        <p:spPr>
          <a:xfrm>
            <a:off x="1237452" y="2589888"/>
            <a:ext cx="629676" cy="5152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C3F9BE-8544-B4EE-A4DC-A50D8623C1AF}"/>
              </a:ext>
            </a:extLst>
          </p:cNvPr>
          <p:cNvSpPr txBox="1"/>
          <p:nvPr/>
        </p:nvSpPr>
        <p:spPr>
          <a:xfrm>
            <a:off x="3200400" y="2798371"/>
            <a:ext cx="6400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chemeClr val="accent2"/>
                </a:solidFill>
              </a:rPr>
              <a:t>DINO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pic>
        <p:nvPicPr>
          <p:cNvPr id="18" name="Picture 17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3931CBA1-889E-0567-0FA6-67F4E9E538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76" y="5186994"/>
            <a:ext cx="2770300" cy="2399243"/>
          </a:xfrm>
          <a:prstGeom prst="rect">
            <a:avLst/>
          </a:prstGeom>
        </p:spPr>
      </p:pic>
      <p:pic>
        <p:nvPicPr>
          <p:cNvPr id="19" name="Picture 18" descr="A picture containing reptile, dinosaur&#10;&#10;Description automatically generated">
            <a:extLst>
              <a:ext uri="{FF2B5EF4-FFF2-40B4-BE49-F238E27FC236}">
                <a16:creationId xmlns:a16="http://schemas.microsoft.com/office/drawing/2014/main" id="{3093AE66-6095-C14B-1FE9-F3A6DC28C0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 flipH="1">
            <a:off x="5145852" y="3571370"/>
            <a:ext cx="5883591" cy="3359529"/>
          </a:xfrm>
          <a:prstGeom prst="rect">
            <a:avLst/>
          </a:prstGeom>
        </p:spPr>
      </p:pic>
      <p:sp>
        <p:nvSpPr>
          <p:cNvPr id="20" name="Right Brace 19">
            <a:extLst>
              <a:ext uri="{FF2B5EF4-FFF2-40B4-BE49-F238E27FC236}">
                <a16:creationId xmlns:a16="http://schemas.microsoft.com/office/drawing/2014/main" id="{6D3FDB41-99F4-6B0B-CC52-5600E3829000}"/>
              </a:ext>
            </a:extLst>
          </p:cNvPr>
          <p:cNvSpPr/>
          <p:nvPr/>
        </p:nvSpPr>
        <p:spPr>
          <a:xfrm>
            <a:off x="11208244" y="2639166"/>
            <a:ext cx="355904" cy="50155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B4CB3577-0026-5BC5-8812-77FC296B029D}"/>
              </a:ext>
            </a:extLst>
          </p:cNvPr>
          <p:cNvSpPr/>
          <p:nvPr/>
        </p:nvSpPr>
        <p:spPr>
          <a:xfrm>
            <a:off x="11208244" y="1946522"/>
            <a:ext cx="355904" cy="6926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878D42-EADB-3D46-6AD7-95C95F9F5B56}"/>
              </a:ext>
            </a:extLst>
          </p:cNvPr>
          <p:cNvSpPr txBox="1"/>
          <p:nvPr/>
        </p:nvSpPr>
        <p:spPr>
          <a:xfrm>
            <a:off x="11730231" y="7903941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53mm</a:t>
            </a:r>
            <a:endParaRPr lang="en-US" dirty="0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B5EF9F98-50DD-0B88-5384-9D625023785C}"/>
              </a:ext>
            </a:extLst>
          </p:cNvPr>
          <p:cNvSpPr/>
          <p:nvPr/>
        </p:nvSpPr>
        <p:spPr>
          <a:xfrm>
            <a:off x="11208244" y="7742285"/>
            <a:ext cx="355904" cy="6926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EDEDC4-9C2C-6132-DAD9-1FB5574FE8EE}"/>
              </a:ext>
            </a:extLst>
          </p:cNvPr>
          <p:cNvSpPr txBox="1"/>
          <p:nvPr/>
        </p:nvSpPr>
        <p:spPr>
          <a:xfrm>
            <a:off x="10416207" y="882499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53mm</a:t>
            </a:r>
            <a:endParaRPr lang="en-US" dirty="0"/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5988BDA0-F460-CAF7-6257-9C7355702734}"/>
              </a:ext>
            </a:extLst>
          </p:cNvPr>
          <p:cNvSpPr/>
          <p:nvPr/>
        </p:nvSpPr>
        <p:spPr>
          <a:xfrm rot="5400000">
            <a:off x="10631953" y="8238920"/>
            <a:ext cx="355904" cy="6926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A2B3C09F-41D6-C084-7FA9-8B956CC3ABEC}"/>
              </a:ext>
            </a:extLst>
          </p:cNvPr>
          <p:cNvSpPr/>
          <p:nvPr/>
        </p:nvSpPr>
        <p:spPr>
          <a:xfrm rot="5400000">
            <a:off x="5987403" y="4314653"/>
            <a:ext cx="355904" cy="859645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5F71E8-C7B7-ECA5-2D54-B8134CD88E12}"/>
              </a:ext>
            </a:extLst>
          </p:cNvPr>
          <p:cNvSpPr txBox="1"/>
          <p:nvPr/>
        </p:nvSpPr>
        <p:spPr>
          <a:xfrm>
            <a:off x="479602" y="404398"/>
            <a:ext cx="9370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Game </a:t>
            </a:r>
            <a:r>
              <a:rPr lang="nb-NO" sz="3200" b="1" dirty="0" err="1"/>
              <a:t>box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3986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259</Words>
  <Application>Microsoft Office PowerPoint</Application>
  <PresentationFormat>A3 Paper (297x420 mm)</PresentationFormat>
  <Paragraphs>108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Board game name: DINO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Erlend Vestad</dc:creator>
  <cp:lastModifiedBy>Erlend Vestad</cp:lastModifiedBy>
  <cp:revision>1</cp:revision>
  <dcterms:created xsi:type="dcterms:W3CDTF">2022-12-13T18:27:40Z</dcterms:created>
  <dcterms:modified xsi:type="dcterms:W3CDTF">2022-12-16T17:12:55Z</dcterms:modified>
</cp:coreProperties>
</file>