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A905D-4F80-4033-84A3-1DDC817B3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F9BF3-94B2-11F2-6090-99660A494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7A60D-1F07-F66D-0246-BDA079D75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4DBC9-1E9A-04FF-D9DD-2B1D07C1A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3946A-39FE-2763-9140-8E374C51F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4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2D44-92A1-3605-D11C-126B78123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39A5E-6DFF-57E6-C1F6-C6218440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1D397-A00B-1FEE-B14D-FAF4760DD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B9656-F2FF-2633-847C-2DDBBC582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4B355-30F3-2AF6-B68E-1D05064D6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4CF7A-8678-B031-7D87-D9FBB718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DE061-4EB1-CEB7-81D5-046047ECE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4211-EB27-031F-AE54-F83EFE24E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222F1-632D-ADB8-8C0A-2CC88BFD4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22C3-D92D-7B7B-8361-FCA645E3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0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AF89-67AA-9B66-1C7E-1DA6465D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8699B-47F6-B5AC-0EDD-C2BE16015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E4BE72-EC11-A66B-E3A3-0A06EB0D1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93C59-6807-6286-3556-5495E1B91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0CEB7-DF2E-2563-631D-04B99AD6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B2E47-B9CC-75C5-1568-7DCD5A0F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86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5FD6C-1D41-CADD-CFA6-25B054DB2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9FEAC-F1BD-2AEB-DD46-5F9CC01F2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135CC-4094-6F9D-9E49-A2FC59F0EB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4D7754-4E43-F42D-3488-7DE248648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B46465-3944-6EA3-2B27-BF9ACD978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291D2D-0630-FC61-4A0C-88F99B59E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2EE3CD-DE52-10B6-075D-0065A8B8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BC0F45-E42B-001B-8E8C-1EC34F649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0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DA0AB-1402-681F-CF9A-9499D09B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96FAF-0881-0249-52F7-E10AD9BA4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B59C09-AA87-D285-7951-C426D9CE3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5A88B-2EAF-7707-CE97-0D3C11D2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69B13C-1B5C-00A1-7BD4-72E27FB70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608DC3-4F0A-10E4-64C4-7E7A3B66F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34418-D597-6930-AE7B-1ADA308F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1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3CC19-9C7D-B983-F5DB-6B0044740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5C50F-E7D1-3036-33C8-36136EDD3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AC912-3E92-7637-F37B-3CDD30138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D00A2-C3F4-44A2-3989-17C0FF18D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89D71-FCDB-F640-FCAD-6B4592BB8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73D78-CE2A-05C7-9BB0-98C7F7B8D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8725-2BF5-4679-C5EC-8A6A788A7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7975BE-1A78-EA47-354F-F61869C3A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CFADB-EE2F-8B8F-0F5D-455AB2079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F9E7C-5B12-1DAF-6F26-6A5D71F3C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FB308-7473-1A35-4980-B5AC5E04E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FE42F-05AC-B37F-AC7C-DB00224EA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4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3D62-1CC4-A2E5-A720-E0FDEB98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9D9D60-ECA1-4531-4A4C-8D02E227E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15FA8-B6D5-9569-98D8-117C94EBB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99272-DAAC-313A-4AB6-F5FFBF6DE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38E8E-9C9B-27F7-D951-1E10CA551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3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83DDB4-188A-BBE1-3587-871F3A23AC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50801-5CF0-26E7-C822-970F939A1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9EC18-B9A4-9F77-4DFB-826ED6254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FE43-DE4E-1C78-14B9-C585E5B3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E70C8-FBF6-549E-4E80-5D7327C1F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8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77BD3B-19B4-DB31-37FB-1747CA53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6CBB5-1B32-2A8F-B6E9-84215C02F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80FA0-51F3-233C-2D55-D92170C66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7FE5E-C79B-4C6B-A66A-D8816A40207C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9EC27-91CF-4E05-FEC2-8AC317C0B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2CDF4-07E4-C092-3598-20C41CF6B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30D59-7375-4828-8CF8-4179B6899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6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20078E-1037-6B69-4BFE-8CF3336A85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00" t="26300" r="20940" b="53639"/>
          <a:stretch/>
        </p:blipFill>
        <p:spPr>
          <a:xfrm>
            <a:off x="1837189" y="1667750"/>
            <a:ext cx="1686001" cy="15027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5368E-8E1B-7879-028F-E303C7C15D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51499" r="35527" b="31987"/>
          <a:stretch/>
        </p:blipFill>
        <p:spPr>
          <a:xfrm>
            <a:off x="4721826" y="2040057"/>
            <a:ext cx="1975383" cy="13889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FD64B0-4A12-7AA5-AF86-7542934191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642" t="61345" r="36285" b="21958"/>
          <a:stretch/>
        </p:blipFill>
        <p:spPr>
          <a:xfrm>
            <a:off x="7771000" y="1988380"/>
            <a:ext cx="1862357" cy="133795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6EBAFBE-9209-26B7-E1FD-2422903DAE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895" t="53701" r="51995" b="29663"/>
          <a:stretch/>
        </p:blipFill>
        <p:spPr>
          <a:xfrm>
            <a:off x="6902983" y="4280723"/>
            <a:ext cx="1736033" cy="134148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648855D-12FE-F8EB-9F77-61AD66CF8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8659" y="3553345"/>
            <a:ext cx="1463167" cy="2420322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CB70D9C5-2A0D-1FC5-3FA7-8365BF2255A6}"/>
              </a:ext>
            </a:extLst>
          </p:cNvPr>
          <p:cNvSpPr/>
          <p:nvPr/>
        </p:nvSpPr>
        <p:spPr>
          <a:xfrm>
            <a:off x="935793" y="5725166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67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66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kaiser</dc:creator>
  <cp:lastModifiedBy>kevin kaiser</cp:lastModifiedBy>
  <cp:revision>7</cp:revision>
  <cp:lastPrinted>2022-11-18T01:15:23Z</cp:lastPrinted>
  <dcterms:created xsi:type="dcterms:W3CDTF">2022-11-17T20:31:23Z</dcterms:created>
  <dcterms:modified xsi:type="dcterms:W3CDTF">2022-11-24T04:43:17Z</dcterms:modified>
</cp:coreProperties>
</file>