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3421C-4D65-44DA-CE6C-E080591C0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3F9887-73A8-8F68-3F86-C66150AF09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2A6D6-512F-193D-6C79-E5236529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AF49-5006-44DA-8FB0-BCA93661AE1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5D81C-69BA-4E4B-A77B-A09AF462B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B2BEA-E953-4769-CD8E-09053FB5E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7AEC-9553-4161-8EC3-AF0B07BA7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847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27F17-7221-8701-B445-BC6839868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FEDE0-8C19-AB4C-1110-77A134B61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82D48-BF88-6919-A3EE-328FCA6A9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AF49-5006-44DA-8FB0-BCA93661AE1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778EE-520E-0662-5BB8-39BF2E6C8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B7375-1E8D-D21B-7A2F-DCC4F02A9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7AEC-9553-4161-8EC3-AF0B07BA7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03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8C574-3CC8-549A-95D1-A98421A60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C7157-1C00-598C-096D-E61B561E1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69DB5-D7B7-C0D5-8B74-67AC69998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AF49-5006-44DA-8FB0-BCA93661AE1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2884C-BC13-5214-EADF-2BFCE681A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49583-497A-0664-FB36-ADBE1858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7AEC-9553-4161-8EC3-AF0B07BA7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88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3BA08-E99B-8119-1111-AFC62599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3DCD1-1946-871C-88C3-11D0E6642B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AA8CE-E9CA-93FD-0547-9A19ED3CF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6CF789-3B64-8C16-E7BE-7A2C1240B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AF49-5006-44DA-8FB0-BCA93661AE1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74F096-1D8D-0246-AF92-640FE69BA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B04A5F-5D5B-6167-9D92-487155C99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7AEC-9553-4161-8EC3-AF0B07BA7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95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C9CFE-56F7-1857-CF5F-6F22FD5AB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FEA43C-5966-FBD0-BBF0-DE588CEEE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A5046-4184-BC71-6183-C83192A3D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8A3F06-C4DD-0D38-D550-B55139E9B8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3BAF96-38F8-2AEC-419F-7BDBAFF723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EB2A96-E086-29E2-16E3-D27B159D0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AF49-5006-44DA-8FB0-BCA93661AE1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442B05-E82C-B35F-7323-6CD4589B2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F60D7F-0708-6220-0C08-828BFD125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7AEC-9553-4161-8EC3-AF0B07BA7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32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6C687-D43B-F616-18CB-4D8E968BA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1E4E52-ABAF-1A2A-2B62-6576116E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AF49-5006-44DA-8FB0-BCA93661AE1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E3A1BB-F260-F9EE-59BC-957B45E2F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1E5499-2BAC-37F5-F706-41EE63ED5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7AEC-9553-4161-8EC3-AF0B07BA7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7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3DCF2A-38E7-94AB-CAEC-80F86BC51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AF49-5006-44DA-8FB0-BCA93661AE1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47F859-D2C8-62D9-FFAA-4472E564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B1786E-7948-4334-162E-811EB33D4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7AEC-9553-4161-8EC3-AF0B07BA7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49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8E36F-3BF7-857F-DBE4-C11BFBEE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F932A-847B-8E7E-9F2F-7093B1614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1787D-B4B9-0013-A3B7-E78D8744E0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8A49E-912F-0CE0-6160-403F64B2A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AF49-5006-44DA-8FB0-BCA93661AE1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0303EE-DDB2-AB0C-3C0F-6E140F097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BF08EB-48B7-A40A-67FF-ACC505BC9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7AEC-9553-4161-8EC3-AF0B07BA7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7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D7C9B-9412-EC08-19B0-82BFDC58A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B0A4F9-CE8A-3C78-022D-DE2B34762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70D15-78B4-AF1B-808A-3DB7AC401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5EE092-391B-670F-0B11-5C0C06C7E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AF49-5006-44DA-8FB0-BCA93661AE1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DC4A9A-E01D-D86D-CB27-1AB45001D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B003A2-6E76-2CFD-7394-D4D17DDCF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7AEC-9553-4161-8EC3-AF0B07BA7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00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60A81-5106-0987-5C7A-B0CBE8D97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75DB2D-2307-69F4-B1DD-18668E8F4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50297-B154-534E-EBAF-7BFE5F570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AF49-5006-44DA-8FB0-BCA93661AE1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8C656-9B7D-23AA-FC7F-8B46DB74D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88D9D-B828-0260-5F58-8A895D01D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7AEC-9553-4161-8EC3-AF0B07BA7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1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2AAD62-CB16-2C79-04E7-13AA586DFC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618603-E6FD-A110-4CAB-4C0E93CC2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A23A8-25B9-9DF5-B326-DFF3F9844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AF49-5006-44DA-8FB0-BCA93661AE1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B081A-BF2F-7D07-97D3-493492CDD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4A3A1-97B1-089E-099F-440A1C9B9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7AEC-9553-4161-8EC3-AF0B07BA7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45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3DF298-E32F-ED23-F960-32C74618A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CBB04-D982-EC8F-6774-AFCA4E9CE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52912-3F23-2381-F112-328A93B3C5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6AF49-5006-44DA-8FB0-BCA93661AE1F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55A69-9988-355D-2CFF-2094730F1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1D82-63E6-86C1-6AFB-F2D703736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E7AEC-9553-4161-8EC3-AF0B07BA7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51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6370A8-C851-2D71-C5C1-09F3E9BAC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665" y="0"/>
            <a:ext cx="98306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993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kaiser</dc:creator>
  <cp:lastModifiedBy>kevin kaiser</cp:lastModifiedBy>
  <cp:revision>1</cp:revision>
  <dcterms:created xsi:type="dcterms:W3CDTF">2022-11-29T02:38:37Z</dcterms:created>
  <dcterms:modified xsi:type="dcterms:W3CDTF">2022-11-29T02:38:48Z</dcterms:modified>
</cp:coreProperties>
</file>