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83D49-D9F4-459E-9E4F-36B1FCFD89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D9182B-A218-4EC7-A243-FB3A800976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7DFA62-2550-474E-BB3A-409ADF0D7E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B9E27-41BA-4A4A-ADBD-76E06CA15021}" type="datetimeFigureOut">
              <a:rPr lang="en-GB" smtClean="0"/>
              <a:t>11/10/2022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EFDFF-5B44-4988-A32D-5B595D9D0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27E710-6C52-4CFD-8D7A-515FFDEE0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F7E52-1CA6-429C-837F-34E8E89931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3264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A442B-ECEF-457A-A17D-C492F2B8F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5EFDF-A1D0-49AD-B3CC-5ADB5E0314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137F82-08F4-48C5-AFFA-C023C2435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B9E27-41BA-4A4A-ADBD-76E06CA15021}" type="datetimeFigureOut">
              <a:rPr lang="en-GB" smtClean="0"/>
              <a:t>11/10/2022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06EDA-D86A-4B97-9691-F19E8AF1C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37E061-C468-41D1-A6AC-995ACC7EF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F7E52-1CA6-429C-837F-34E8E89931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7638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46CA1-685C-42BB-8107-B192266DC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7DDB56-1CAC-4B19-B96D-EBBAC46FE1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324C4B-45A0-499E-9245-CCE536566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B9E27-41BA-4A4A-ADBD-76E06CA15021}" type="datetimeFigureOut">
              <a:rPr lang="en-GB" smtClean="0"/>
              <a:t>11/10/2022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BBF17-FF23-4C6E-A5A3-1D14B296B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B77E75-437C-4ADA-9359-78C2815B6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F7E52-1CA6-429C-837F-34E8E89931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3037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C5CA8-3492-4FF4-A1BF-B592B165D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D456B4-4154-4AD1-8122-808F7F88D4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6595E6-C944-410E-92BA-0023AEF28C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548685-533F-4D74-8657-A8DDE0C78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B9E27-41BA-4A4A-ADBD-76E06CA15021}" type="datetimeFigureOut">
              <a:rPr lang="en-GB" smtClean="0"/>
              <a:t>11/10/2022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E25B3D-070D-499D-AE52-709BD5738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26DB-31A9-438E-AD6E-FA0949797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F7E52-1CA6-429C-837F-34E8E89931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9374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590A0-F040-4D36-9FEB-C5C89158D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9D6111-6389-4C7E-B75F-223DF4A4E8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CE7146-22DE-43C6-A6D4-D915BB2563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7D0C68-E613-4704-AED9-BA89B66A09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FBB7C7-6037-4E15-8288-58D1DCE163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85DC7A9-375F-4D4F-9271-E5D672C4E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B9E27-41BA-4A4A-ADBD-76E06CA15021}" type="datetimeFigureOut">
              <a:rPr lang="en-GB" smtClean="0"/>
              <a:t>11/10/2022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4359A6-E6BB-42F5-91DF-1B69110AF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1108B5-40F1-43A0-9B71-FBF57F6D4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F7E52-1CA6-429C-837F-34E8E89931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9821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E39B8-D303-4EED-9755-7FC64399B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BB04BC-438B-411A-81B0-6AB36B57B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B9E27-41BA-4A4A-ADBD-76E06CA15021}" type="datetimeFigureOut">
              <a:rPr lang="en-GB" smtClean="0"/>
              <a:t>11/10/2022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EB0AD6-D07D-43A8-8CCA-7B4DDB711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9125D6-AF90-470E-BE1F-542036A8A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F7E52-1CA6-429C-837F-34E8E89931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507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664020-276F-40E9-9CE8-7A2202FCA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B9E27-41BA-4A4A-ADBD-76E06CA15021}" type="datetimeFigureOut">
              <a:rPr lang="en-GB" smtClean="0"/>
              <a:t>11/10/2022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3A1E7B-7495-4C25-BD13-EA5325711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12AAB7-2B84-4979-A15E-2850E3BC2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F7E52-1CA6-429C-837F-34E8E89931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2201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A3175-BDC4-4160-8127-992713FC2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4A42B1-DE7B-4FFC-ABC3-C2DAB6C1B6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97DE27-5C29-41BE-B12C-FCF5C205CB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BD36C0-4D8C-4D11-81B8-7AF5980F8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B9E27-41BA-4A4A-ADBD-76E06CA15021}" type="datetimeFigureOut">
              <a:rPr lang="en-GB" smtClean="0"/>
              <a:t>11/10/2022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06638E-11F7-4AC1-BE8F-50BACF102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1FE09F-EFA2-47F6-9C22-7DEB9BA05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F7E52-1CA6-429C-837F-34E8E89931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0075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1119F-6EBB-499A-848E-56E452D63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BA4AFB-E02E-487F-8172-F6121D44D9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AB33F1-AE3F-4D51-AA2C-71E51B5B26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5A3626-33D8-4966-B932-46F42276D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B9E27-41BA-4A4A-ADBD-76E06CA15021}" type="datetimeFigureOut">
              <a:rPr lang="en-GB" smtClean="0"/>
              <a:t>11/10/2022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FBCBE1-139F-4058-B29A-3D8429214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D8923-A5CD-4274-BA4F-5E69600DE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F7E52-1CA6-429C-837F-34E8E89931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3513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3CBE0-5F68-4B6E-97A7-E78186579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170213-C11B-492F-87E9-D12E5186D6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86A82B-ABA3-480E-9EC7-A7DD21B7F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B9E27-41BA-4A4A-ADBD-76E06CA15021}" type="datetimeFigureOut">
              <a:rPr lang="en-GB" smtClean="0"/>
              <a:t>11/10/2022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4259FF-E8FA-4856-96AC-AE660A9B9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7C02BD-3C53-461F-82A3-189E54F61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F7E52-1CA6-429C-837F-34E8E89931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3399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488D6A-39C1-4EA7-B99B-98E0AE93E3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2AA021-0DF2-4415-8C4B-813E27B2DB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87FE4E-5FED-4BAC-BA68-289E90DCE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B9E27-41BA-4A4A-ADBD-76E06CA15021}" type="datetimeFigureOut">
              <a:rPr lang="en-GB" smtClean="0"/>
              <a:t>11/10/2022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5E5A26-7938-443F-93C3-491713F78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EC702C-CC0E-4171-B702-3F1E04C67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F7E52-1CA6-429C-837F-34E8E89931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7386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81DB46-DA56-433F-AC88-72A787FD7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5880DD-61C6-4E68-9D2B-53CFFA790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4792D0-045B-4FF7-AA30-4207CFCCC2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7B9E27-41BA-4A4A-ADBD-76E06CA15021}" type="datetimeFigureOut">
              <a:rPr lang="en-GB" smtClean="0"/>
              <a:t>11/10/2022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5876E2-326D-4AF7-82F2-8A2AA97E79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A910DE-7B48-4D68-A89A-6DA26962AE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7F7E52-1CA6-429C-837F-34E8E89931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6371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magnifying glass free icon - magnifying glass icon PNG image with  transparent background | TOPpng">
            <a:extLst>
              <a:ext uri="{FF2B5EF4-FFF2-40B4-BE49-F238E27FC236}">
                <a16:creationId xmlns:a16="http://schemas.microsoft.com/office/drawing/2014/main" id="{5E9FC7F4-8E4D-4CC3-8639-A09916B9E6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534992">
            <a:off x="3893414" y="2121010"/>
            <a:ext cx="1539028" cy="1574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6C78FC-0812-4C72-85F2-343A33879D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904219"/>
            <a:ext cx="9677400" cy="605743"/>
          </a:xfrm>
        </p:spPr>
        <p:txBody>
          <a:bodyPr>
            <a:normAutofit fontScale="90000"/>
          </a:bodyPr>
          <a:lstStyle/>
          <a:p>
            <a:r>
              <a:rPr lang="en-GB" sz="11500" dirty="0">
                <a:latin typeface="Franklin Gothic Demi" panose="020B0703020102020204" pitchFamily="34" charset="0"/>
              </a:rPr>
              <a:t>F     RENSIC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3729B3-B625-4E5E-973B-70040E57E3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4368" y="2412719"/>
            <a:ext cx="590831" cy="590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4968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Franklin Gothic Demi</vt:lpstr>
      <vt:lpstr>Office Theme</vt:lpstr>
      <vt:lpstr>F     RENSIC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     RENSIC</dc:title>
  <dc:creator>Heather Jarvis (Cardiff and Vale UHB - Trauma and Orthopaedics)</dc:creator>
  <cp:lastModifiedBy>Heather Jarvis (Cardiff and Vale UHB - Trauma and Orthopaedics)</cp:lastModifiedBy>
  <cp:revision>1</cp:revision>
  <dcterms:created xsi:type="dcterms:W3CDTF">2022-10-11T12:49:54Z</dcterms:created>
  <dcterms:modified xsi:type="dcterms:W3CDTF">2022-10-11T12:50:15Z</dcterms:modified>
</cp:coreProperties>
</file>