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9" r:id="rId2"/>
    <p:sldId id="256" r:id="rId3"/>
    <p:sldId id="274" r:id="rId4"/>
    <p:sldId id="260" r:id="rId5"/>
    <p:sldId id="289" r:id="rId6"/>
    <p:sldId id="286" r:id="rId7"/>
    <p:sldId id="288" r:id="rId8"/>
    <p:sldId id="280" r:id="rId9"/>
    <p:sldId id="283" r:id="rId10"/>
    <p:sldId id="281" r:id="rId11"/>
    <p:sldId id="282" r:id="rId12"/>
    <p:sldId id="284" r:id="rId13"/>
    <p:sldId id="285" r:id="rId14"/>
    <p:sldId id="287" r:id="rId15"/>
    <p:sldId id="275" r:id="rId16"/>
    <p:sldId id="276" r:id="rId17"/>
    <p:sldId id="277" r:id="rId18"/>
    <p:sldId id="27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1B19"/>
    <a:srgbClr val="2F528F"/>
    <a:srgbClr val="00CCFF"/>
    <a:srgbClr val="0080FF"/>
    <a:srgbClr val="2C6AF6"/>
    <a:srgbClr val="FFDF75"/>
    <a:srgbClr val="FFD966"/>
    <a:srgbClr val="2D69F7"/>
    <a:srgbClr val="0B95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>
        <p:scale>
          <a:sx n="66" d="100"/>
          <a:sy n="66" d="100"/>
        </p:scale>
        <p:origin x="621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 Ahrens" userId="5757d71d07a7cfbf" providerId="LiveId" clId="{BE42C8E0-51BC-4497-B4B9-28B696882476}"/>
    <pc:docChg chg="custSel addSld delSld modSld sldOrd">
      <pc:chgData name="Rob Ahrens" userId="5757d71d07a7cfbf" providerId="LiveId" clId="{BE42C8E0-51BC-4497-B4B9-28B696882476}" dt="2022-10-10T17:57:01.918" v="162" actId="1076"/>
      <pc:docMkLst>
        <pc:docMk/>
      </pc:docMkLst>
      <pc:sldChg chg="addSp delSp modSp add del mod">
        <pc:chgData name="Rob Ahrens" userId="5757d71d07a7cfbf" providerId="LiveId" clId="{BE42C8E0-51BC-4497-B4B9-28B696882476}" dt="2022-10-10T17:55:57.232" v="123" actId="1076"/>
        <pc:sldMkLst>
          <pc:docMk/>
          <pc:sldMk cId="3752332612" sldId="256"/>
        </pc:sldMkLst>
        <pc:spChg chg="add mod">
          <ac:chgData name="Rob Ahrens" userId="5757d71d07a7cfbf" providerId="LiveId" clId="{BE42C8E0-51BC-4497-B4B9-28B696882476}" dt="2022-10-10T17:55:57.232" v="123" actId="1076"/>
          <ac:spMkLst>
            <pc:docMk/>
            <pc:sldMk cId="3752332612" sldId="256"/>
            <ac:spMk id="2" creationId="{04902E74-BD1C-CA3B-CC6D-6C7E6AAAA213}"/>
          </ac:spMkLst>
        </pc:spChg>
        <pc:picChg chg="del">
          <ac:chgData name="Rob Ahrens" userId="5757d71d07a7cfbf" providerId="LiveId" clId="{BE42C8E0-51BC-4497-B4B9-28B696882476}" dt="2022-10-10T17:55:20.255" v="95" actId="21"/>
          <ac:picMkLst>
            <pc:docMk/>
            <pc:sldMk cId="3752332612" sldId="256"/>
            <ac:picMk id="1024" creationId="{2D1A785D-E174-2A6F-B34C-E68810B7EEEE}"/>
          </ac:picMkLst>
        </pc:picChg>
      </pc:sldChg>
      <pc:sldChg chg="del">
        <pc:chgData name="Rob Ahrens" userId="5757d71d07a7cfbf" providerId="LiveId" clId="{BE42C8E0-51BC-4497-B4B9-28B696882476}" dt="2022-10-10T17:45:50.118" v="2" actId="47"/>
        <pc:sldMkLst>
          <pc:docMk/>
          <pc:sldMk cId="2249789698" sldId="258"/>
        </pc:sldMkLst>
      </pc:sldChg>
      <pc:sldChg chg="del">
        <pc:chgData name="Rob Ahrens" userId="5757d71d07a7cfbf" providerId="LiveId" clId="{BE42C8E0-51BC-4497-B4B9-28B696882476}" dt="2022-10-10T17:45:50.814" v="3" actId="47"/>
        <pc:sldMkLst>
          <pc:docMk/>
          <pc:sldMk cId="1834241663" sldId="259"/>
        </pc:sldMkLst>
      </pc:sldChg>
      <pc:sldChg chg="addSp modSp mod ord">
        <pc:chgData name="Rob Ahrens" userId="5757d71d07a7cfbf" providerId="LiveId" clId="{BE42C8E0-51BC-4497-B4B9-28B696882476}" dt="2022-10-10T17:56:33.066" v="145"/>
        <pc:sldMkLst>
          <pc:docMk/>
          <pc:sldMk cId="1188392535" sldId="260"/>
        </pc:sldMkLst>
        <pc:spChg chg="add mod">
          <ac:chgData name="Rob Ahrens" userId="5757d71d07a7cfbf" providerId="LiveId" clId="{BE42C8E0-51BC-4497-B4B9-28B696882476}" dt="2022-10-10T17:46:48.539" v="51" actId="1076"/>
          <ac:spMkLst>
            <pc:docMk/>
            <pc:sldMk cId="1188392535" sldId="260"/>
            <ac:spMk id="2" creationId="{B04E1516-D9C8-AFEE-DB2D-4FF2723B7B07}"/>
          </ac:spMkLst>
        </pc:spChg>
      </pc:sldChg>
      <pc:sldChg chg="del">
        <pc:chgData name="Rob Ahrens" userId="5757d71d07a7cfbf" providerId="LiveId" clId="{BE42C8E0-51BC-4497-B4B9-28B696882476}" dt="2022-10-10T17:45:55.540" v="10" actId="47"/>
        <pc:sldMkLst>
          <pc:docMk/>
          <pc:sldMk cId="3674318491" sldId="261"/>
        </pc:sldMkLst>
      </pc:sldChg>
      <pc:sldChg chg="del">
        <pc:chgData name="Rob Ahrens" userId="5757d71d07a7cfbf" providerId="LiveId" clId="{BE42C8E0-51BC-4497-B4B9-28B696882476}" dt="2022-10-10T17:45:56.246" v="11" actId="47"/>
        <pc:sldMkLst>
          <pc:docMk/>
          <pc:sldMk cId="3878893479" sldId="262"/>
        </pc:sldMkLst>
      </pc:sldChg>
      <pc:sldChg chg="del">
        <pc:chgData name="Rob Ahrens" userId="5757d71d07a7cfbf" providerId="LiveId" clId="{BE42C8E0-51BC-4497-B4B9-28B696882476}" dt="2022-10-10T17:45:54.210" v="8" actId="47"/>
        <pc:sldMkLst>
          <pc:docMk/>
          <pc:sldMk cId="3853697209" sldId="263"/>
        </pc:sldMkLst>
      </pc:sldChg>
      <pc:sldChg chg="del">
        <pc:chgData name="Rob Ahrens" userId="5757d71d07a7cfbf" providerId="LiveId" clId="{BE42C8E0-51BC-4497-B4B9-28B696882476}" dt="2022-10-10T17:45:56.904" v="12" actId="47"/>
        <pc:sldMkLst>
          <pc:docMk/>
          <pc:sldMk cId="2237591021" sldId="264"/>
        </pc:sldMkLst>
      </pc:sldChg>
      <pc:sldChg chg="del">
        <pc:chgData name="Rob Ahrens" userId="5757d71d07a7cfbf" providerId="LiveId" clId="{BE42C8E0-51BC-4497-B4B9-28B696882476}" dt="2022-10-10T17:45:57.548" v="13" actId="47"/>
        <pc:sldMkLst>
          <pc:docMk/>
          <pc:sldMk cId="1554457225" sldId="266"/>
        </pc:sldMkLst>
      </pc:sldChg>
      <pc:sldChg chg="del">
        <pc:chgData name="Rob Ahrens" userId="5757d71d07a7cfbf" providerId="LiveId" clId="{BE42C8E0-51BC-4497-B4B9-28B696882476}" dt="2022-10-10T17:45:52.076" v="5" actId="47"/>
        <pc:sldMkLst>
          <pc:docMk/>
          <pc:sldMk cId="4059418698" sldId="267"/>
        </pc:sldMkLst>
      </pc:sldChg>
      <pc:sldChg chg="del">
        <pc:chgData name="Rob Ahrens" userId="5757d71d07a7cfbf" providerId="LiveId" clId="{BE42C8E0-51BC-4497-B4B9-28B696882476}" dt="2022-10-10T17:45:54.882" v="9" actId="47"/>
        <pc:sldMkLst>
          <pc:docMk/>
          <pc:sldMk cId="2779328845" sldId="268"/>
        </pc:sldMkLst>
      </pc:sldChg>
      <pc:sldChg chg="del">
        <pc:chgData name="Rob Ahrens" userId="5757d71d07a7cfbf" providerId="LiveId" clId="{BE42C8E0-51BC-4497-B4B9-28B696882476}" dt="2022-10-10T17:45:58.228" v="14" actId="47"/>
        <pc:sldMkLst>
          <pc:docMk/>
          <pc:sldMk cId="110785532" sldId="269"/>
        </pc:sldMkLst>
      </pc:sldChg>
      <pc:sldChg chg="del">
        <pc:chgData name="Rob Ahrens" userId="5757d71d07a7cfbf" providerId="LiveId" clId="{BE42C8E0-51BC-4497-B4B9-28B696882476}" dt="2022-10-10T17:46:11.107" v="15" actId="47"/>
        <pc:sldMkLst>
          <pc:docMk/>
          <pc:sldMk cId="996089052" sldId="270"/>
        </pc:sldMkLst>
      </pc:sldChg>
      <pc:sldChg chg="del">
        <pc:chgData name="Rob Ahrens" userId="5757d71d07a7cfbf" providerId="LiveId" clId="{BE42C8E0-51BC-4497-B4B9-28B696882476}" dt="2022-10-10T17:45:52.719" v="6" actId="47"/>
        <pc:sldMkLst>
          <pc:docMk/>
          <pc:sldMk cId="511161492" sldId="271"/>
        </pc:sldMkLst>
      </pc:sldChg>
      <pc:sldChg chg="del">
        <pc:chgData name="Rob Ahrens" userId="5757d71d07a7cfbf" providerId="LiveId" clId="{BE42C8E0-51BC-4497-B4B9-28B696882476}" dt="2022-10-10T17:45:53.377" v="7" actId="47"/>
        <pc:sldMkLst>
          <pc:docMk/>
          <pc:sldMk cId="4214892451" sldId="272"/>
        </pc:sldMkLst>
      </pc:sldChg>
      <pc:sldChg chg="del">
        <pc:chgData name="Rob Ahrens" userId="5757d71d07a7cfbf" providerId="LiveId" clId="{BE42C8E0-51BC-4497-B4B9-28B696882476}" dt="2022-10-10T17:45:51.465" v="4" actId="47"/>
        <pc:sldMkLst>
          <pc:docMk/>
          <pc:sldMk cId="184564618" sldId="273"/>
        </pc:sldMkLst>
      </pc:sldChg>
      <pc:sldChg chg="addSp modSp add del mod">
        <pc:chgData name="Rob Ahrens" userId="5757d71d07a7cfbf" providerId="LiveId" clId="{BE42C8E0-51BC-4497-B4B9-28B696882476}" dt="2022-10-10T17:55:46.750" v="121" actId="403"/>
        <pc:sldMkLst>
          <pc:docMk/>
          <pc:sldMk cId="341721676" sldId="274"/>
        </pc:sldMkLst>
        <pc:spChg chg="add mod">
          <ac:chgData name="Rob Ahrens" userId="5757d71d07a7cfbf" providerId="LiveId" clId="{BE42C8E0-51BC-4497-B4B9-28B696882476}" dt="2022-10-10T17:55:46.750" v="121" actId="403"/>
          <ac:spMkLst>
            <pc:docMk/>
            <pc:sldMk cId="341721676" sldId="274"/>
            <ac:spMk id="3" creationId="{AE6A15D0-E587-5868-6AFD-5D3F41589CF2}"/>
          </ac:spMkLst>
        </pc:spChg>
        <pc:picChg chg="add mod">
          <ac:chgData name="Rob Ahrens" userId="5757d71d07a7cfbf" providerId="LiveId" clId="{BE42C8E0-51BC-4497-B4B9-28B696882476}" dt="2022-10-10T17:55:29.755" v="98" actId="1076"/>
          <ac:picMkLst>
            <pc:docMk/>
            <pc:sldMk cId="341721676" sldId="274"/>
            <ac:picMk id="2" creationId="{30A651DA-605D-6213-82C0-15826400569E}"/>
          </ac:picMkLst>
        </pc:picChg>
      </pc:sldChg>
      <pc:sldChg chg="addSp delSp modSp mod">
        <pc:chgData name="Rob Ahrens" userId="5757d71d07a7cfbf" providerId="LiveId" clId="{BE42C8E0-51BC-4497-B4B9-28B696882476}" dt="2022-10-10T17:56:24.074" v="143" actId="478"/>
        <pc:sldMkLst>
          <pc:docMk/>
          <pc:sldMk cId="1322780804" sldId="279"/>
        </pc:sldMkLst>
        <pc:spChg chg="add mod">
          <ac:chgData name="Rob Ahrens" userId="5757d71d07a7cfbf" providerId="LiveId" clId="{BE42C8E0-51BC-4497-B4B9-28B696882476}" dt="2022-10-10T17:56:15.845" v="142" actId="20577"/>
          <ac:spMkLst>
            <pc:docMk/>
            <pc:sldMk cId="1322780804" sldId="279"/>
            <ac:spMk id="51" creationId="{6044F306-0AE8-D186-30E6-FFC383299939}"/>
          </ac:spMkLst>
        </pc:spChg>
        <pc:picChg chg="del">
          <ac:chgData name="Rob Ahrens" userId="5757d71d07a7cfbf" providerId="LiveId" clId="{BE42C8E0-51BC-4497-B4B9-28B696882476}" dt="2022-10-10T17:56:24.074" v="143" actId="478"/>
          <ac:picMkLst>
            <pc:docMk/>
            <pc:sldMk cId="1322780804" sldId="279"/>
            <ac:picMk id="50" creationId="{748B5A1A-7E32-9159-A84F-134D61CF1460}"/>
          </ac:picMkLst>
        </pc:picChg>
      </pc:sldChg>
      <pc:sldChg chg="addSp modSp mod">
        <pc:chgData name="Rob Ahrens" userId="5757d71d07a7cfbf" providerId="LiveId" clId="{BE42C8E0-51BC-4497-B4B9-28B696882476}" dt="2022-10-10T17:49:23.385" v="92" actId="20577"/>
        <pc:sldMkLst>
          <pc:docMk/>
          <pc:sldMk cId="3950340178" sldId="280"/>
        </pc:sldMkLst>
        <pc:spChg chg="add mod">
          <ac:chgData name="Rob Ahrens" userId="5757d71d07a7cfbf" providerId="LiveId" clId="{BE42C8E0-51BC-4497-B4B9-28B696882476}" dt="2022-10-10T17:49:23.385" v="92" actId="20577"/>
          <ac:spMkLst>
            <pc:docMk/>
            <pc:sldMk cId="3950340178" sldId="280"/>
            <ac:spMk id="14" creationId="{891C371E-6815-00C7-6BB2-BC2BB22EC5F6}"/>
          </ac:spMkLst>
        </pc:spChg>
      </pc:sldChg>
      <pc:sldChg chg="addSp modSp mod ord">
        <pc:chgData name="Rob Ahrens" userId="5757d71d07a7cfbf" providerId="LiveId" clId="{BE42C8E0-51BC-4497-B4B9-28B696882476}" dt="2022-10-10T17:50:16.832" v="93" actId="1076"/>
        <pc:sldMkLst>
          <pc:docMk/>
          <pc:sldMk cId="2994855193" sldId="286"/>
        </pc:sldMkLst>
        <pc:spChg chg="add mod">
          <ac:chgData name="Rob Ahrens" userId="5757d71d07a7cfbf" providerId="LiveId" clId="{BE42C8E0-51BC-4497-B4B9-28B696882476}" dt="2022-10-10T17:48:39.584" v="66" actId="20577"/>
          <ac:spMkLst>
            <pc:docMk/>
            <pc:sldMk cId="2994855193" sldId="286"/>
            <ac:spMk id="8" creationId="{461720F7-0C7B-A141-7DF2-73961D905CC8}"/>
          </ac:spMkLst>
        </pc:spChg>
        <pc:picChg chg="mod">
          <ac:chgData name="Rob Ahrens" userId="5757d71d07a7cfbf" providerId="LiveId" clId="{BE42C8E0-51BC-4497-B4B9-28B696882476}" dt="2022-10-10T17:50:16.832" v="93" actId="1076"/>
          <ac:picMkLst>
            <pc:docMk/>
            <pc:sldMk cId="2994855193" sldId="286"/>
            <ac:picMk id="5" creationId="{2F727587-19B3-82D5-7730-79BFDA6D6C4E}"/>
          </ac:picMkLst>
        </pc:picChg>
      </pc:sldChg>
      <pc:sldChg chg="addSp modSp mod ord">
        <pc:chgData name="Rob Ahrens" userId="5757d71d07a7cfbf" providerId="LiveId" clId="{BE42C8E0-51BC-4497-B4B9-28B696882476}" dt="2022-10-10T17:48:58.694" v="76" actId="20577"/>
        <pc:sldMkLst>
          <pc:docMk/>
          <pc:sldMk cId="2144318680" sldId="288"/>
        </pc:sldMkLst>
        <pc:spChg chg="add mod">
          <ac:chgData name="Rob Ahrens" userId="5757d71d07a7cfbf" providerId="LiveId" clId="{BE42C8E0-51BC-4497-B4B9-28B696882476}" dt="2022-10-10T17:48:58.694" v="76" actId="20577"/>
          <ac:spMkLst>
            <pc:docMk/>
            <pc:sldMk cId="2144318680" sldId="288"/>
            <ac:spMk id="11" creationId="{F99F74EE-675C-9756-8C76-7A373B593B23}"/>
          </ac:spMkLst>
        </pc:spChg>
      </pc:sldChg>
      <pc:sldChg chg="delSp modSp new mod">
        <pc:chgData name="Rob Ahrens" userId="5757d71d07a7cfbf" providerId="LiveId" clId="{BE42C8E0-51BC-4497-B4B9-28B696882476}" dt="2022-10-10T17:57:01.918" v="162" actId="1076"/>
        <pc:sldMkLst>
          <pc:docMk/>
          <pc:sldMk cId="206489398" sldId="289"/>
        </pc:sldMkLst>
        <pc:spChg chg="mod">
          <ac:chgData name="Rob Ahrens" userId="5757d71d07a7cfbf" providerId="LiveId" clId="{BE42C8E0-51BC-4497-B4B9-28B696882476}" dt="2022-10-10T17:57:01.918" v="162" actId="1076"/>
          <ac:spMkLst>
            <pc:docMk/>
            <pc:sldMk cId="206489398" sldId="289"/>
            <ac:spMk id="2" creationId="{35A10168-05B6-EA91-E906-6D575CA090B1}"/>
          </ac:spMkLst>
        </pc:spChg>
        <pc:spChg chg="del">
          <ac:chgData name="Rob Ahrens" userId="5757d71d07a7cfbf" providerId="LiveId" clId="{BE42C8E0-51BC-4497-B4B9-28B696882476}" dt="2022-10-10T17:56:42.119" v="147" actId="478"/>
          <ac:spMkLst>
            <pc:docMk/>
            <pc:sldMk cId="206489398" sldId="289"/>
            <ac:spMk id="3" creationId="{DE4C6959-D1C7-2C85-A555-0DB2EF8AB0D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F4655-E775-45CB-807D-BE3E3B183D1F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ECB247-BEC3-41BC-83CB-2799A616D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278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E0197-3865-FCD3-7B6E-471C7E55B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11BD9B-F435-B0CC-353D-B635F5F519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B0369-3B03-39EC-5A83-AE2B766ED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A1-541C-4AB7-8EF6-3BE910D8E3D9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F38C-EEFB-F75D-5352-5FAF5861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E9B79-4FAB-8054-1733-BC7DBD1AA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696CE-2638-4101-AD6E-EE7934156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631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EBABA-59E7-962A-C829-9B5D404E2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88F74-C6DA-8F46-A0B5-B7CD0C6AE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170E9-3A9C-1EAD-E988-C39B9A568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A1-541C-4AB7-8EF6-3BE910D8E3D9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F9DDC-3C34-2A9B-F2EA-B9D639B22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4A81C-7CDA-5427-B66E-B3FFB82B4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696CE-2638-4101-AD6E-EE7934156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021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04C84-503E-4F61-AA8D-0FC501D13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14BC62-A19B-9345-7E49-5FFAB6672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A3E22-A70E-E777-FCBE-11B04A302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A1-541C-4AB7-8EF6-3BE910D8E3D9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85032-A868-7D99-3217-6277A8B7D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EFB5E-F9DD-A503-98C8-F7E0915C6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696CE-2638-4101-AD6E-EE7934156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40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8EB4-BD86-D9BC-85D0-5D60F5638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F815E-4C6B-C2D0-9A5F-B21E0B53D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30C47D-934F-B100-1C27-99ADAB033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7F0E5F-394E-5FC9-30DA-D2A0201BE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A1-541C-4AB7-8EF6-3BE910D8E3D9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22F5F-F067-2B1D-6EAE-215B5266D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CAA198-CC95-2B74-9636-A6994487D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696CE-2638-4101-AD6E-EE7934156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87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A1BFD-EB3E-B516-0B5F-344613523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133EE9-7754-6481-2086-49B149F50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F7593B-D08E-D245-1A43-D4B9B1676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03013C-F776-15CE-BBEB-2A1710442A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01079D-3A06-667D-94D4-7CC09E518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F7AEDA-1A13-CF82-43C6-11BCB7434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A1-541C-4AB7-8EF6-3BE910D8E3D9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2B4BB1-1939-3EBE-01C6-133ED3AD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B8ED60-3D47-857B-F908-0163C22A0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696CE-2638-4101-AD6E-EE7934156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57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2B400-84B0-3542-694D-432466DCD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2F0A73-4F1C-273D-6254-0BFDC0D45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A1-541C-4AB7-8EF6-3BE910D8E3D9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184BD-243C-B36F-D479-4C19776E7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1FECE-B7D1-C5FE-6D46-1F80C469E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696CE-2638-4101-AD6E-EE7934156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6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71F983-F1EF-81A1-7091-790AF782B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A1-541C-4AB7-8EF6-3BE910D8E3D9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70BA94-B6AE-0969-84C0-2DEA183E1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0C289-64D6-0DC4-B3F8-EB832DBA0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696CE-2638-4101-AD6E-EE7934156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638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FDE2-71A4-DD87-4BF0-F674519AB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3E8A2-99DF-7108-5884-24046AAFD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C093A-E19E-1B72-867A-2BCC584D3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1A2CCF-3DF2-4467-4E32-1C1142769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A1-541C-4AB7-8EF6-3BE910D8E3D9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4C3CAB-8B08-DAAF-729C-9FD650D8E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FA947-54B8-46C8-59A7-3D9D595E8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696CE-2638-4101-AD6E-EE7934156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725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973AC-F4C8-A5C0-39FB-59C9DDB74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6B449A-0689-97FF-53B8-24F5A26104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58A98-7489-B59F-B72C-B9C64D56B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903D15-7E88-23FB-F515-FD70F4DBB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A1-541C-4AB7-8EF6-3BE910D8E3D9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13EE5-F3CB-AB7F-F895-E6A9F1506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1B398-49E5-682F-8D28-E85C201E7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696CE-2638-4101-AD6E-EE7934156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87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6EB1D-187D-84F4-62B4-05049471C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3A9171-2C83-F07E-478C-EB8AE85F8F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BD0F4-7676-5DD3-41A0-51709F71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A1-541C-4AB7-8EF6-3BE910D8E3D9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BA730-6A9B-24FD-04E6-DB66134EF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72CC6-E7D4-DAC0-CA77-5E651CE9A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696CE-2638-4101-AD6E-EE7934156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62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981C09-E2AE-810B-FE49-88180A5D8B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AB53A5-2A61-A9F6-33AB-2E4A595618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C6022-A38D-C156-F85E-A1703090B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A1-541C-4AB7-8EF6-3BE910D8E3D9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1CAD7-18CB-A4F6-55D2-69BC61228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1E062-7990-3B37-CE64-210AFF39B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696CE-2638-4101-AD6E-EE7934156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776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D8F696-6D22-AA58-776F-2409129A6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6DEB68-FF9A-59D4-D32F-AE87DD090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F84F4-94D6-9415-C0B0-B61D2D6E27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8B8A1-541C-4AB7-8EF6-3BE910D8E3D9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4C389-47D6-D990-58FE-C24EFBEC4A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3C5EDA-7A7F-0A02-9B9F-992B094904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696CE-2638-4101-AD6E-EE7934156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95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jp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13" Type="http://schemas.openxmlformats.org/officeDocument/2006/relationships/image" Target="../media/image31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12" Type="http://schemas.openxmlformats.org/officeDocument/2006/relationships/image" Target="../media/image30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11" Type="http://schemas.openxmlformats.org/officeDocument/2006/relationships/image" Target="../media/image29.jpg"/><Relationship Id="rId5" Type="http://schemas.openxmlformats.org/officeDocument/2006/relationships/image" Target="../media/image23.jpeg"/><Relationship Id="rId15" Type="http://schemas.openxmlformats.org/officeDocument/2006/relationships/image" Target="../media/image33.png"/><Relationship Id="rId10" Type="http://schemas.openxmlformats.org/officeDocument/2006/relationships/image" Target="../media/image28.jpg"/><Relationship Id="rId4" Type="http://schemas.openxmlformats.org/officeDocument/2006/relationships/image" Target="../media/image22.jpg"/><Relationship Id="rId9" Type="http://schemas.openxmlformats.org/officeDocument/2006/relationships/image" Target="../media/image27.jpg"/><Relationship Id="rId1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6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hyperlink" Target="https://en.wikipedia.org/wiki/Flag_of_Bavaria#cite_note-fotw-3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hyperlink" Target="https://en.wikipedia.org/wiki/Flag_of_Bavaria#cite_note-fotw-3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hyperlink" Target="https://en.wikipedia.org/wiki/Flag_of_Bavaria#cite_note-fotw-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hyperlink" Target="https://en.wikipedia.org/wiki/Flag_of_Bavaria#cite_note-fotw-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7EEE44B-E76C-57FA-4C4F-C5F9C9069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5639"/>
            <a:ext cx="1887736" cy="225607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67C2E5C-022E-32B7-8FD2-F7A062030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3729" y="5390784"/>
            <a:ext cx="2638271" cy="146721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00AE2F7-931B-5CB4-57D1-417A58B4F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7213" y="5329063"/>
            <a:ext cx="2356516" cy="149206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09D74D3-0E5D-6C8D-97C6-46705DDAED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0485" y="5364953"/>
            <a:ext cx="2131142" cy="145676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8679952-F657-D0DD-E62E-0DC4A90F8C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5462" y="3915231"/>
            <a:ext cx="1960694" cy="147555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E13FE01-9071-F0BC-FA76-DB7476EDF2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3364" y="3910654"/>
            <a:ext cx="1971221" cy="146721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37DFF4A-2575-5D61-46E9-04E575993A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9028" y="5347299"/>
            <a:ext cx="1475489" cy="149206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330507A-24FB-35FE-6202-C5F340E028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52345" y="5339426"/>
            <a:ext cx="1960694" cy="14782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4C5D68-1A7B-D849-CE4E-D8F92C052E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585" y="2721111"/>
            <a:ext cx="2217415" cy="26567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EC8C3E-4B4F-E0A0-1C21-621849F60C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75181" y="1520925"/>
            <a:ext cx="2182115" cy="20505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4A7215-3781-E16E-E57D-FBC25523F0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74074" y="3910654"/>
            <a:ext cx="2070209" cy="14502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DB75935-7304-4479-8F3D-2F879A6B78E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87736" y="3900756"/>
            <a:ext cx="2054767" cy="14386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383B8C3-5312-645D-CECE-36DCE0B234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3976" y="2479725"/>
            <a:ext cx="3180610" cy="144196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EC2B1F1-1EDB-16A5-16BA-4E7D9415686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275" y="3065698"/>
            <a:ext cx="1842675" cy="147821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2335490-9325-E01F-83F3-8C4CE0B84BC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0187" y="1209689"/>
            <a:ext cx="1862531" cy="185601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0A28FA1-E6EC-5540-9255-2C2E939E49A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87736" y="-16640"/>
            <a:ext cx="4565086" cy="143283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A2C63A1-98EE-8BF3-45EF-188D9F5C160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31627" y="862984"/>
            <a:ext cx="4963331" cy="160855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787B956-5F10-8E73-5FBB-CCFF168C24D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63959" y="1758348"/>
            <a:ext cx="2815526" cy="215985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BD246BD-9859-7AB8-5650-600C2130B06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494863" y="3573078"/>
            <a:ext cx="2705911" cy="215985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6044F306-0AE8-D186-30E6-FFC383299939}"/>
              </a:ext>
            </a:extLst>
          </p:cNvPr>
          <p:cNvSpPr txBox="1"/>
          <p:nvPr/>
        </p:nvSpPr>
        <p:spPr>
          <a:xfrm>
            <a:off x="7521845" y="176558"/>
            <a:ext cx="3788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Mountain Inspired Signs</a:t>
            </a:r>
          </a:p>
        </p:txBody>
      </p:sp>
    </p:spTree>
    <p:extLst>
      <p:ext uri="{BB962C8B-B14F-4D97-AF65-F5344CB8AC3E}">
        <p14:creationId xmlns:p14="http://schemas.microsoft.com/office/powerpoint/2010/main" val="1322780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F25D85-DFA3-3624-D13F-4D80A4EC5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419" y="27655"/>
            <a:ext cx="2937387" cy="27897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BA1DD1-2530-8EE8-5F5C-B14B77044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039" y="4450037"/>
            <a:ext cx="1973885" cy="19249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9BF9C86-3892-A150-5523-0AEC274CEB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117" y="12907"/>
            <a:ext cx="2933153" cy="1866296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E5AA2900-B582-F74A-70D7-37B59E3D3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5" y="27655"/>
            <a:ext cx="3091784" cy="231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8D8BE13-0109-08BD-D379-D5160F62CB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569" y="2269581"/>
            <a:ext cx="3337073" cy="23188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6A279FA-2269-8ABD-FAD1-6E69EBB073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909" y="4295924"/>
            <a:ext cx="2937388" cy="70472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6F30A38-E433-8FCC-5E91-CDE6279092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042" y="2853450"/>
            <a:ext cx="2832100" cy="1422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79614F0-679A-FA51-6262-30CB132724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438" y="1660001"/>
            <a:ext cx="2361944" cy="128191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1F1D872-2674-0246-23A5-4BA9571585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776" y="0"/>
            <a:ext cx="3340100" cy="18415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6863A30-B406-1FB2-588D-11BAA11462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180" y="2855936"/>
            <a:ext cx="2297696" cy="330125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8C1ADEB-115D-9C03-FD45-61ECAB5B71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" y="4588419"/>
            <a:ext cx="2832100" cy="1792984"/>
          </a:xfrm>
          <a:prstGeom prst="rect">
            <a:avLst/>
          </a:prstGeom>
        </p:spPr>
      </p:pic>
      <p:pic>
        <p:nvPicPr>
          <p:cNvPr id="1029" name="Picture 1028">
            <a:extLst>
              <a:ext uri="{FF2B5EF4-FFF2-40B4-BE49-F238E27FC236}">
                <a16:creationId xmlns:a16="http://schemas.microsoft.com/office/drawing/2014/main" id="{CA0B319E-80E8-EA64-1D50-791005A85A7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303" y="5000647"/>
            <a:ext cx="3022600" cy="1960033"/>
          </a:xfrm>
          <a:prstGeom prst="rect">
            <a:avLst/>
          </a:prstGeom>
        </p:spPr>
      </p:pic>
      <p:pic>
        <p:nvPicPr>
          <p:cNvPr id="1030" name="Picture 1029">
            <a:extLst>
              <a:ext uri="{FF2B5EF4-FFF2-40B4-BE49-F238E27FC236}">
                <a16:creationId xmlns:a16="http://schemas.microsoft.com/office/drawing/2014/main" id="{A6C1C2B4-3DDD-5C34-21E6-0F4B621BEB2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65149" y="4559866"/>
            <a:ext cx="1792283" cy="10743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31" name="Picture 1030">
            <a:extLst>
              <a:ext uri="{FF2B5EF4-FFF2-40B4-BE49-F238E27FC236}">
                <a16:creationId xmlns:a16="http://schemas.microsoft.com/office/drawing/2014/main" id="{07AAA9DF-DB09-2FAD-5A06-1E4BD98AB61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62672" y="5692032"/>
            <a:ext cx="1798390" cy="10743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902E74-BD1C-CA3B-CC6D-6C7E6AAAA213}"/>
              </a:ext>
            </a:extLst>
          </p:cNvPr>
          <p:cNvSpPr txBox="1"/>
          <p:nvPr/>
        </p:nvSpPr>
        <p:spPr>
          <a:xfrm>
            <a:off x="6626464" y="2848096"/>
            <a:ext cx="233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Bavarian Signs</a:t>
            </a:r>
          </a:p>
        </p:txBody>
      </p:sp>
    </p:spTree>
    <p:extLst>
      <p:ext uri="{BB962C8B-B14F-4D97-AF65-F5344CB8AC3E}">
        <p14:creationId xmlns:p14="http://schemas.microsoft.com/office/powerpoint/2010/main" val="3752332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541679-264C-903D-0329-B910AE14C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2876782" cy="17624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FC501C-209D-F64C-F4E1-5E2B9A422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783" y="0"/>
            <a:ext cx="3007324" cy="17624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7A745A-E555-1F1D-2E56-9B551B7168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4108" y="1"/>
            <a:ext cx="2415284" cy="17624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C33F57-DA00-59A5-CD64-9900998B88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62432"/>
            <a:ext cx="3274142" cy="11378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B5D8D17-34C9-3ED0-E962-664242E744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617" y="0"/>
            <a:ext cx="2135325" cy="17746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A54553B-4775-3381-BE92-AE91B82706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" y="5119533"/>
            <a:ext cx="2467945" cy="17624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3BBCAFE-C5E1-9768-6C81-12B7BA4ABB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9392" y="0"/>
            <a:ext cx="1728225" cy="176243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CFF99D-CA0F-FD78-D6C4-F8AF8AB9AA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4142" y="1762431"/>
            <a:ext cx="3923071" cy="113880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6097D7E-9DD2-B719-F1BB-B1A90A4AF4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97214" y="1762430"/>
            <a:ext cx="2999718" cy="11378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21E3B44-85BF-ECCC-37CA-320C26D565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96932" y="1774667"/>
            <a:ext cx="2004995" cy="184606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286C348-976A-F377-F7B8-31E93C667D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29040" y="2881622"/>
            <a:ext cx="2360805" cy="99196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CF082D3-4AC4-1EFB-80EB-1C242DD11A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881622"/>
            <a:ext cx="1282955" cy="225607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2D4F74-05C5-88F6-F52A-2FAA5A263B2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50932" y="3916072"/>
            <a:ext cx="2467945" cy="129727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BCC6E98C-8C7F-0D11-E3CD-68B56218305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67943" y="5126357"/>
            <a:ext cx="1633492" cy="17316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0A651DA-605D-6213-82C0-15826400569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309" y="4132639"/>
            <a:ext cx="1520748" cy="25771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6A15D0-E587-5868-6AFD-5D3F41589CF2}"/>
              </a:ext>
            </a:extLst>
          </p:cNvPr>
          <p:cNvSpPr txBox="1"/>
          <p:nvPr/>
        </p:nvSpPr>
        <p:spPr>
          <a:xfrm>
            <a:off x="3980359" y="3824993"/>
            <a:ext cx="233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Bavarian Signs</a:t>
            </a:r>
          </a:p>
        </p:txBody>
      </p:sp>
    </p:spTree>
    <p:extLst>
      <p:ext uri="{BB962C8B-B14F-4D97-AF65-F5344CB8AC3E}">
        <p14:creationId xmlns:p14="http://schemas.microsoft.com/office/powerpoint/2010/main" val="341721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A9CDE1D-2E93-1C75-58F5-0083164DB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65" y="0"/>
            <a:ext cx="7039357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8C0465-FAB4-1E20-C54E-B88BA1548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7359" y="181975"/>
            <a:ext cx="1000125" cy="5619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8C6168-D8C7-18C8-1935-D59FCDB27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9812" y="193156"/>
            <a:ext cx="1495425" cy="4286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3EFCB3-F98D-0649-F2ED-893AE882E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3355" y="752601"/>
            <a:ext cx="1671286" cy="495196"/>
          </a:xfrm>
          <a:prstGeom prst="rect">
            <a:avLst/>
          </a:prstGeom>
        </p:spPr>
      </p:pic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F0BFFB17-9B29-5078-A798-730A85514C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759774"/>
              </p:ext>
            </p:extLst>
          </p:nvPr>
        </p:nvGraphicFramePr>
        <p:xfrm>
          <a:off x="7278328" y="148810"/>
          <a:ext cx="4913672" cy="67091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1">
                  <a:extLst>
                    <a:ext uri="{9D8B030D-6E8A-4147-A177-3AD203B41FA5}">
                      <a16:colId xmlns:a16="http://schemas.microsoft.com/office/drawing/2014/main" val="3107481292"/>
                    </a:ext>
                  </a:extLst>
                </a:gridCol>
                <a:gridCol w="2856271">
                  <a:extLst>
                    <a:ext uri="{9D8B030D-6E8A-4147-A177-3AD203B41FA5}">
                      <a16:colId xmlns:a16="http://schemas.microsoft.com/office/drawing/2014/main" val="862706332"/>
                    </a:ext>
                  </a:extLst>
                </a:gridCol>
              </a:tblGrid>
              <a:tr h="606911">
                <a:tc>
                  <a:txBody>
                    <a:bodyPr/>
                    <a:lstStyle/>
                    <a:p>
                      <a:r>
                        <a:rPr lang="en-US" dirty="0" err="1"/>
                        <a:t>Frakto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711619"/>
                  </a:ext>
                </a:extLst>
              </a:tr>
              <a:tr h="606911">
                <a:tc>
                  <a:txBody>
                    <a:bodyPr/>
                    <a:lstStyle/>
                    <a:p>
                      <a:r>
                        <a:rPr lang="en-US" dirty="0"/>
                        <a:t>Wilhelm </a:t>
                      </a:r>
                      <a:r>
                        <a:rPr lang="en-US" dirty="0" err="1"/>
                        <a:t>Klingspor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Gotisch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03742"/>
                  </a:ext>
                </a:extLst>
              </a:tr>
              <a:tr h="606911">
                <a:tc>
                  <a:txBody>
                    <a:bodyPr/>
                    <a:lstStyle/>
                    <a:p>
                      <a:r>
                        <a:rPr lang="en-US" dirty="0"/>
                        <a:t>Wedding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938811"/>
                  </a:ext>
                </a:extLst>
              </a:tr>
              <a:tr h="606911">
                <a:tc>
                  <a:txBody>
                    <a:bodyPr/>
                    <a:lstStyle/>
                    <a:p>
                      <a:r>
                        <a:rPr lang="en-US" dirty="0"/>
                        <a:t>Stuttgart Gothic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157137"/>
                  </a:ext>
                </a:extLst>
              </a:tr>
              <a:tr h="606911">
                <a:tc>
                  <a:txBody>
                    <a:bodyPr/>
                    <a:lstStyle/>
                    <a:p>
                      <a:r>
                        <a:rPr lang="en-US" dirty="0"/>
                        <a:t>Linotype </a:t>
                      </a:r>
                      <a:r>
                        <a:rPr lang="en-US" dirty="0" err="1"/>
                        <a:t>Dala</a:t>
                      </a:r>
                      <a:r>
                        <a:rPr lang="en-US" dirty="0"/>
                        <a:t>(?)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30073"/>
                  </a:ext>
                </a:extLst>
              </a:tr>
              <a:tr h="606911">
                <a:tc>
                  <a:txBody>
                    <a:bodyPr/>
                    <a:lstStyle/>
                    <a:p>
                      <a:r>
                        <a:rPr lang="en-US" dirty="0"/>
                        <a:t>Jessen </a:t>
                      </a:r>
                      <a:r>
                        <a:rPr lang="en-US" dirty="0" err="1"/>
                        <a:t>Schrift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121221"/>
                  </a:ext>
                </a:extLst>
              </a:tr>
              <a:tr h="606911">
                <a:tc>
                  <a:txBody>
                    <a:bodyPr/>
                    <a:lstStyle/>
                    <a:p>
                      <a:r>
                        <a:rPr lang="en-US" dirty="0"/>
                        <a:t>Old English(?)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235421"/>
                  </a:ext>
                </a:extLst>
              </a:tr>
              <a:tr h="606911">
                <a:tc>
                  <a:txBody>
                    <a:bodyPr/>
                    <a:lstStyle/>
                    <a:p>
                      <a:r>
                        <a:rPr lang="en-US" dirty="0"/>
                        <a:t>Blackletter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36536"/>
                  </a:ext>
                </a:extLst>
              </a:tr>
              <a:tr h="606911">
                <a:tc>
                  <a:txBody>
                    <a:bodyPr/>
                    <a:lstStyle/>
                    <a:p>
                      <a:r>
                        <a:rPr lang="en-US" dirty="0"/>
                        <a:t>Clairvaux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630367"/>
                  </a:ext>
                </a:extLst>
              </a:tr>
              <a:tr h="606911">
                <a:tc>
                  <a:txBody>
                    <a:bodyPr/>
                    <a:lstStyle/>
                    <a:p>
                      <a:r>
                        <a:rPr lang="en-US" dirty="0"/>
                        <a:t>Vivaldi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04515"/>
                  </a:ext>
                </a:extLst>
              </a:tr>
              <a:tr h="60691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158195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1B112318-7AFE-10FD-5875-816E9F6162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3355" y="1338786"/>
            <a:ext cx="1800225" cy="533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9EE9040-236A-7102-7431-EBEA34F97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3355" y="2069364"/>
            <a:ext cx="1968910" cy="4262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320037B-6835-8449-EC53-4B834A0622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92069" y="2629652"/>
            <a:ext cx="1722796" cy="4210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DB52E55-6669-2952-E0E4-44691F22CC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01504" y="3236489"/>
            <a:ext cx="1932039" cy="4181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D7C6461-5F2C-D26F-73CE-C1158C79AC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41899" y="3810617"/>
            <a:ext cx="2124075" cy="50811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620193B-522F-DD43-B2B5-71B07BF9A9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80242" y="4409718"/>
            <a:ext cx="1773338" cy="56677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0469CFA-FE18-7FB1-5F34-6AF75E4C5A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98720" y="5673909"/>
            <a:ext cx="2901190" cy="45378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4D73189-501F-6FB0-347C-8B7B1D680A7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30345" y="5155005"/>
            <a:ext cx="2437940" cy="4444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4E1516-D9C8-AFEE-DB2D-4FF2723B7B07}"/>
              </a:ext>
            </a:extLst>
          </p:cNvPr>
          <p:cNvSpPr txBox="1"/>
          <p:nvPr/>
        </p:nvSpPr>
        <p:spPr>
          <a:xfrm rot="20707950">
            <a:off x="4350533" y="2583632"/>
            <a:ext cx="1765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Required to Use 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these fonts</a:t>
            </a:r>
          </a:p>
        </p:txBody>
      </p:sp>
    </p:spTree>
    <p:extLst>
      <p:ext uri="{BB962C8B-B14F-4D97-AF65-F5344CB8AC3E}">
        <p14:creationId xmlns:p14="http://schemas.microsoft.com/office/powerpoint/2010/main" val="1188392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10168-05B6-EA91-E906-6D575CA09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9071" y="2766218"/>
            <a:ext cx="7093857" cy="1325563"/>
          </a:xfrm>
        </p:spPr>
        <p:txBody>
          <a:bodyPr/>
          <a:lstStyle/>
          <a:p>
            <a:pPr algn="ctr"/>
            <a:r>
              <a:rPr lang="en-US" dirty="0"/>
              <a:t>Some Ideas</a:t>
            </a:r>
          </a:p>
        </p:txBody>
      </p:sp>
    </p:spTree>
    <p:extLst>
      <p:ext uri="{BB962C8B-B14F-4D97-AF65-F5344CB8AC3E}">
        <p14:creationId xmlns:p14="http://schemas.microsoft.com/office/powerpoint/2010/main" val="206489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727587-19B3-82D5-7730-79BFDA6D6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028" y="102986"/>
            <a:ext cx="9847943" cy="32159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21EBB9-035F-97A7-4AA0-B5E776D62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458" y="3539087"/>
            <a:ext cx="6481082" cy="2767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1720F7-0C7B-A141-7DF2-73961D905CC8}"/>
              </a:ext>
            </a:extLst>
          </p:cNvPr>
          <p:cNvSpPr txBox="1"/>
          <p:nvPr/>
        </p:nvSpPr>
        <p:spPr>
          <a:xfrm>
            <a:off x="616857" y="5014686"/>
            <a:ext cx="1286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Wrong Font</a:t>
            </a:r>
          </a:p>
        </p:txBody>
      </p:sp>
    </p:spTree>
    <p:extLst>
      <p:ext uri="{BB962C8B-B14F-4D97-AF65-F5344CB8AC3E}">
        <p14:creationId xmlns:p14="http://schemas.microsoft.com/office/powerpoint/2010/main" val="2994855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727587-19B3-82D5-7730-79BFDA6D6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028" y="102987"/>
            <a:ext cx="9847943" cy="32159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21EBB9-035F-97A7-4AA0-B5E776D62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458" y="3539087"/>
            <a:ext cx="6481082" cy="27673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C5A33A-F297-3B7E-F218-7C1048385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170" y="1777356"/>
            <a:ext cx="9557657" cy="15415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9473A3-85BC-E726-0D01-44D4515B9B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5458" y="5148041"/>
            <a:ext cx="6481082" cy="15941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49C70F-CF33-CAEE-ABA1-BF2DE72E5E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5372" y="4424261"/>
            <a:ext cx="2677886" cy="11815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9F74EE-675C-9756-8C76-7A373B593B23}"/>
              </a:ext>
            </a:extLst>
          </p:cNvPr>
          <p:cNvSpPr txBox="1"/>
          <p:nvPr/>
        </p:nvSpPr>
        <p:spPr>
          <a:xfrm>
            <a:off x="863600" y="4985657"/>
            <a:ext cx="622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Too </a:t>
            </a:r>
          </a:p>
          <a:p>
            <a:r>
              <a:rPr lang="en-US" dirty="0"/>
              <a:t>Dark</a:t>
            </a:r>
          </a:p>
        </p:txBody>
      </p:sp>
    </p:spTree>
    <p:extLst>
      <p:ext uri="{BB962C8B-B14F-4D97-AF65-F5344CB8AC3E}">
        <p14:creationId xmlns:p14="http://schemas.microsoft.com/office/powerpoint/2010/main" val="2144318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5B62A9-D17E-6367-0671-937DC20AF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586" y="330755"/>
            <a:ext cx="10830157" cy="3509913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48F6E20-0C7F-CF2D-C257-232E9C9FC3DA}"/>
              </a:ext>
            </a:extLst>
          </p:cNvPr>
          <p:cNvSpPr/>
          <p:nvPr/>
        </p:nvSpPr>
        <p:spPr>
          <a:xfrm>
            <a:off x="1446278" y="1613585"/>
            <a:ext cx="2535323" cy="302420"/>
          </a:xfrm>
          <a:custGeom>
            <a:avLst/>
            <a:gdLst>
              <a:gd name="connsiteX0" fmla="*/ 0 w 2535323"/>
              <a:gd name="connsiteY0" fmla="*/ 302420 h 302420"/>
              <a:gd name="connsiteX1" fmla="*/ 258097 w 2535323"/>
              <a:gd name="connsiteY1" fmla="*/ 228678 h 302420"/>
              <a:gd name="connsiteX2" fmla="*/ 435078 w 2535323"/>
              <a:gd name="connsiteY2" fmla="*/ 258175 h 302420"/>
              <a:gd name="connsiteX3" fmla="*/ 744794 w 2535323"/>
              <a:gd name="connsiteY3" fmla="*/ 250801 h 302420"/>
              <a:gd name="connsiteX4" fmla="*/ 958646 w 2535323"/>
              <a:gd name="connsiteY4" fmla="*/ 206556 h 302420"/>
              <a:gd name="connsiteX5" fmla="*/ 1283110 w 2535323"/>
              <a:gd name="connsiteY5" fmla="*/ 110691 h 302420"/>
              <a:gd name="connsiteX6" fmla="*/ 1607575 w 2535323"/>
              <a:gd name="connsiteY6" fmla="*/ 103317 h 302420"/>
              <a:gd name="connsiteX7" fmla="*/ 1865671 w 2535323"/>
              <a:gd name="connsiteY7" fmla="*/ 95943 h 302420"/>
              <a:gd name="connsiteX8" fmla="*/ 2145891 w 2535323"/>
              <a:gd name="connsiteY8" fmla="*/ 29575 h 302420"/>
              <a:gd name="connsiteX9" fmla="*/ 2308123 w 2535323"/>
              <a:gd name="connsiteY9" fmla="*/ 78 h 302420"/>
              <a:gd name="connsiteX10" fmla="*/ 2411362 w 2535323"/>
              <a:gd name="connsiteY10" fmla="*/ 22201 h 302420"/>
              <a:gd name="connsiteX11" fmla="*/ 2529349 w 2535323"/>
              <a:gd name="connsiteY11" fmla="*/ 59072 h 302420"/>
              <a:gd name="connsiteX12" fmla="*/ 2507226 w 2535323"/>
              <a:gd name="connsiteY12" fmla="*/ 59072 h 302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35323" h="302420">
                <a:moveTo>
                  <a:pt x="0" y="302420"/>
                </a:moveTo>
                <a:cubicBezTo>
                  <a:pt x="92792" y="269236"/>
                  <a:pt x="185584" y="236052"/>
                  <a:pt x="258097" y="228678"/>
                </a:cubicBezTo>
                <a:cubicBezTo>
                  <a:pt x="330610" y="221304"/>
                  <a:pt x="353962" y="254488"/>
                  <a:pt x="435078" y="258175"/>
                </a:cubicBezTo>
                <a:cubicBezTo>
                  <a:pt x="516194" y="261862"/>
                  <a:pt x="657533" y="259404"/>
                  <a:pt x="744794" y="250801"/>
                </a:cubicBezTo>
                <a:cubicBezTo>
                  <a:pt x="832055" y="242198"/>
                  <a:pt x="868927" y="229908"/>
                  <a:pt x="958646" y="206556"/>
                </a:cubicBezTo>
                <a:cubicBezTo>
                  <a:pt x="1048365" y="183204"/>
                  <a:pt x="1174955" y="127897"/>
                  <a:pt x="1283110" y="110691"/>
                </a:cubicBezTo>
                <a:cubicBezTo>
                  <a:pt x="1391265" y="93485"/>
                  <a:pt x="1607575" y="103317"/>
                  <a:pt x="1607575" y="103317"/>
                </a:cubicBezTo>
                <a:lnTo>
                  <a:pt x="1865671" y="95943"/>
                </a:lnTo>
                <a:cubicBezTo>
                  <a:pt x="1955390" y="83653"/>
                  <a:pt x="2072149" y="45552"/>
                  <a:pt x="2145891" y="29575"/>
                </a:cubicBezTo>
                <a:cubicBezTo>
                  <a:pt x="2219633" y="13598"/>
                  <a:pt x="2263878" y="1307"/>
                  <a:pt x="2308123" y="78"/>
                </a:cubicBezTo>
                <a:cubicBezTo>
                  <a:pt x="2352368" y="-1151"/>
                  <a:pt x="2374491" y="12369"/>
                  <a:pt x="2411362" y="22201"/>
                </a:cubicBezTo>
                <a:cubicBezTo>
                  <a:pt x="2448233" y="32033"/>
                  <a:pt x="2513372" y="52927"/>
                  <a:pt x="2529349" y="59072"/>
                </a:cubicBezTo>
                <a:cubicBezTo>
                  <a:pt x="2545326" y="65217"/>
                  <a:pt x="2526276" y="62144"/>
                  <a:pt x="2507226" y="59072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57FF4DE-03DE-2239-207D-80612FDF50BE}"/>
              </a:ext>
            </a:extLst>
          </p:cNvPr>
          <p:cNvSpPr/>
          <p:nvPr/>
        </p:nvSpPr>
        <p:spPr>
          <a:xfrm>
            <a:off x="2899456" y="1144035"/>
            <a:ext cx="4133850" cy="1028915"/>
          </a:xfrm>
          <a:custGeom>
            <a:avLst/>
            <a:gdLst>
              <a:gd name="connsiteX0" fmla="*/ 0 w 4133850"/>
              <a:gd name="connsiteY0" fmla="*/ 833652 h 1028915"/>
              <a:gd name="connsiteX1" fmla="*/ 228600 w 4133850"/>
              <a:gd name="connsiteY1" fmla="*/ 788409 h 1028915"/>
              <a:gd name="connsiteX2" fmla="*/ 369093 w 4133850"/>
              <a:gd name="connsiteY2" fmla="*/ 707446 h 1028915"/>
              <a:gd name="connsiteX3" fmla="*/ 683418 w 4133850"/>
              <a:gd name="connsiteY3" fmla="*/ 674109 h 1028915"/>
              <a:gd name="connsiteX4" fmla="*/ 847725 w 4133850"/>
              <a:gd name="connsiteY4" fmla="*/ 614577 h 1028915"/>
              <a:gd name="connsiteX5" fmla="*/ 1166812 w 4133850"/>
              <a:gd name="connsiteY5" fmla="*/ 500277 h 1028915"/>
              <a:gd name="connsiteX6" fmla="*/ 1338262 w 4133850"/>
              <a:gd name="connsiteY6" fmla="*/ 388359 h 1028915"/>
              <a:gd name="connsiteX7" fmla="*/ 1540668 w 4133850"/>
              <a:gd name="connsiteY7" fmla="*/ 305015 h 1028915"/>
              <a:gd name="connsiteX8" fmla="*/ 1743075 w 4133850"/>
              <a:gd name="connsiteY8" fmla="*/ 200240 h 1028915"/>
              <a:gd name="connsiteX9" fmla="*/ 1807368 w 4133850"/>
              <a:gd name="connsiteY9" fmla="*/ 164521 h 1028915"/>
              <a:gd name="connsiteX10" fmla="*/ 1800225 w 4133850"/>
              <a:gd name="connsiteY10" fmla="*/ 119277 h 1028915"/>
              <a:gd name="connsiteX11" fmla="*/ 1831181 w 4133850"/>
              <a:gd name="connsiteY11" fmla="*/ 124040 h 1028915"/>
              <a:gd name="connsiteX12" fmla="*/ 1871662 w 4133850"/>
              <a:gd name="connsiteY12" fmla="*/ 76415 h 1028915"/>
              <a:gd name="connsiteX13" fmla="*/ 1909762 w 4133850"/>
              <a:gd name="connsiteY13" fmla="*/ 81177 h 1028915"/>
              <a:gd name="connsiteX14" fmla="*/ 1976437 w 4133850"/>
              <a:gd name="connsiteY14" fmla="*/ 9740 h 1028915"/>
              <a:gd name="connsiteX15" fmla="*/ 2026443 w 4133850"/>
              <a:gd name="connsiteY15" fmla="*/ 12121 h 1028915"/>
              <a:gd name="connsiteX16" fmla="*/ 2088356 w 4133850"/>
              <a:gd name="connsiteY16" fmla="*/ 215 h 1028915"/>
              <a:gd name="connsiteX17" fmla="*/ 2109787 w 4133850"/>
              <a:gd name="connsiteY17" fmla="*/ 24027 h 1028915"/>
              <a:gd name="connsiteX18" fmla="*/ 2131218 w 4133850"/>
              <a:gd name="connsiteY18" fmla="*/ 14502 h 1028915"/>
              <a:gd name="connsiteX19" fmla="*/ 2164556 w 4133850"/>
              <a:gd name="connsiteY19" fmla="*/ 47840 h 1028915"/>
              <a:gd name="connsiteX20" fmla="*/ 2202656 w 4133850"/>
              <a:gd name="connsiteY20" fmla="*/ 35934 h 1028915"/>
              <a:gd name="connsiteX21" fmla="*/ 2224087 w 4133850"/>
              <a:gd name="connsiteY21" fmla="*/ 26409 h 1028915"/>
              <a:gd name="connsiteX22" fmla="*/ 2257425 w 4133850"/>
              <a:gd name="connsiteY22" fmla="*/ 31171 h 1028915"/>
              <a:gd name="connsiteX23" fmla="*/ 2286000 w 4133850"/>
              <a:gd name="connsiteY23" fmla="*/ 24027 h 1028915"/>
              <a:gd name="connsiteX24" fmla="*/ 2328862 w 4133850"/>
              <a:gd name="connsiteY24" fmla="*/ 74034 h 1028915"/>
              <a:gd name="connsiteX25" fmla="*/ 2347912 w 4133850"/>
              <a:gd name="connsiteY25" fmla="*/ 93084 h 1028915"/>
              <a:gd name="connsiteX26" fmla="*/ 2364581 w 4133850"/>
              <a:gd name="connsiteY26" fmla="*/ 102609 h 1028915"/>
              <a:gd name="connsiteX27" fmla="*/ 2378868 w 4133850"/>
              <a:gd name="connsiteY27" fmla="*/ 107371 h 1028915"/>
              <a:gd name="connsiteX28" fmla="*/ 2436018 w 4133850"/>
              <a:gd name="connsiteY28" fmla="*/ 147852 h 1028915"/>
              <a:gd name="connsiteX29" fmla="*/ 2512218 w 4133850"/>
              <a:gd name="connsiteY29" fmla="*/ 231196 h 1028915"/>
              <a:gd name="connsiteX30" fmla="*/ 2543175 w 4133850"/>
              <a:gd name="connsiteY30" fmla="*/ 264534 h 1028915"/>
              <a:gd name="connsiteX31" fmla="*/ 2564606 w 4133850"/>
              <a:gd name="connsiteY31" fmla="*/ 297871 h 1028915"/>
              <a:gd name="connsiteX32" fmla="*/ 2578893 w 4133850"/>
              <a:gd name="connsiteY32" fmla="*/ 307396 h 1028915"/>
              <a:gd name="connsiteX33" fmla="*/ 2609850 w 4133850"/>
              <a:gd name="connsiteY33" fmla="*/ 340734 h 1028915"/>
              <a:gd name="connsiteX34" fmla="*/ 2640806 w 4133850"/>
              <a:gd name="connsiteY34" fmla="*/ 390740 h 1028915"/>
              <a:gd name="connsiteX35" fmla="*/ 2678906 w 4133850"/>
              <a:gd name="connsiteY35" fmla="*/ 407409 h 1028915"/>
              <a:gd name="connsiteX36" fmla="*/ 2724150 w 4133850"/>
              <a:gd name="connsiteY36" fmla="*/ 426459 h 1028915"/>
              <a:gd name="connsiteX37" fmla="*/ 2740818 w 4133850"/>
              <a:gd name="connsiteY37" fmla="*/ 462177 h 1028915"/>
              <a:gd name="connsiteX38" fmla="*/ 2888456 w 4133850"/>
              <a:gd name="connsiteY38" fmla="*/ 626484 h 1028915"/>
              <a:gd name="connsiteX39" fmla="*/ 2959893 w 4133850"/>
              <a:gd name="connsiteY39" fmla="*/ 636009 h 1028915"/>
              <a:gd name="connsiteX40" fmla="*/ 3005137 w 4133850"/>
              <a:gd name="connsiteY40" fmla="*/ 640771 h 1028915"/>
              <a:gd name="connsiteX41" fmla="*/ 3071812 w 4133850"/>
              <a:gd name="connsiteY41" fmla="*/ 666965 h 1028915"/>
              <a:gd name="connsiteX42" fmla="*/ 3190875 w 4133850"/>
              <a:gd name="connsiteY42" fmla="*/ 671727 h 1028915"/>
              <a:gd name="connsiteX43" fmla="*/ 3221831 w 4133850"/>
              <a:gd name="connsiteY43" fmla="*/ 683634 h 1028915"/>
              <a:gd name="connsiteX44" fmla="*/ 3271837 w 4133850"/>
              <a:gd name="connsiteY44" fmla="*/ 681252 h 1028915"/>
              <a:gd name="connsiteX45" fmla="*/ 3367087 w 4133850"/>
              <a:gd name="connsiteY45" fmla="*/ 731259 h 1028915"/>
              <a:gd name="connsiteX46" fmla="*/ 3414712 w 4133850"/>
              <a:gd name="connsiteY46" fmla="*/ 731259 h 1028915"/>
              <a:gd name="connsiteX47" fmla="*/ 3583781 w 4133850"/>
              <a:gd name="connsiteY47" fmla="*/ 843177 h 1028915"/>
              <a:gd name="connsiteX48" fmla="*/ 3617118 w 4133850"/>
              <a:gd name="connsiteY48" fmla="*/ 847940 h 1028915"/>
              <a:gd name="connsiteX49" fmla="*/ 3674268 w 4133850"/>
              <a:gd name="connsiteY49" fmla="*/ 850321 h 1028915"/>
              <a:gd name="connsiteX50" fmla="*/ 3700462 w 4133850"/>
              <a:gd name="connsiteY50" fmla="*/ 836034 h 1028915"/>
              <a:gd name="connsiteX51" fmla="*/ 3748087 w 4133850"/>
              <a:gd name="connsiteY51" fmla="*/ 847940 h 1028915"/>
              <a:gd name="connsiteX52" fmla="*/ 3793331 w 4133850"/>
              <a:gd name="connsiteY52" fmla="*/ 881277 h 1028915"/>
              <a:gd name="connsiteX53" fmla="*/ 3843337 w 4133850"/>
              <a:gd name="connsiteY53" fmla="*/ 893184 h 1028915"/>
              <a:gd name="connsiteX54" fmla="*/ 3924300 w 4133850"/>
              <a:gd name="connsiteY54" fmla="*/ 933665 h 1028915"/>
              <a:gd name="connsiteX55" fmla="*/ 3971925 w 4133850"/>
              <a:gd name="connsiteY55" fmla="*/ 967002 h 1028915"/>
              <a:gd name="connsiteX56" fmla="*/ 4021931 w 4133850"/>
              <a:gd name="connsiteY56" fmla="*/ 971765 h 1028915"/>
              <a:gd name="connsiteX57" fmla="*/ 4133850 w 4133850"/>
              <a:gd name="connsiteY57" fmla="*/ 1028915 h 1028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133850" h="1028915">
                <a:moveTo>
                  <a:pt x="0" y="833652"/>
                </a:moveTo>
                <a:cubicBezTo>
                  <a:pt x="83542" y="821547"/>
                  <a:pt x="167085" y="809443"/>
                  <a:pt x="228600" y="788409"/>
                </a:cubicBezTo>
                <a:cubicBezTo>
                  <a:pt x="290115" y="767375"/>
                  <a:pt x="293290" y="726496"/>
                  <a:pt x="369093" y="707446"/>
                </a:cubicBezTo>
                <a:cubicBezTo>
                  <a:pt x="444896" y="688396"/>
                  <a:pt x="603646" y="689587"/>
                  <a:pt x="683418" y="674109"/>
                </a:cubicBezTo>
                <a:cubicBezTo>
                  <a:pt x="763190" y="658631"/>
                  <a:pt x="847725" y="614577"/>
                  <a:pt x="847725" y="614577"/>
                </a:cubicBezTo>
                <a:cubicBezTo>
                  <a:pt x="928291" y="585605"/>
                  <a:pt x="1085056" y="537980"/>
                  <a:pt x="1166812" y="500277"/>
                </a:cubicBezTo>
                <a:cubicBezTo>
                  <a:pt x="1248568" y="462574"/>
                  <a:pt x="1275953" y="420903"/>
                  <a:pt x="1338262" y="388359"/>
                </a:cubicBezTo>
                <a:cubicBezTo>
                  <a:pt x="1400571" y="355815"/>
                  <a:pt x="1473199" y="336368"/>
                  <a:pt x="1540668" y="305015"/>
                </a:cubicBezTo>
                <a:cubicBezTo>
                  <a:pt x="1608137" y="273662"/>
                  <a:pt x="1698625" y="223656"/>
                  <a:pt x="1743075" y="200240"/>
                </a:cubicBezTo>
                <a:cubicBezTo>
                  <a:pt x="1787525" y="176824"/>
                  <a:pt x="1797843" y="178015"/>
                  <a:pt x="1807368" y="164521"/>
                </a:cubicBezTo>
                <a:cubicBezTo>
                  <a:pt x="1816893" y="151027"/>
                  <a:pt x="1796256" y="126024"/>
                  <a:pt x="1800225" y="119277"/>
                </a:cubicBezTo>
                <a:cubicBezTo>
                  <a:pt x="1804194" y="112530"/>
                  <a:pt x="1819275" y="131184"/>
                  <a:pt x="1831181" y="124040"/>
                </a:cubicBezTo>
                <a:cubicBezTo>
                  <a:pt x="1843087" y="116896"/>
                  <a:pt x="1858565" y="83559"/>
                  <a:pt x="1871662" y="76415"/>
                </a:cubicBezTo>
                <a:cubicBezTo>
                  <a:pt x="1884759" y="69271"/>
                  <a:pt x="1892300" y="92289"/>
                  <a:pt x="1909762" y="81177"/>
                </a:cubicBezTo>
                <a:cubicBezTo>
                  <a:pt x="1927224" y="70065"/>
                  <a:pt x="1956990" y="21249"/>
                  <a:pt x="1976437" y="9740"/>
                </a:cubicBezTo>
                <a:cubicBezTo>
                  <a:pt x="1995884" y="-1769"/>
                  <a:pt x="2007790" y="13708"/>
                  <a:pt x="2026443" y="12121"/>
                </a:cubicBezTo>
                <a:cubicBezTo>
                  <a:pt x="2045096" y="10533"/>
                  <a:pt x="2074465" y="-1769"/>
                  <a:pt x="2088356" y="215"/>
                </a:cubicBezTo>
                <a:cubicBezTo>
                  <a:pt x="2102247" y="2199"/>
                  <a:pt x="2102643" y="21646"/>
                  <a:pt x="2109787" y="24027"/>
                </a:cubicBezTo>
                <a:cubicBezTo>
                  <a:pt x="2116931" y="26408"/>
                  <a:pt x="2122090" y="10533"/>
                  <a:pt x="2131218" y="14502"/>
                </a:cubicBezTo>
                <a:cubicBezTo>
                  <a:pt x="2140346" y="18471"/>
                  <a:pt x="2152650" y="44268"/>
                  <a:pt x="2164556" y="47840"/>
                </a:cubicBezTo>
                <a:cubicBezTo>
                  <a:pt x="2176462" y="51412"/>
                  <a:pt x="2192734" y="39506"/>
                  <a:pt x="2202656" y="35934"/>
                </a:cubicBezTo>
                <a:cubicBezTo>
                  <a:pt x="2212578" y="32362"/>
                  <a:pt x="2214959" y="27203"/>
                  <a:pt x="2224087" y="26409"/>
                </a:cubicBezTo>
                <a:cubicBezTo>
                  <a:pt x="2233215" y="25615"/>
                  <a:pt x="2247106" y="31568"/>
                  <a:pt x="2257425" y="31171"/>
                </a:cubicBezTo>
                <a:cubicBezTo>
                  <a:pt x="2267744" y="30774"/>
                  <a:pt x="2274094" y="16883"/>
                  <a:pt x="2286000" y="24027"/>
                </a:cubicBezTo>
                <a:cubicBezTo>
                  <a:pt x="2297906" y="31171"/>
                  <a:pt x="2318543" y="62525"/>
                  <a:pt x="2328862" y="74034"/>
                </a:cubicBezTo>
                <a:cubicBezTo>
                  <a:pt x="2339181" y="85543"/>
                  <a:pt x="2341959" y="88322"/>
                  <a:pt x="2347912" y="93084"/>
                </a:cubicBezTo>
                <a:cubicBezTo>
                  <a:pt x="2353865" y="97846"/>
                  <a:pt x="2359422" y="100228"/>
                  <a:pt x="2364581" y="102609"/>
                </a:cubicBezTo>
                <a:cubicBezTo>
                  <a:pt x="2369740" y="104990"/>
                  <a:pt x="2366962" y="99831"/>
                  <a:pt x="2378868" y="107371"/>
                </a:cubicBezTo>
                <a:cubicBezTo>
                  <a:pt x="2390774" y="114911"/>
                  <a:pt x="2413793" y="127215"/>
                  <a:pt x="2436018" y="147852"/>
                </a:cubicBezTo>
                <a:cubicBezTo>
                  <a:pt x="2458243" y="168489"/>
                  <a:pt x="2494359" y="211749"/>
                  <a:pt x="2512218" y="231196"/>
                </a:cubicBezTo>
                <a:cubicBezTo>
                  <a:pt x="2530078" y="250643"/>
                  <a:pt x="2534444" y="253422"/>
                  <a:pt x="2543175" y="264534"/>
                </a:cubicBezTo>
                <a:cubicBezTo>
                  <a:pt x="2551906" y="275646"/>
                  <a:pt x="2558653" y="290727"/>
                  <a:pt x="2564606" y="297871"/>
                </a:cubicBezTo>
                <a:cubicBezTo>
                  <a:pt x="2570559" y="305015"/>
                  <a:pt x="2571352" y="300252"/>
                  <a:pt x="2578893" y="307396"/>
                </a:cubicBezTo>
                <a:cubicBezTo>
                  <a:pt x="2586434" y="314540"/>
                  <a:pt x="2599531" y="326843"/>
                  <a:pt x="2609850" y="340734"/>
                </a:cubicBezTo>
                <a:cubicBezTo>
                  <a:pt x="2620169" y="354625"/>
                  <a:pt x="2629297" y="379628"/>
                  <a:pt x="2640806" y="390740"/>
                </a:cubicBezTo>
                <a:cubicBezTo>
                  <a:pt x="2652315" y="401852"/>
                  <a:pt x="2678906" y="407409"/>
                  <a:pt x="2678906" y="407409"/>
                </a:cubicBezTo>
                <a:cubicBezTo>
                  <a:pt x="2692797" y="413362"/>
                  <a:pt x="2713831" y="417331"/>
                  <a:pt x="2724150" y="426459"/>
                </a:cubicBezTo>
                <a:cubicBezTo>
                  <a:pt x="2734469" y="435587"/>
                  <a:pt x="2713434" y="428840"/>
                  <a:pt x="2740818" y="462177"/>
                </a:cubicBezTo>
                <a:cubicBezTo>
                  <a:pt x="2768202" y="495514"/>
                  <a:pt x="2851943" y="597512"/>
                  <a:pt x="2888456" y="626484"/>
                </a:cubicBezTo>
                <a:cubicBezTo>
                  <a:pt x="2924969" y="655456"/>
                  <a:pt x="2940446" y="633628"/>
                  <a:pt x="2959893" y="636009"/>
                </a:cubicBezTo>
                <a:cubicBezTo>
                  <a:pt x="2979340" y="638390"/>
                  <a:pt x="2986484" y="635612"/>
                  <a:pt x="3005137" y="640771"/>
                </a:cubicBezTo>
                <a:cubicBezTo>
                  <a:pt x="3023790" y="645930"/>
                  <a:pt x="3040856" y="661806"/>
                  <a:pt x="3071812" y="666965"/>
                </a:cubicBezTo>
                <a:cubicBezTo>
                  <a:pt x="3102768" y="672124"/>
                  <a:pt x="3165872" y="668949"/>
                  <a:pt x="3190875" y="671727"/>
                </a:cubicBezTo>
                <a:cubicBezTo>
                  <a:pt x="3215878" y="674505"/>
                  <a:pt x="3208337" y="682047"/>
                  <a:pt x="3221831" y="683634"/>
                </a:cubicBezTo>
                <a:cubicBezTo>
                  <a:pt x="3235325" y="685221"/>
                  <a:pt x="3247628" y="673315"/>
                  <a:pt x="3271837" y="681252"/>
                </a:cubicBezTo>
                <a:cubicBezTo>
                  <a:pt x="3296046" y="689189"/>
                  <a:pt x="3343275" y="722925"/>
                  <a:pt x="3367087" y="731259"/>
                </a:cubicBezTo>
                <a:cubicBezTo>
                  <a:pt x="3390899" y="739593"/>
                  <a:pt x="3378596" y="712606"/>
                  <a:pt x="3414712" y="731259"/>
                </a:cubicBezTo>
                <a:cubicBezTo>
                  <a:pt x="3450828" y="749912"/>
                  <a:pt x="3550047" y="823730"/>
                  <a:pt x="3583781" y="843177"/>
                </a:cubicBezTo>
                <a:cubicBezTo>
                  <a:pt x="3617515" y="862624"/>
                  <a:pt x="3602037" y="846749"/>
                  <a:pt x="3617118" y="847940"/>
                </a:cubicBezTo>
                <a:cubicBezTo>
                  <a:pt x="3632199" y="849131"/>
                  <a:pt x="3660377" y="852305"/>
                  <a:pt x="3674268" y="850321"/>
                </a:cubicBezTo>
                <a:cubicBezTo>
                  <a:pt x="3688159" y="848337"/>
                  <a:pt x="3688159" y="836431"/>
                  <a:pt x="3700462" y="836034"/>
                </a:cubicBezTo>
                <a:cubicBezTo>
                  <a:pt x="3712765" y="835637"/>
                  <a:pt x="3732609" y="840400"/>
                  <a:pt x="3748087" y="847940"/>
                </a:cubicBezTo>
                <a:cubicBezTo>
                  <a:pt x="3763565" y="855480"/>
                  <a:pt x="3777456" y="873736"/>
                  <a:pt x="3793331" y="881277"/>
                </a:cubicBezTo>
                <a:cubicBezTo>
                  <a:pt x="3809206" y="888818"/>
                  <a:pt x="3821509" y="884453"/>
                  <a:pt x="3843337" y="893184"/>
                </a:cubicBezTo>
                <a:cubicBezTo>
                  <a:pt x="3865165" y="901915"/>
                  <a:pt x="3902869" y="921362"/>
                  <a:pt x="3924300" y="933665"/>
                </a:cubicBezTo>
                <a:cubicBezTo>
                  <a:pt x="3945731" y="945968"/>
                  <a:pt x="3955653" y="960652"/>
                  <a:pt x="3971925" y="967002"/>
                </a:cubicBezTo>
                <a:cubicBezTo>
                  <a:pt x="3988197" y="973352"/>
                  <a:pt x="3994944" y="961446"/>
                  <a:pt x="4021931" y="971765"/>
                </a:cubicBezTo>
                <a:cubicBezTo>
                  <a:pt x="4048919" y="982084"/>
                  <a:pt x="4091384" y="1005499"/>
                  <a:pt x="4133850" y="1028915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5064B16-D705-2DE7-BD71-D2C01F2405BF}"/>
              </a:ext>
            </a:extLst>
          </p:cNvPr>
          <p:cNvSpPr/>
          <p:nvPr/>
        </p:nvSpPr>
        <p:spPr>
          <a:xfrm>
            <a:off x="5802199" y="1770519"/>
            <a:ext cx="759619" cy="702468"/>
          </a:xfrm>
          <a:custGeom>
            <a:avLst/>
            <a:gdLst>
              <a:gd name="connsiteX0" fmla="*/ 0 w 759619"/>
              <a:gd name="connsiteY0" fmla="*/ 0 h 702468"/>
              <a:gd name="connsiteX1" fmla="*/ 52388 w 759619"/>
              <a:gd name="connsiteY1" fmla="*/ 64293 h 702468"/>
              <a:gd name="connsiteX2" fmla="*/ 61913 w 759619"/>
              <a:gd name="connsiteY2" fmla="*/ 102393 h 702468"/>
              <a:gd name="connsiteX3" fmla="*/ 102394 w 759619"/>
              <a:gd name="connsiteY3" fmla="*/ 107156 h 702468"/>
              <a:gd name="connsiteX4" fmla="*/ 154782 w 759619"/>
              <a:gd name="connsiteY4" fmla="*/ 173831 h 702468"/>
              <a:gd name="connsiteX5" fmla="*/ 207169 w 759619"/>
              <a:gd name="connsiteY5" fmla="*/ 230981 h 702468"/>
              <a:gd name="connsiteX6" fmla="*/ 238125 w 759619"/>
              <a:gd name="connsiteY6" fmla="*/ 269081 h 702468"/>
              <a:gd name="connsiteX7" fmla="*/ 283369 w 759619"/>
              <a:gd name="connsiteY7" fmla="*/ 323850 h 702468"/>
              <a:gd name="connsiteX8" fmla="*/ 347663 w 759619"/>
              <a:gd name="connsiteY8" fmla="*/ 376237 h 702468"/>
              <a:gd name="connsiteX9" fmla="*/ 426244 w 759619"/>
              <a:gd name="connsiteY9" fmla="*/ 435768 h 702468"/>
              <a:gd name="connsiteX10" fmla="*/ 466725 w 759619"/>
              <a:gd name="connsiteY10" fmla="*/ 469106 h 702468"/>
              <a:gd name="connsiteX11" fmla="*/ 540544 w 759619"/>
              <a:gd name="connsiteY11" fmla="*/ 526256 h 702468"/>
              <a:gd name="connsiteX12" fmla="*/ 561975 w 759619"/>
              <a:gd name="connsiteY12" fmla="*/ 576262 h 702468"/>
              <a:gd name="connsiteX13" fmla="*/ 583407 w 759619"/>
              <a:gd name="connsiteY13" fmla="*/ 607218 h 702468"/>
              <a:gd name="connsiteX14" fmla="*/ 659607 w 759619"/>
              <a:gd name="connsiteY14" fmla="*/ 638175 h 702468"/>
              <a:gd name="connsiteX15" fmla="*/ 704850 w 759619"/>
              <a:gd name="connsiteY15" fmla="*/ 664368 h 702468"/>
              <a:gd name="connsiteX16" fmla="*/ 759619 w 759619"/>
              <a:gd name="connsiteY16" fmla="*/ 702468 h 702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9619" h="702468">
                <a:moveTo>
                  <a:pt x="0" y="0"/>
                </a:moveTo>
                <a:cubicBezTo>
                  <a:pt x="21034" y="23614"/>
                  <a:pt x="42069" y="47228"/>
                  <a:pt x="52388" y="64293"/>
                </a:cubicBezTo>
                <a:cubicBezTo>
                  <a:pt x="62707" y="81358"/>
                  <a:pt x="53579" y="95249"/>
                  <a:pt x="61913" y="102393"/>
                </a:cubicBezTo>
                <a:cubicBezTo>
                  <a:pt x="70247" y="109537"/>
                  <a:pt x="86916" y="95250"/>
                  <a:pt x="102394" y="107156"/>
                </a:cubicBezTo>
                <a:cubicBezTo>
                  <a:pt x="117872" y="119062"/>
                  <a:pt x="137320" y="153194"/>
                  <a:pt x="154782" y="173831"/>
                </a:cubicBezTo>
                <a:cubicBezTo>
                  <a:pt x="172244" y="194468"/>
                  <a:pt x="193279" y="215106"/>
                  <a:pt x="207169" y="230981"/>
                </a:cubicBezTo>
                <a:cubicBezTo>
                  <a:pt x="221060" y="246856"/>
                  <a:pt x="238125" y="269081"/>
                  <a:pt x="238125" y="269081"/>
                </a:cubicBezTo>
                <a:cubicBezTo>
                  <a:pt x="250825" y="284559"/>
                  <a:pt x="265113" y="305991"/>
                  <a:pt x="283369" y="323850"/>
                </a:cubicBezTo>
                <a:cubicBezTo>
                  <a:pt x="301625" y="341709"/>
                  <a:pt x="323851" y="357584"/>
                  <a:pt x="347663" y="376237"/>
                </a:cubicBezTo>
                <a:cubicBezTo>
                  <a:pt x="371475" y="394890"/>
                  <a:pt x="406400" y="420290"/>
                  <a:pt x="426244" y="435768"/>
                </a:cubicBezTo>
                <a:cubicBezTo>
                  <a:pt x="446088" y="451246"/>
                  <a:pt x="447675" y="454025"/>
                  <a:pt x="466725" y="469106"/>
                </a:cubicBezTo>
                <a:cubicBezTo>
                  <a:pt x="485775" y="484187"/>
                  <a:pt x="524669" y="508397"/>
                  <a:pt x="540544" y="526256"/>
                </a:cubicBezTo>
                <a:cubicBezTo>
                  <a:pt x="556419" y="544115"/>
                  <a:pt x="554831" y="562768"/>
                  <a:pt x="561975" y="576262"/>
                </a:cubicBezTo>
                <a:cubicBezTo>
                  <a:pt x="569119" y="589756"/>
                  <a:pt x="567135" y="596899"/>
                  <a:pt x="583407" y="607218"/>
                </a:cubicBezTo>
                <a:cubicBezTo>
                  <a:pt x="599679" y="617537"/>
                  <a:pt x="639367" y="628650"/>
                  <a:pt x="659607" y="638175"/>
                </a:cubicBezTo>
                <a:cubicBezTo>
                  <a:pt x="679847" y="647700"/>
                  <a:pt x="688181" y="653653"/>
                  <a:pt x="704850" y="664368"/>
                </a:cubicBezTo>
                <a:cubicBezTo>
                  <a:pt x="721519" y="675083"/>
                  <a:pt x="759619" y="702468"/>
                  <a:pt x="759619" y="702468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B499728-1689-272B-899B-21905E040836}"/>
              </a:ext>
            </a:extLst>
          </p:cNvPr>
          <p:cNvSpPr/>
          <p:nvPr/>
        </p:nvSpPr>
        <p:spPr>
          <a:xfrm>
            <a:off x="6566581" y="1393975"/>
            <a:ext cx="3431381" cy="1083775"/>
          </a:xfrm>
          <a:custGeom>
            <a:avLst/>
            <a:gdLst>
              <a:gd name="connsiteX0" fmla="*/ 0 w 3431381"/>
              <a:gd name="connsiteY0" fmla="*/ 1083775 h 1083775"/>
              <a:gd name="connsiteX1" fmla="*/ 111918 w 3431381"/>
              <a:gd name="connsiteY1" fmla="*/ 1019481 h 1083775"/>
              <a:gd name="connsiteX2" fmla="*/ 142875 w 3431381"/>
              <a:gd name="connsiteY2" fmla="*/ 1009956 h 1083775"/>
              <a:gd name="connsiteX3" fmla="*/ 190500 w 3431381"/>
              <a:gd name="connsiteY3" fmla="*/ 1007575 h 1083775"/>
              <a:gd name="connsiteX4" fmla="*/ 211931 w 3431381"/>
              <a:gd name="connsiteY4" fmla="*/ 971856 h 1083775"/>
              <a:gd name="connsiteX5" fmla="*/ 273843 w 3431381"/>
              <a:gd name="connsiteY5" fmla="*/ 969475 h 1083775"/>
              <a:gd name="connsiteX6" fmla="*/ 347662 w 3431381"/>
              <a:gd name="connsiteY6" fmla="*/ 928994 h 1083775"/>
              <a:gd name="connsiteX7" fmla="*/ 390525 w 3431381"/>
              <a:gd name="connsiteY7" fmla="*/ 909944 h 1083775"/>
              <a:gd name="connsiteX8" fmla="*/ 414337 w 3431381"/>
              <a:gd name="connsiteY8" fmla="*/ 881369 h 1083775"/>
              <a:gd name="connsiteX9" fmla="*/ 431006 w 3431381"/>
              <a:gd name="connsiteY9" fmla="*/ 824219 h 1083775"/>
              <a:gd name="connsiteX10" fmla="*/ 469106 w 3431381"/>
              <a:gd name="connsiteY10" fmla="*/ 767069 h 1083775"/>
              <a:gd name="connsiteX11" fmla="*/ 519112 w 3431381"/>
              <a:gd name="connsiteY11" fmla="*/ 738494 h 1083775"/>
              <a:gd name="connsiteX12" fmla="*/ 511968 w 3431381"/>
              <a:gd name="connsiteY12" fmla="*/ 724206 h 1083775"/>
              <a:gd name="connsiteX13" fmla="*/ 604837 w 3431381"/>
              <a:gd name="connsiteY13" fmla="*/ 700394 h 1083775"/>
              <a:gd name="connsiteX14" fmla="*/ 640556 w 3431381"/>
              <a:gd name="connsiteY14" fmla="*/ 669437 h 1083775"/>
              <a:gd name="connsiteX15" fmla="*/ 721518 w 3431381"/>
              <a:gd name="connsiteY15" fmla="*/ 638481 h 1083775"/>
              <a:gd name="connsiteX16" fmla="*/ 742950 w 3431381"/>
              <a:gd name="connsiteY16" fmla="*/ 621812 h 1083775"/>
              <a:gd name="connsiteX17" fmla="*/ 812006 w 3431381"/>
              <a:gd name="connsiteY17" fmla="*/ 578950 h 1083775"/>
              <a:gd name="connsiteX18" fmla="*/ 838200 w 3431381"/>
              <a:gd name="connsiteY18" fmla="*/ 559900 h 1083775"/>
              <a:gd name="connsiteX19" fmla="*/ 909637 w 3431381"/>
              <a:gd name="connsiteY19" fmla="*/ 467031 h 1083775"/>
              <a:gd name="connsiteX20" fmla="*/ 940593 w 3431381"/>
              <a:gd name="connsiteY20" fmla="*/ 455125 h 1083775"/>
              <a:gd name="connsiteX21" fmla="*/ 1009650 w 3431381"/>
              <a:gd name="connsiteY21" fmla="*/ 376544 h 1083775"/>
              <a:gd name="connsiteX22" fmla="*/ 1069181 w 3431381"/>
              <a:gd name="connsiteY22" fmla="*/ 331300 h 1083775"/>
              <a:gd name="connsiteX23" fmla="*/ 1138237 w 3431381"/>
              <a:gd name="connsiteY23" fmla="*/ 283675 h 1083775"/>
              <a:gd name="connsiteX24" fmla="*/ 1164431 w 3431381"/>
              <a:gd name="connsiteY24" fmla="*/ 264625 h 1083775"/>
              <a:gd name="connsiteX25" fmla="*/ 1200150 w 3431381"/>
              <a:gd name="connsiteY25" fmla="*/ 252719 h 1083775"/>
              <a:gd name="connsiteX26" fmla="*/ 1240631 w 3431381"/>
              <a:gd name="connsiteY26" fmla="*/ 236050 h 1083775"/>
              <a:gd name="connsiteX27" fmla="*/ 1381125 w 3431381"/>
              <a:gd name="connsiteY27" fmla="*/ 164612 h 1083775"/>
              <a:gd name="connsiteX28" fmla="*/ 1416843 w 3431381"/>
              <a:gd name="connsiteY28" fmla="*/ 155087 h 1083775"/>
              <a:gd name="connsiteX29" fmla="*/ 1495425 w 3431381"/>
              <a:gd name="connsiteY29" fmla="*/ 152706 h 1083775"/>
              <a:gd name="connsiteX30" fmla="*/ 1581150 w 3431381"/>
              <a:gd name="connsiteY30" fmla="*/ 159850 h 1083775"/>
              <a:gd name="connsiteX31" fmla="*/ 1671637 w 3431381"/>
              <a:gd name="connsiteY31" fmla="*/ 126512 h 1083775"/>
              <a:gd name="connsiteX32" fmla="*/ 1726406 w 3431381"/>
              <a:gd name="connsiteY32" fmla="*/ 121750 h 1083775"/>
              <a:gd name="connsiteX33" fmla="*/ 1783556 w 3431381"/>
              <a:gd name="connsiteY33" fmla="*/ 131275 h 1083775"/>
              <a:gd name="connsiteX34" fmla="*/ 1852612 w 3431381"/>
              <a:gd name="connsiteY34" fmla="*/ 143181 h 1083775"/>
              <a:gd name="connsiteX35" fmla="*/ 1885950 w 3431381"/>
              <a:gd name="connsiteY35" fmla="*/ 150325 h 1083775"/>
              <a:gd name="connsiteX36" fmla="*/ 1900237 w 3431381"/>
              <a:gd name="connsiteY36" fmla="*/ 138419 h 1083775"/>
              <a:gd name="connsiteX37" fmla="*/ 1916906 w 3431381"/>
              <a:gd name="connsiteY37" fmla="*/ 140800 h 1083775"/>
              <a:gd name="connsiteX38" fmla="*/ 1940718 w 3431381"/>
              <a:gd name="connsiteY38" fmla="*/ 119369 h 1083775"/>
              <a:gd name="connsiteX39" fmla="*/ 1993106 w 3431381"/>
              <a:gd name="connsiteY39" fmla="*/ 102700 h 1083775"/>
              <a:gd name="connsiteX40" fmla="*/ 2024062 w 3431381"/>
              <a:gd name="connsiteY40" fmla="*/ 95556 h 1083775"/>
              <a:gd name="connsiteX41" fmla="*/ 2038350 w 3431381"/>
              <a:gd name="connsiteY41" fmla="*/ 62219 h 1083775"/>
              <a:gd name="connsiteX42" fmla="*/ 2064543 w 3431381"/>
              <a:gd name="connsiteY42" fmla="*/ 38406 h 1083775"/>
              <a:gd name="connsiteX43" fmla="*/ 2097881 w 3431381"/>
              <a:gd name="connsiteY43" fmla="*/ 71744 h 1083775"/>
              <a:gd name="connsiteX44" fmla="*/ 2140743 w 3431381"/>
              <a:gd name="connsiteY44" fmla="*/ 28881 h 1083775"/>
              <a:gd name="connsiteX45" fmla="*/ 2178843 w 3431381"/>
              <a:gd name="connsiteY45" fmla="*/ 38406 h 1083775"/>
              <a:gd name="connsiteX46" fmla="*/ 2190750 w 3431381"/>
              <a:gd name="connsiteY46" fmla="*/ 47931 h 1083775"/>
              <a:gd name="connsiteX47" fmla="*/ 2219325 w 3431381"/>
              <a:gd name="connsiteY47" fmla="*/ 31262 h 1083775"/>
              <a:gd name="connsiteX48" fmla="*/ 2245518 w 3431381"/>
              <a:gd name="connsiteY48" fmla="*/ 21737 h 1083775"/>
              <a:gd name="connsiteX49" fmla="*/ 2274093 w 3431381"/>
              <a:gd name="connsiteY49" fmla="*/ 19356 h 1083775"/>
              <a:gd name="connsiteX50" fmla="*/ 2300287 w 3431381"/>
              <a:gd name="connsiteY50" fmla="*/ 12212 h 1083775"/>
              <a:gd name="connsiteX51" fmla="*/ 2331243 w 3431381"/>
              <a:gd name="connsiteY51" fmla="*/ 2687 h 1083775"/>
              <a:gd name="connsiteX52" fmla="*/ 2371725 w 3431381"/>
              <a:gd name="connsiteY52" fmla="*/ 2687 h 1083775"/>
              <a:gd name="connsiteX53" fmla="*/ 2414587 w 3431381"/>
              <a:gd name="connsiteY53" fmla="*/ 33644 h 1083775"/>
              <a:gd name="connsiteX54" fmla="*/ 2443162 w 3431381"/>
              <a:gd name="connsiteY54" fmla="*/ 24119 h 1083775"/>
              <a:gd name="connsiteX55" fmla="*/ 2502693 w 3431381"/>
              <a:gd name="connsiteY55" fmla="*/ 21737 h 1083775"/>
              <a:gd name="connsiteX56" fmla="*/ 2536031 w 3431381"/>
              <a:gd name="connsiteY56" fmla="*/ 26500 h 1083775"/>
              <a:gd name="connsiteX57" fmla="*/ 2590800 w 3431381"/>
              <a:gd name="connsiteY57" fmla="*/ 36025 h 1083775"/>
              <a:gd name="connsiteX58" fmla="*/ 2636043 w 3431381"/>
              <a:gd name="connsiteY58" fmla="*/ 38406 h 1083775"/>
              <a:gd name="connsiteX59" fmla="*/ 2683668 w 3431381"/>
              <a:gd name="connsiteY59" fmla="*/ 47931 h 1083775"/>
              <a:gd name="connsiteX60" fmla="*/ 2724150 w 3431381"/>
              <a:gd name="connsiteY60" fmla="*/ 50312 h 1083775"/>
              <a:gd name="connsiteX61" fmla="*/ 2740818 w 3431381"/>
              <a:gd name="connsiteY61" fmla="*/ 45550 h 1083775"/>
              <a:gd name="connsiteX62" fmla="*/ 2786062 w 3431381"/>
              <a:gd name="connsiteY62" fmla="*/ 83650 h 1083775"/>
              <a:gd name="connsiteX63" fmla="*/ 2807493 w 3431381"/>
              <a:gd name="connsiteY63" fmla="*/ 83650 h 1083775"/>
              <a:gd name="connsiteX64" fmla="*/ 2826543 w 3431381"/>
              <a:gd name="connsiteY64" fmla="*/ 66981 h 1083775"/>
              <a:gd name="connsiteX65" fmla="*/ 2859881 w 3431381"/>
              <a:gd name="connsiteY65" fmla="*/ 64600 h 1083775"/>
              <a:gd name="connsiteX66" fmla="*/ 2890837 w 3431381"/>
              <a:gd name="connsiteY66" fmla="*/ 59837 h 1083775"/>
              <a:gd name="connsiteX67" fmla="*/ 2921793 w 3431381"/>
              <a:gd name="connsiteY67" fmla="*/ 38406 h 1083775"/>
              <a:gd name="connsiteX68" fmla="*/ 2940843 w 3431381"/>
              <a:gd name="connsiteY68" fmla="*/ 45550 h 1083775"/>
              <a:gd name="connsiteX69" fmla="*/ 2964656 w 3431381"/>
              <a:gd name="connsiteY69" fmla="*/ 16975 h 1083775"/>
              <a:gd name="connsiteX70" fmla="*/ 3005137 w 3431381"/>
              <a:gd name="connsiteY70" fmla="*/ 38406 h 1083775"/>
              <a:gd name="connsiteX71" fmla="*/ 3026568 w 3431381"/>
              <a:gd name="connsiteY71" fmla="*/ 33644 h 1083775"/>
              <a:gd name="connsiteX72" fmla="*/ 3088481 w 3431381"/>
              <a:gd name="connsiteY72" fmla="*/ 64600 h 1083775"/>
              <a:gd name="connsiteX73" fmla="*/ 3107531 w 3431381"/>
              <a:gd name="connsiteY73" fmla="*/ 78887 h 1083775"/>
              <a:gd name="connsiteX74" fmla="*/ 3155156 w 3431381"/>
              <a:gd name="connsiteY74" fmla="*/ 102700 h 1083775"/>
              <a:gd name="connsiteX75" fmla="*/ 3171825 w 3431381"/>
              <a:gd name="connsiteY75" fmla="*/ 107462 h 1083775"/>
              <a:gd name="connsiteX76" fmla="*/ 3207543 w 3431381"/>
              <a:gd name="connsiteY76" fmla="*/ 112225 h 1083775"/>
              <a:gd name="connsiteX77" fmla="*/ 3243262 w 3431381"/>
              <a:gd name="connsiteY77" fmla="*/ 107462 h 1083775"/>
              <a:gd name="connsiteX78" fmla="*/ 3255168 w 3431381"/>
              <a:gd name="connsiteY78" fmla="*/ 107462 h 1083775"/>
              <a:gd name="connsiteX79" fmla="*/ 3267075 w 3431381"/>
              <a:gd name="connsiteY79" fmla="*/ 121750 h 1083775"/>
              <a:gd name="connsiteX80" fmla="*/ 3288506 w 3431381"/>
              <a:gd name="connsiteY80" fmla="*/ 116987 h 1083775"/>
              <a:gd name="connsiteX81" fmla="*/ 3305175 w 3431381"/>
              <a:gd name="connsiteY81" fmla="*/ 131275 h 1083775"/>
              <a:gd name="connsiteX82" fmla="*/ 3331368 w 3431381"/>
              <a:gd name="connsiteY82" fmla="*/ 140800 h 1083775"/>
              <a:gd name="connsiteX83" fmla="*/ 3357562 w 3431381"/>
              <a:gd name="connsiteY83" fmla="*/ 147944 h 1083775"/>
              <a:gd name="connsiteX84" fmla="*/ 3376612 w 3431381"/>
              <a:gd name="connsiteY84" fmla="*/ 150325 h 1083775"/>
              <a:gd name="connsiteX85" fmla="*/ 3388518 w 3431381"/>
              <a:gd name="connsiteY85" fmla="*/ 143181 h 1083775"/>
              <a:gd name="connsiteX86" fmla="*/ 3414712 w 3431381"/>
              <a:gd name="connsiteY86" fmla="*/ 166994 h 1083775"/>
              <a:gd name="connsiteX87" fmla="*/ 3431381 w 3431381"/>
              <a:gd name="connsiteY87" fmla="*/ 190806 h 108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3431381" h="1083775">
                <a:moveTo>
                  <a:pt x="0" y="1083775"/>
                </a:moveTo>
                <a:cubicBezTo>
                  <a:pt x="44053" y="1057779"/>
                  <a:pt x="88106" y="1031784"/>
                  <a:pt x="111918" y="1019481"/>
                </a:cubicBezTo>
                <a:cubicBezTo>
                  <a:pt x="135730" y="1007178"/>
                  <a:pt x="129778" y="1011940"/>
                  <a:pt x="142875" y="1009956"/>
                </a:cubicBezTo>
                <a:cubicBezTo>
                  <a:pt x="155972" y="1007972"/>
                  <a:pt x="178991" y="1013925"/>
                  <a:pt x="190500" y="1007575"/>
                </a:cubicBezTo>
                <a:cubicBezTo>
                  <a:pt x="202009" y="1001225"/>
                  <a:pt x="198040" y="978206"/>
                  <a:pt x="211931" y="971856"/>
                </a:cubicBezTo>
                <a:cubicBezTo>
                  <a:pt x="225822" y="965506"/>
                  <a:pt x="251221" y="976619"/>
                  <a:pt x="273843" y="969475"/>
                </a:cubicBezTo>
                <a:cubicBezTo>
                  <a:pt x="296465" y="962331"/>
                  <a:pt x="328215" y="938916"/>
                  <a:pt x="347662" y="928994"/>
                </a:cubicBezTo>
                <a:cubicBezTo>
                  <a:pt x="367109" y="919072"/>
                  <a:pt x="379413" y="917881"/>
                  <a:pt x="390525" y="909944"/>
                </a:cubicBezTo>
                <a:cubicBezTo>
                  <a:pt x="401638" y="902006"/>
                  <a:pt x="407590" y="895656"/>
                  <a:pt x="414337" y="881369"/>
                </a:cubicBezTo>
                <a:cubicBezTo>
                  <a:pt x="421084" y="867082"/>
                  <a:pt x="421878" y="843269"/>
                  <a:pt x="431006" y="824219"/>
                </a:cubicBezTo>
                <a:cubicBezTo>
                  <a:pt x="440134" y="805169"/>
                  <a:pt x="454422" y="781356"/>
                  <a:pt x="469106" y="767069"/>
                </a:cubicBezTo>
                <a:cubicBezTo>
                  <a:pt x="483790" y="752781"/>
                  <a:pt x="511968" y="745638"/>
                  <a:pt x="519112" y="738494"/>
                </a:cubicBezTo>
                <a:cubicBezTo>
                  <a:pt x="526256" y="731350"/>
                  <a:pt x="497680" y="730556"/>
                  <a:pt x="511968" y="724206"/>
                </a:cubicBezTo>
                <a:cubicBezTo>
                  <a:pt x="526256" y="717856"/>
                  <a:pt x="583406" y="709522"/>
                  <a:pt x="604837" y="700394"/>
                </a:cubicBezTo>
                <a:cubicBezTo>
                  <a:pt x="626268" y="691266"/>
                  <a:pt x="621109" y="679756"/>
                  <a:pt x="640556" y="669437"/>
                </a:cubicBezTo>
                <a:cubicBezTo>
                  <a:pt x="660003" y="659118"/>
                  <a:pt x="704452" y="646418"/>
                  <a:pt x="721518" y="638481"/>
                </a:cubicBezTo>
                <a:cubicBezTo>
                  <a:pt x="738584" y="630544"/>
                  <a:pt x="727869" y="631734"/>
                  <a:pt x="742950" y="621812"/>
                </a:cubicBezTo>
                <a:cubicBezTo>
                  <a:pt x="758031" y="611890"/>
                  <a:pt x="796131" y="589269"/>
                  <a:pt x="812006" y="578950"/>
                </a:cubicBezTo>
                <a:cubicBezTo>
                  <a:pt x="827881" y="568631"/>
                  <a:pt x="821928" y="578553"/>
                  <a:pt x="838200" y="559900"/>
                </a:cubicBezTo>
                <a:cubicBezTo>
                  <a:pt x="854472" y="541247"/>
                  <a:pt x="892572" y="484493"/>
                  <a:pt x="909637" y="467031"/>
                </a:cubicBezTo>
                <a:cubicBezTo>
                  <a:pt x="926703" y="449568"/>
                  <a:pt x="923924" y="470206"/>
                  <a:pt x="940593" y="455125"/>
                </a:cubicBezTo>
                <a:cubicBezTo>
                  <a:pt x="957262" y="440044"/>
                  <a:pt x="988219" y="397181"/>
                  <a:pt x="1009650" y="376544"/>
                </a:cubicBezTo>
                <a:cubicBezTo>
                  <a:pt x="1031081" y="355907"/>
                  <a:pt x="1047750" y="346778"/>
                  <a:pt x="1069181" y="331300"/>
                </a:cubicBezTo>
                <a:cubicBezTo>
                  <a:pt x="1090612" y="315822"/>
                  <a:pt x="1122362" y="294787"/>
                  <a:pt x="1138237" y="283675"/>
                </a:cubicBezTo>
                <a:cubicBezTo>
                  <a:pt x="1154112" y="272562"/>
                  <a:pt x="1154112" y="269784"/>
                  <a:pt x="1164431" y="264625"/>
                </a:cubicBezTo>
                <a:cubicBezTo>
                  <a:pt x="1174750" y="259466"/>
                  <a:pt x="1187450" y="257482"/>
                  <a:pt x="1200150" y="252719"/>
                </a:cubicBezTo>
                <a:cubicBezTo>
                  <a:pt x="1212850" y="247956"/>
                  <a:pt x="1210469" y="250734"/>
                  <a:pt x="1240631" y="236050"/>
                </a:cubicBezTo>
                <a:cubicBezTo>
                  <a:pt x="1270793" y="221366"/>
                  <a:pt x="1351756" y="178106"/>
                  <a:pt x="1381125" y="164612"/>
                </a:cubicBezTo>
                <a:cubicBezTo>
                  <a:pt x="1410494" y="151118"/>
                  <a:pt x="1397793" y="157071"/>
                  <a:pt x="1416843" y="155087"/>
                </a:cubicBezTo>
                <a:cubicBezTo>
                  <a:pt x="1435893" y="153103"/>
                  <a:pt x="1468041" y="151912"/>
                  <a:pt x="1495425" y="152706"/>
                </a:cubicBezTo>
                <a:cubicBezTo>
                  <a:pt x="1522809" y="153500"/>
                  <a:pt x="1551781" y="164216"/>
                  <a:pt x="1581150" y="159850"/>
                </a:cubicBezTo>
                <a:cubicBezTo>
                  <a:pt x="1610519" y="155484"/>
                  <a:pt x="1647428" y="132862"/>
                  <a:pt x="1671637" y="126512"/>
                </a:cubicBezTo>
                <a:cubicBezTo>
                  <a:pt x="1695846" y="120162"/>
                  <a:pt x="1707753" y="120956"/>
                  <a:pt x="1726406" y="121750"/>
                </a:cubicBezTo>
                <a:cubicBezTo>
                  <a:pt x="1745059" y="122544"/>
                  <a:pt x="1783556" y="131275"/>
                  <a:pt x="1783556" y="131275"/>
                </a:cubicBezTo>
                <a:lnTo>
                  <a:pt x="1852612" y="143181"/>
                </a:lnTo>
                <a:cubicBezTo>
                  <a:pt x="1869678" y="146356"/>
                  <a:pt x="1878013" y="151119"/>
                  <a:pt x="1885950" y="150325"/>
                </a:cubicBezTo>
                <a:cubicBezTo>
                  <a:pt x="1893887" y="149531"/>
                  <a:pt x="1895078" y="140006"/>
                  <a:pt x="1900237" y="138419"/>
                </a:cubicBezTo>
                <a:cubicBezTo>
                  <a:pt x="1905396" y="136832"/>
                  <a:pt x="1910159" y="143975"/>
                  <a:pt x="1916906" y="140800"/>
                </a:cubicBezTo>
                <a:cubicBezTo>
                  <a:pt x="1923653" y="137625"/>
                  <a:pt x="1928018" y="125719"/>
                  <a:pt x="1940718" y="119369"/>
                </a:cubicBezTo>
                <a:cubicBezTo>
                  <a:pt x="1953418" y="113019"/>
                  <a:pt x="1979215" y="106669"/>
                  <a:pt x="1993106" y="102700"/>
                </a:cubicBezTo>
                <a:cubicBezTo>
                  <a:pt x="2006997" y="98731"/>
                  <a:pt x="2016521" y="102303"/>
                  <a:pt x="2024062" y="95556"/>
                </a:cubicBezTo>
                <a:cubicBezTo>
                  <a:pt x="2031603" y="88809"/>
                  <a:pt x="2031603" y="71744"/>
                  <a:pt x="2038350" y="62219"/>
                </a:cubicBezTo>
                <a:cubicBezTo>
                  <a:pt x="2045097" y="52694"/>
                  <a:pt x="2054621" y="36818"/>
                  <a:pt x="2064543" y="38406"/>
                </a:cubicBezTo>
                <a:cubicBezTo>
                  <a:pt x="2074465" y="39994"/>
                  <a:pt x="2085181" y="73331"/>
                  <a:pt x="2097881" y="71744"/>
                </a:cubicBezTo>
                <a:cubicBezTo>
                  <a:pt x="2110581" y="70157"/>
                  <a:pt x="2127249" y="34437"/>
                  <a:pt x="2140743" y="28881"/>
                </a:cubicBezTo>
                <a:cubicBezTo>
                  <a:pt x="2154237" y="23325"/>
                  <a:pt x="2170509" y="35231"/>
                  <a:pt x="2178843" y="38406"/>
                </a:cubicBezTo>
                <a:cubicBezTo>
                  <a:pt x="2187177" y="41581"/>
                  <a:pt x="2184003" y="49122"/>
                  <a:pt x="2190750" y="47931"/>
                </a:cubicBezTo>
                <a:cubicBezTo>
                  <a:pt x="2197497" y="46740"/>
                  <a:pt x="2210197" y="35628"/>
                  <a:pt x="2219325" y="31262"/>
                </a:cubicBezTo>
                <a:cubicBezTo>
                  <a:pt x="2228453" y="26896"/>
                  <a:pt x="2236390" y="23721"/>
                  <a:pt x="2245518" y="21737"/>
                </a:cubicBezTo>
                <a:cubicBezTo>
                  <a:pt x="2254646" y="19753"/>
                  <a:pt x="2264965" y="20943"/>
                  <a:pt x="2274093" y="19356"/>
                </a:cubicBezTo>
                <a:cubicBezTo>
                  <a:pt x="2283221" y="17768"/>
                  <a:pt x="2290762" y="14990"/>
                  <a:pt x="2300287" y="12212"/>
                </a:cubicBezTo>
                <a:cubicBezTo>
                  <a:pt x="2309812" y="9434"/>
                  <a:pt x="2319337" y="4274"/>
                  <a:pt x="2331243" y="2687"/>
                </a:cubicBezTo>
                <a:cubicBezTo>
                  <a:pt x="2343149" y="1100"/>
                  <a:pt x="2357834" y="-2472"/>
                  <a:pt x="2371725" y="2687"/>
                </a:cubicBezTo>
                <a:cubicBezTo>
                  <a:pt x="2385616" y="7846"/>
                  <a:pt x="2402681" y="30072"/>
                  <a:pt x="2414587" y="33644"/>
                </a:cubicBezTo>
                <a:cubicBezTo>
                  <a:pt x="2426493" y="37216"/>
                  <a:pt x="2428478" y="26103"/>
                  <a:pt x="2443162" y="24119"/>
                </a:cubicBezTo>
                <a:cubicBezTo>
                  <a:pt x="2457846" y="22135"/>
                  <a:pt x="2487215" y="21340"/>
                  <a:pt x="2502693" y="21737"/>
                </a:cubicBezTo>
                <a:cubicBezTo>
                  <a:pt x="2518171" y="22134"/>
                  <a:pt x="2521347" y="24119"/>
                  <a:pt x="2536031" y="26500"/>
                </a:cubicBezTo>
                <a:cubicBezTo>
                  <a:pt x="2550715" y="28881"/>
                  <a:pt x="2574131" y="34041"/>
                  <a:pt x="2590800" y="36025"/>
                </a:cubicBezTo>
                <a:cubicBezTo>
                  <a:pt x="2607469" y="38009"/>
                  <a:pt x="2620565" y="36422"/>
                  <a:pt x="2636043" y="38406"/>
                </a:cubicBezTo>
                <a:cubicBezTo>
                  <a:pt x="2651521" y="40390"/>
                  <a:pt x="2668984" y="45947"/>
                  <a:pt x="2683668" y="47931"/>
                </a:cubicBezTo>
                <a:cubicBezTo>
                  <a:pt x="2698352" y="49915"/>
                  <a:pt x="2714625" y="50709"/>
                  <a:pt x="2724150" y="50312"/>
                </a:cubicBezTo>
                <a:cubicBezTo>
                  <a:pt x="2733675" y="49915"/>
                  <a:pt x="2730499" y="39994"/>
                  <a:pt x="2740818" y="45550"/>
                </a:cubicBezTo>
                <a:cubicBezTo>
                  <a:pt x="2751137" y="51106"/>
                  <a:pt x="2774950" y="77300"/>
                  <a:pt x="2786062" y="83650"/>
                </a:cubicBezTo>
                <a:cubicBezTo>
                  <a:pt x="2797174" y="90000"/>
                  <a:pt x="2800746" y="86428"/>
                  <a:pt x="2807493" y="83650"/>
                </a:cubicBezTo>
                <a:cubicBezTo>
                  <a:pt x="2814240" y="80872"/>
                  <a:pt x="2817812" y="70156"/>
                  <a:pt x="2826543" y="66981"/>
                </a:cubicBezTo>
                <a:cubicBezTo>
                  <a:pt x="2835274" y="63806"/>
                  <a:pt x="2849166" y="65791"/>
                  <a:pt x="2859881" y="64600"/>
                </a:cubicBezTo>
                <a:cubicBezTo>
                  <a:pt x="2870596" y="63409"/>
                  <a:pt x="2880518" y="64203"/>
                  <a:pt x="2890837" y="59837"/>
                </a:cubicBezTo>
                <a:cubicBezTo>
                  <a:pt x="2901156" y="55471"/>
                  <a:pt x="2913459" y="40787"/>
                  <a:pt x="2921793" y="38406"/>
                </a:cubicBezTo>
                <a:cubicBezTo>
                  <a:pt x="2930127" y="36025"/>
                  <a:pt x="2933699" y="49122"/>
                  <a:pt x="2940843" y="45550"/>
                </a:cubicBezTo>
                <a:cubicBezTo>
                  <a:pt x="2947987" y="41978"/>
                  <a:pt x="2953941" y="18166"/>
                  <a:pt x="2964656" y="16975"/>
                </a:cubicBezTo>
                <a:cubicBezTo>
                  <a:pt x="2975371" y="15784"/>
                  <a:pt x="2994818" y="35628"/>
                  <a:pt x="3005137" y="38406"/>
                </a:cubicBezTo>
                <a:cubicBezTo>
                  <a:pt x="3015456" y="41184"/>
                  <a:pt x="3012677" y="29278"/>
                  <a:pt x="3026568" y="33644"/>
                </a:cubicBezTo>
                <a:cubicBezTo>
                  <a:pt x="3040459" y="38010"/>
                  <a:pt x="3074987" y="57060"/>
                  <a:pt x="3088481" y="64600"/>
                </a:cubicBezTo>
                <a:cubicBezTo>
                  <a:pt x="3101975" y="72140"/>
                  <a:pt x="3096419" y="72537"/>
                  <a:pt x="3107531" y="78887"/>
                </a:cubicBezTo>
                <a:cubicBezTo>
                  <a:pt x="3118643" y="85237"/>
                  <a:pt x="3144440" y="97938"/>
                  <a:pt x="3155156" y="102700"/>
                </a:cubicBezTo>
                <a:cubicBezTo>
                  <a:pt x="3165872" y="107462"/>
                  <a:pt x="3163094" y="105874"/>
                  <a:pt x="3171825" y="107462"/>
                </a:cubicBezTo>
                <a:cubicBezTo>
                  <a:pt x="3180556" y="109050"/>
                  <a:pt x="3195637" y="112225"/>
                  <a:pt x="3207543" y="112225"/>
                </a:cubicBezTo>
                <a:cubicBezTo>
                  <a:pt x="3219449" y="112225"/>
                  <a:pt x="3235325" y="108256"/>
                  <a:pt x="3243262" y="107462"/>
                </a:cubicBezTo>
                <a:cubicBezTo>
                  <a:pt x="3251199" y="106668"/>
                  <a:pt x="3251199" y="105081"/>
                  <a:pt x="3255168" y="107462"/>
                </a:cubicBezTo>
                <a:cubicBezTo>
                  <a:pt x="3259137" y="109843"/>
                  <a:pt x="3261519" y="120163"/>
                  <a:pt x="3267075" y="121750"/>
                </a:cubicBezTo>
                <a:cubicBezTo>
                  <a:pt x="3272631" y="123337"/>
                  <a:pt x="3282156" y="115399"/>
                  <a:pt x="3288506" y="116987"/>
                </a:cubicBezTo>
                <a:cubicBezTo>
                  <a:pt x="3294856" y="118574"/>
                  <a:pt x="3298032" y="127306"/>
                  <a:pt x="3305175" y="131275"/>
                </a:cubicBezTo>
                <a:cubicBezTo>
                  <a:pt x="3312318" y="135244"/>
                  <a:pt x="3322637" y="138022"/>
                  <a:pt x="3331368" y="140800"/>
                </a:cubicBezTo>
                <a:cubicBezTo>
                  <a:pt x="3340099" y="143578"/>
                  <a:pt x="3350021" y="146356"/>
                  <a:pt x="3357562" y="147944"/>
                </a:cubicBezTo>
                <a:cubicBezTo>
                  <a:pt x="3365103" y="149532"/>
                  <a:pt x="3371453" y="151119"/>
                  <a:pt x="3376612" y="150325"/>
                </a:cubicBezTo>
                <a:cubicBezTo>
                  <a:pt x="3381771" y="149531"/>
                  <a:pt x="3382168" y="140403"/>
                  <a:pt x="3388518" y="143181"/>
                </a:cubicBezTo>
                <a:cubicBezTo>
                  <a:pt x="3394868" y="145959"/>
                  <a:pt x="3407568" y="159056"/>
                  <a:pt x="3414712" y="166994"/>
                </a:cubicBezTo>
                <a:cubicBezTo>
                  <a:pt x="3421856" y="174931"/>
                  <a:pt x="3423047" y="185647"/>
                  <a:pt x="3431381" y="190806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2937347-0459-B55E-A79F-03D5621FB12E}"/>
              </a:ext>
            </a:extLst>
          </p:cNvPr>
          <p:cNvSpPr/>
          <p:nvPr/>
        </p:nvSpPr>
        <p:spPr>
          <a:xfrm>
            <a:off x="7154749" y="1572875"/>
            <a:ext cx="3030310" cy="1473994"/>
          </a:xfrm>
          <a:custGeom>
            <a:avLst/>
            <a:gdLst>
              <a:gd name="connsiteX0" fmla="*/ 0 w 3030310"/>
              <a:gd name="connsiteY0" fmla="*/ 1473994 h 1473994"/>
              <a:gd name="connsiteX1" fmla="*/ 109538 w 3030310"/>
              <a:gd name="connsiteY1" fmla="*/ 1397794 h 1473994"/>
              <a:gd name="connsiteX2" fmla="*/ 269082 w 3030310"/>
              <a:gd name="connsiteY2" fmla="*/ 1352550 h 1473994"/>
              <a:gd name="connsiteX3" fmla="*/ 385763 w 3030310"/>
              <a:gd name="connsiteY3" fmla="*/ 1281112 h 1473994"/>
              <a:gd name="connsiteX4" fmla="*/ 492919 w 3030310"/>
              <a:gd name="connsiteY4" fmla="*/ 1195387 h 1473994"/>
              <a:gd name="connsiteX5" fmla="*/ 552450 w 3030310"/>
              <a:gd name="connsiteY5" fmla="*/ 1164431 h 1473994"/>
              <a:gd name="connsiteX6" fmla="*/ 695325 w 3030310"/>
              <a:gd name="connsiteY6" fmla="*/ 1109662 h 1473994"/>
              <a:gd name="connsiteX7" fmla="*/ 759619 w 3030310"/>
              <a:gd name="connsiteY7" fmla="*/ 1097756 h 1473994"/>
              <a:gd name="connsiteX8" fmla="*/ 873919 w 3030310"/>
              <a:gd name="connsiteY8" fmla="*/ 1052512 h 1473994"/>
              <a:gd name="connsiteX9" fmla="*/ 992982 w 3030310"/>
              <a:gd name="connsiteY9" fmla="*/ 1000125 h 1473994"/>
              <a:gd name="connsiteX10" fmla="*/ 1076325 w 3030310"/>
              <a:gd name="connsiteY10" fmla="*/ 942975 h 1473994"/>
              <a:gd name="connsiteX11" fmla="*/ 1123950 w 3030310"/>
              <a:gd name="connsiteY11" fmla="*/ 902494 h 1473994"/>
              <a:gd name="connsiteX12" fmla="*/ 1321594 w 3030310"/>
              <a:gd name="connsiteY12" fmla="*/ 821531 h 1473994"/>
              <a:gd name="connsiteX13" fmla="*/ 1397794 w 3030310"/>
              <a:gd name="connsiteY13" fmla="*/ 788194 h 1473994"/>
              <a:gd name="connsiteX14" fmla="*/ 1500188 w 3030310"/>
              <a:gd name="connsiteY14" fmla="*/ 769144 h 1473994"/>
              <a:gd name="connsiteX15" fmla="*/ 1581150 w 3030310"/>
              <a:gd name="connsiteY15" fmla="*/ 738187 h 1473994"/>
              <a:gd name="connsiteX16" fmla="*/ 1631157 w 3030310"/>
              <a:gd name="connsiteY16" fmla="*/ 673894 h 1473994"/>
              <a:gd name="connsiteX17" fmla="*/ 1726407 w 3030310"/>
              <a:gd name="connsiteY17" fmla="*/ 631031 h 1473994"/>
              <a:gd name="connsiteX18" fmla="*/ 1754982 w 3030310"/>
              <a:gd name="connsiteY18" fmla="*/ 616744 h 1473994"/>
              <a:gd name="connsiteX19" fmla="*/ 1769269 w 3030310"/>
              <a:gd name="connsiteY19" fmla="*/ 578644 h 1473994"/>
              <a:gd name="connsiteX20" fmla="*/ 1916907 w 3030310"/>
              <a:gd name="connsiteY20" fmla="*/ 531019 h 1473994"/>
              <a:gd name="connsiteX21" fmla="*/ 1962150 w 3030310"/>
              <a:gd name="connsiteY21" fmla="*/ 492919 h 1473994"/>
              <a:gd name="connsiteX22" fmla="*/ 2043113 w 3030310"/>
              <a:gd name="connsiteY22" fmla="*/ 454819 h 1473994"/>
              <a:gd name="connsiteX23" fmla="*/ 2085975 w 3030310"/>
              <a:gd name="connsiteY23" fmla="*/ 471487 h 1473994"/>
              <a:gd name="connsiteX24" fmla="*/ 2169319 w 3030310"/>
              <a:gd name="connsiteY24" fmla="*/ 395287 h 1473994"/>
              <a:gd name="connsiteX25" fmla="*/ 2209800 w 3030310"/>
              <a:gd name="connsiteY25" fmla="*/ 366712 h 1473994"/>
              <a:gd name="connsiteX26" fmla="*/ 2259807 w 3030310"/>
              <a:gd name="connsiteY26" fmla="*/ 326231 h 1473994"/>
              <a:gd name="connsiteX27" fmla="*/ 2319338 w 3030310"/>
              <a:gd name="connsiteY27" fmla="*/ 309562 h 1473994"/>
              <a:gd name="connsiteX28" fmla="*/ 2366963 w 3030310"/>
              <a:gd name="connsiteY28" fmla="*/ 300037 h 1473994"/>
              <a:gd name="connsiteX29" fmla="*/ 2426494 w 3030310"/>
              <a:gd name="connsiteY29" fmla="*/ 278606 h 1473994"/>
              <a:gd name="connsiteX30" fmla="*/ 2447925 w 3030310"/>
              <a:gd name="connsiteY30" fmla="*/ 240506 h 1473994"/>
              <a:gd name="connsiteX31" fmla="*/ 2538413 w 3030310"/>
              <a:gd name="connsiteY31" fmla="*/ 204787 h 1473994"/>
              <a:gd name="connsiteX32" fmla="*/ 2605088 w 3030310"/>
              <a:gd name="connsiteY32" fmla="*/ 166687 h 1473994"/>
              <a:gd name="connsiteX33" fmla="*/ 2686050 w 3030310"/>
              <a:gd name="connsiteY33" fmla="*/ 142875 h 1473994"/>
              <a:gd name="connsiteX34" fmla="*/ 2724150 w 3030310"/>
              <a:gd name="connsiteY34" fmla="*/ 111919 h 1473994"/>
              <a:gd name="connsiteX35" fmla="*/ 2762250 w 3030310"/>
              <a:gd name="connsiteY35" fmla="*/ 73819 h 1473994"/>
              <a:gd name="connsiteX36" fmla="*/ 2805113 w 3030310"/>
              <a:gd name="connsiteY36" fmla="*/ 54769 h 1473994"/>
              <a:gd name="connsiteX37" fmla="*/ 2840832 w 3030310"/>
              <a:gd name="connsiteY37" fmla="*/ 23812 h 1473994"/>
              <a:gd name="connsiteX38" fmla="*/ 2857500 w 3030310"/>
              <a:gd name="connsiteY38" fmla="*/ 0 h 1473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030310" h="1473994">
                <a:moveTo>
                  <a:pt x="0" y="1473994"/>
                </a:moveTo>
                <a:cubicBezTo>
                  <a:pt x="32345" y="1446014"/>
                  <a:pt x="64691" y="1418035"/>
                  <a:pt x="109538" y="1397794"/>
                </a:cubicBezTo>
                <a:cubicBezTo>
                  <a:pt x="154385" y="1377553"/>
                  <a:pt x="223045" y="1371997"/>
                  <a:pt x="269082" y="1352550"/>
                </a:cubicBezTo>
                <a:cubicBezTo>
                  <a:pt x="315119" y="1333103"/>
                  <a:pt x="348457" y="1307306"/>
                  <a:pt x="385763" y="1281112"/>
                </a:cubicBezTo>
                <a:cubicBezTo>
                  <a:pt x="423069" y="1254918"/>
                  <a:pt x="465138" y="1214834"/>
                  <a:pt x="492919" y="1195387"/>
                </a:cubicBezTo>
                <a:cubicBezTo>
                  <a:pt x="520700" y="1175940"/>
                  <a:pt x="518716" y="1178718"/>
                  <a:pt x="552450" y="1164431"/>
                </a:cubicBezTo>
                <a:cubicBezTo>
                  <a:pt x="586184" y="1150144"/>
                  <a:pt x="660797" y="1120774"/>
                  <a:pt x="695325" y="1109662"/>
                </a:cubicBezTo>
                <a:cubicBezTo>
                  <a:pt x="729853" y="1098550"/>
                  <a:pt x="729853" y="1107281"/>
                  <a:pt x="759619" y="1097756"/>
                </a:cubicBezTo>
                <a:cubicBezTo>
                  <a:pt x="789385" y="1088231"/>
                  <a:pt x="835025" y="1068784"/>
                  <a:pt x="873919" y="1052512"/>
                </a:cubicBezTo>
                <a:cubicBezTo>
                  <a:pt x="912813" y="1036240"/>
                  <a:pt x="959248" y="1018381"/>
                  <a:pt x="992982" y="1000125"/>
                </a:cubicBezTo>
                <a:cubicBezTo>
                  <a:pt x="1026716" y="981869"/>
                  <a:pt x="1054497" y="959247"/>
                  <a:pt x="1076325" y="942975"/>
                </a:cubicBezTo>
                <a:cubicBezTo>
                  <a:pt x="1098153" y="926703"/>
                  <a:pt x="1083072" y="922735"/>
                  <a:pt x="1123950" y="902494"/>
                </a:cubicBezTo>
                <a:cubicBezTo>
                  <a:pt x="1164828" y="882253"/>
                  <a:pt x="1275953" y="840581"/>
                  <a:pt x="1321594" y="821531"/>
                </a:cubicBezTo>
                <a:cubicBezTo>
                  <a:pt x="1367235" y="802481"/>
                  <a:pt x="1368028" y="796925"/>
                  <a:pt x="1397794" y="788194"/>
                </a:cubicBezTo>
                <a:cubicBezTo>
                  <a:pt x="1427560" y="779463"/>
                  <a:pt x="1469629" y="777478"/>
                  <a:pt x="1500188" y="769144"/>
                </a:cubicBezTo>
                <a:cubicBezTo>
                  <a:pt x="1530747" y="760810"/>
                  <a:pt x="1559322" y="754062"/>
                  <a:pt x="1581150" y="738187"/>
                </a:cubicBezTo>
                <a:cubicBezTo>
                  <a:pt x="1602978" y="722312"/>
                  <a:pt x="1606947" y="691753"/>
                  <a:pt x="1631157" y="673894"/>
                </a:cubicBezTo>
                <a:cubicBezTo>
                  <a:pt x="1655367" y="656035"/>
                  <a:pt x="1705770" y="640556"/>
                  <a:pt x="1726407" y="631031"/>
                </a:cubicBezTo>
                <a:cubicBezTo>
                  <a:pt x="1747044" y="621506"/>
                  <a:pt x="1747838" y="625475"/>
                  <a:pt x="1754982" y="616744"/>
                </a:cubicBezTo>
                <a:cubicBezTo>
                  <a:pt x="1762126" y="608013"/>
                  <a:pt x="1742282" y="592931"/>
                  <a:pt x="1769269" y="578644"/>
                </a:cubicBezTo>
                <a:cubicBezTo>
                  <a:pt x="1796257" y="564356"/>
                  <a:pt x="1884760" y="545306"/>
                  <a:pt x="1916907" y="531019"/>
                </a:cubicBezTo>
                <a:cubicBezTo>
                  <a:pt x="1949054" y="516732"/>
                  <a:pt x="1941116" y="505619"/>
                  <a:pt x="1962150" y="492919"/>
                </a:cubicBezTo>
                <a:cubicBezTo>
                  <a:pt x="1983184" y="480219"/>
                  <a:pt x="2022476" y="458391"/>
                  <a:pt x="2043113" y="454819"/>
                </a:cubicBezTo>
                <a:cubicBezTo>
                  <a:pt x="2063750" y="451247"/>
                  <a:pt x="2064941" y="481409"/>
                  <a:pt x="2085975" y="471487"/>
                </a:cubicBezTo>
                <a:cubicBezTo>
                  <a:pt x="2107009" y="461565"/>
                  <a:pt x="2148682" y="412749"/>
                  <a:pt x="2169319" y="395287"/>
                </a:cubicBezTo>
                <a:cubicBezTo>
                  <a:pt x="2189956" y="377825"/>
                  <a:pt x="2194719" y="378221"/>
                  <a:pt x="2209800" y="366712"/>
                </a:cubicBezTo>
                <a:cubicBezTo>
                  <a:pt x="2224881" y="355203"/>
                  <a:pt x="2241551" y="335756"/>
                  <a:pt x="2259807" y="326231"/>
                </a:cubicBezTo>
                <a:cubicBezTo>
                  <a:pt x="2278063" y="316706"/>
                  <a:pt x="2301479" y="313928"/>
                  <a:pt x="2319338" y="309562"/>
                </a:cubicBezTo>
                <a:cubicBezTo>
                  <a:pt x="2337197" y="305196"/>
                  <a:pt x="2349104" y="305196"/>
                  <a:pt x="2366963" y="300037"/>
                </a:cubicBezTo>
                <a:cubicBezTo>
                  <a:pt x="2384822" y="294878"/>
                  <a:pt x="2413000" y="288528"/>
                  <a:pt x="2426494" y="278606"/>
                </a:cubicBezTo>
                <a:cubicBezTo>
                  <a:pt x="2439988" y="268684"/>
                  <a:pt x="2429272" y="252809"/>
                  <a:pt x="2447925" y="240506"/>
                </a:cubicBezTo>
                <a:cubicBezTo>
                  <a:pt x="2466578" y="228203"/>
                  <a:pt x="2512219" y="217090"/>
                  <a:pt x="2538413" y="204787"/>
                </a:cubicBezTo>
                <a:cubicBezTo>
                  <a:pt x="2564607" y="192484"/>
                  <a:pt x="2580482" y="177006"/>
                  <a:pt x="2605088" y="166687"/>
                </a:cubicBezTo>
                <a:cubicBezTo>
                  <a:pt x="2629694" y="156368"/>
                  <a:pt x="2666206" y="152003"/>
                  <a:pt x="2686050" y="142875"/>
                </a:cubicBezTo>
                <a:cubicBezTo>
                  <a:pt x="2705894" y="133747"/>
                  <a:pt x="2711450" y="123428"/>
                  <a:pt x="2724150" y="111919"/>
                </a:cubicBezTo>
                <a:cubicBezTo>
                  <a:pt x="2736850" y="100410"/>
                  <a:pt x="2748756" y="83344"/>
                  <a:pt x="2762250" y="73819"/>
                </a:cubicBezTo>
                <a:cubicBezTo>
                  <a:pt x="2775744" y="64294"/>
                  <a:pt x="2792016" y="63103"/>
                  <a:pt x="2805113" y="54769"/>
                </a:cubicBezTo>
                <a:cubicBezTo>
                  <a:pt x="2818210" y="46435"/>
                  <a:pt x="2832101" y="32940"/>
                  <a:pt x="2840832" y="23812"/>
                </a:cubicBezTo>
                <a:cubicBezTo>
                  <a:pt x="2849563" y="14684"/>
                  <a:pt x="3251597" y="240903"/>
                  <a:pt x="2857500" y="0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528794E-B157-751C-1364-45807F1C37DB}"/>
              </a:ext>
            </a:extLst>
          </p:cNvPr>
          <p:cNvSpPr/>
          <p:nvPr/>
        </p:nvSpPr>
        <p:spPr>
          <a:xfrm>
            <a:off x="10043206" y="863262"/>
            <a:ext cx="1699380" cy="709613"/>
          </a:xfrm>
          <a:custGeom>
            <a:avLst/>
            <a:gdLst>
              <a:gd name="connsiteX0" fmla="*/ 0 w 1699380"/>
              <a:gd name="connsiteY0" fmla="*/ 709613 h 709613"/>
              <a:gd name="connsiteX1" fmla="*/ 121443 w 1699380"/>
              <a:gd name="connsiteY1" fmla="*/ 676275 h 709613"/>
              <a:gd name="connsiteX2" fmla="*/ 180975 w 1699380"/>
              <a:gd name="connsiteY2" fmla="*/ 633413 h 709613"/>
              <a:gd name="connsiteX3" fmla="*/ 297656 w 1699380"/>
              <a:gd name="connsiteY3" fmla="*/ 557213 h 709613"/>
              <a:gd name="connsiteX4" fmla="*/ 402431 w 1699380"/>
              <a:gd name="connsiteY4" fmla="*/ 526257 h 709613"/>
              <a:gd name="connsiteX5" fmla="*/ 547687 w 1699380"/>
              <a:gd name="connsiteY5" fmla="*/ 502444 h 709613"/>
              <a:gd name="connsiteX6" fmla="*/ 638175 w 1699380"/>
              <a:gd name="connsiteY6" fmla="*/ 402432 h 709613"/>
              <a:gd name="connsiteX7" fmla="*/ 750093 w 1699380"/>
              <a:gd name="connsiteY7" fmla="*/ 409575 h 709613"/>
              <a:gd name="connsiteX8" fmla="*/ 847725 w 1699380"/>
              <a:gd name="connsiteY8" fmla="*/ 307182 h 709613"/>
              <a:gd name="connsiteX9" fmla="*/ 1004887 w 1699380"/>
              <a:gd name="connsiteY9" fmla="*/ 266700 h 709613"/>
              <a:gd name="connsiteX10" fmla="*/ 1107281 w 1699380"/>
              <a:gd name="connsiteY10" fmla="*/ 247650 h 709613"/>
              <a:gd name="connsiteX11" fmla="*/ 1169193 w 1699380"/>
              <a:gd name="connsiteY11" fmla="*/ 228600 h 709613"/>
              <a:gd name="connsiteX12" fmla="*/ 1207293 w 1699380"/>
              <a:gd name="connsiteY12" fmla="*/ 152400 h 709613"/>
              <a:gd name="connsiteX13" fmla="*/ 1307306 w 1699380"/>
              <a:gd name="connsiteY13" fmla="*/ 97632 h 709613"/>
              <a:gd name="connsiteX14" fmla="*/ 1428750 w 1699380"/>
              <a:gd name="connsiteY14" fmla="*/ 61913 h 709613"/>
              <a:gd name="connsiteX15" fmla="*/ 1509712 w 1699380"/>
              <a:gd name="connsiteY15" fmla="*/ 47625 h 709613"/>
              <a:gd name="connsiteX16" fmla="*/ 1543050 w 1699380"/>
              <a:gd name="connsiteY16" fmla="*/ 83344 h 709613"/>
              <a:gd name="connsiteX17" fmla="*/ 1581150 w 1699380"/>
              <a:gd name="connsiteY17" fmla="*/ 42863 h 709613"/>
              <a:gd name="connsiteX18" fmla="*/ 1633537 w 1699380"/>
              <a:gd name="connsiteY18" fmla="*/ 0 h 70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699380" h="709613">
                <a:moveTo>
                  <a:pt x="0" y="709613"/>
                </a:moveTo>
                <a:cubicBezTo>
                  <a:pt x="45640" y="699294"/>
                  <a:pt x="91281" y="688975"/>
                  <a:pt x="121443" y="676275"/>
                </a:cubicBezTo>
                <a:cubicBezTo>
                  <a:pt x="151606" y="663575"/>
                  <a:pt x="151606" y="653257"/>
                  <a:pt x="180975" y="633413"/>
                </a:cubicBezTo>
                <a:cubicBezTo>
                  <a:pt x="210344" y="613569"/>
                  <a:pt x="260747" y="575072"/>
                  <a:pt x="297656" y="557213"/>
                </a:cubicBezTo>
                <a:cubicBezTo>
                  <a:pt x="334565" y="539354"/>
                  <a:pt x="360759" y="535385"/>
                  <a:pt x="402431" y="526257"/>
                </a:cubicBezTo>
                <a:cubicBezTo>
                  <a:pt x="444103" y="517129"/>
                  <a:pt x="508396" y="523081"/>
                  <a:pt x="547687" y="502444"/>
                </a:cubicBezTo>
                <a:cubicBezTo>
                  <a:pt x="586978" y="481807"/>
                  <a:pt x="604441" y="417910"/>
                  <a:pt x="638175" y="402432"/>
                </a:cubicBezTo>
                <a:cubicBezTo>
                  <a:pt x="671909" y="386954"/>
                  <a:pt x="715168" y="425450"/>
                  <a:pt x="750093" y="409575"/>
                </a:cubicBezTo>
                <a:cubicBezTo>
                  <a:pt x="785018" y="393700"/>
                  <a:pt x="805259" y="330994"/>
                  <a:pt x="847725" y="307182"/>
                </a:cubicBezTo>
                <a:cubicBezTo>
                  <a:pt x="890191" y="283369"/>
                  <a:pt x="961628" y="276622"/>
                  <a:pt x="1004887" y="266700"/>
                </a:cubicBezTo>
                <a:cubicBezTo>
                  <a:pt x="1048146" y="256778"/>
                  <a:pt x="1079897" y="254000"/>
                  <a:pt x="1107281" y="247650"/>
                </a:cubicBezTo>
                <a:cubicBezTo>
                  <a:pt x="1134665" y="241300"/>
                  <a:pt x="1152524" y="244475"/>
                  <a:pt x="1169193" y="228600"/>
                </a:cubicBezTo>
                <a:cubicBezTo>
                  <a:pt x="1185862" y="212725"/>
                  <a:pt x="1184274" y="174228"/>
                  <a:pt x="1207293" y="152400"/>
                </a:cubicBezTo>
                <a:cubicBezTo>
                  <a:pt x="1230312" y="130572"/>
                  <a:pt x="1270397" y="112713"/>
                  <a:pt x="1307306" y="97632"/>
                </a:cubicBezTo>
                <a:cubicBezTo>
                  <a:pt x="1344216" y="82551"/>
                  <a:pt x="1395016" y="70247"/>
                  <a:pt x="1428750" y="61913"/>
                </a:cubicBezTo>
                <a:cubicBezTo>
                  <a:pt x="1462484" y="53579"/>
                  <a:pt x="1490662" y="44053"/>
                  <a:pt x="1509712" y="47625"/>
                </a:cubicBezTo>
                <a:cubicBezTo>
                  <a:pt x="1528762" y="51197"/>
                  <a:pt x="1531144" y="84138"/>
                  <a:pt x="1543050" y="83344"/>
                </a:cubicBezTo>
                <a:cubicBezTo>
                  <a:pt x="1554956" y="82550"/>
                  <a:pt x="1566069" y="56754"/>
                  <a:pt x="1581150" y="42863"/>
                </a:cubicBezTo>
                <a:cubicBezTo>
                  <a:pt x="1596231" y="28972"/>
                  <a:pt x="1801812" y="73819"/>
                  <a:pt x="1633537" y="0"/>
                </a:cubicBezTo>
              </a:path>
            </a:pathLst>
          </a:custGeom>
          <a:noFill/>
          <a:ln w="5715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E68B651-0609-2478-57C6-CF85831036B6}"/>
              </a:ext>
            </a:extLst>
          </p:cNvPr>
          <p:cNvSpPr/>
          <p:nvPr/>
        </p:nvSpPr>
        <p:spPr>
          <a:xfrm>
            <a:off x="8495393" y="1791884"/>
            <a:ext cx="3176588" cy="1700278"/>
          </a:xfrm>
          <a:custGeom>
            <a:avLst/>
            <a:gdLst>
              <a:gd name="connsiteX0" fmla="*/ 0 w 3176588"/>
              <a:gd name="connsiteY0" fmla="*/ 1700278 h 1700278"/>
              <a:gd name="connsiteX1" fmla="*/ 133350 w 3176588"/>
              <a:gd name="connsiteY1" fmla="*/ 1645510 h 1700278"/>
              <a:gd name="connsiteX2" fmla="*/ 204788 w 3176588"/>
              <a:gd name="connsiteY2" fmla="*/ 1657416 h 1700278"/>
              <a:gd name="connsiteX3" fmla="*/ 290513 w 3176588"/>
              <a:gd name="connsiteY3" fmla="*/ 1559785 h 1700278"/>
              <a:gd name="connsiteX4" fmla="*/ 411956 w 3176588"/>
              <a:gd name="connsiteY4" fmla="*/ 1555022 h 1700278"/>
              <a:gd name="connsiteX5" fmla="*/ 476250 w 3176588"/>
              <a:gd name="connsiteY5" fmla="*/ 1502635 h 1700278"/>
              <a:gd name="connsiteX6" fmla="*/ 602456 w 3176588"/>
              <a:gd name="connsiteY6" fmla="*/ 1354997 h 1700278"/>
              <a:gd name="connsiteX7" fmla="*/ 762000 w 3176588"/>
              <a:gd name="connsiteY7" fmla="*/ 1288322 h 1700278"/>
              <a:gd name="connsiteX8" fmla="*/ 904875 w 3176588"/>
              <a:gd name="connsiteY8" fmla="*/ 1214503 h 1700278"/>
              <a:gd name="connsiteX9" fmla="*/ 1073944 w 3176588"/>
              <a:gd name="connsiteY9" fmla="*/ 1154972 h 1700278"/>
              <a:gd name="connsiteX10" fmla="*/ 1233488 w 3176588"/>
              <a:gd name="connsiteY10" fmla="*/ 1052578 h 1700278"/>
              <a:gd name="connsiteX11" fmla="*/ 1373981 w 3176588"/>
              <a:gd name="connsiteY11" fmla="*/ 964472 h 1700278"/>
              <a:gd name="connsiteX12" fmla="*/ 1502569 w 3176588"/>
              <a:gd name="connsiteY12" fmla="*/ 921610 h 1700278"/>
              <a:gd name="connsiteX13" fmla="*/ 1571625 w 3176588"/>
              <a:gd name="connsiteY13" fmla="*/ 881128 h 1700278"/>
              <a:gd name="connsiteX14" fmla="*/ 1688306 w 3176588"/>
              <a:gd name="connsiteY14" fmla="*/ 809691 h 1700278"/>
              <a:gd name="connsiteX15" fmla="*/ 1819275 w 3176588"/>
              <a:gd name="connsiteY15" fmla="*/ 747778 h 1700278"/>
              <a:gd name="connsiteX16" fmla="*/ 1869281 w 3176588"/>
              <a:gd name="connsiteY16" fmla="*/ 714441 h 1700278"/>
              <a:gd name="connsiteX17" fmla="*/ 1928813 w 3176588"/>
              <a:gd name="connsiteY17" fmla="*/ 590616 h 1700278"/>
              <a:gd name="connsiteX18" fmla="*/ 2014538 w 3176588"/>
              <a:gd name="connsiteY18" fmla="*/ 633478 h 1700278"/>
              <a:gd name="connsiteX19" fmla="*/ 2066925 w 3176588"/>
              <a:gd name="connsiteY19" fmla="*/ 512035 h 1700278"/>
              <a:gd name="connsiteX20" fmla="*/ 2128838 w 3176588"/>
              <a:gd name="connsiteY20" fmla="*/ 576328 h 1700278"/>
              <a:gd name="connsiteX21" fmla="*/ 2174081 w 3176588"/>
              <a:gd name="connsiteY21" fmla="*/ 457266 h 1700278"/>
              <a:gd name="connsiteX22" fmla="*/ 2221706 w 3176588"/>
              <a:gd name="connsiteY22" fmla="*/ 500128 h 1700278"/>
              <a:gd name="connsiteX23" fmla="*/ 2288381 w 3176588"/>
              <a:gd name="connsiteY23" fmla="*/ 512035 h 1700278"/>
              <a:gd name="connsiteX24" fmla="*/ 2338388 w 3176588"/>
              <a:gd name="connsiteY24" fmla="*/ 438216 h 1700278"/>
              <a:gd name="connsiteX25" fmla="*/ 2336006 w 3176588"/>
              <a:gd name="connsiteY25" fmla="*/ 392972 h 1700278"/>
              <a:gd name="connsiteX26" fmla="*/ 2405063 w 3176588"/>
              <a:gd name="connsiteY26" fmla="*/ 440597 h 1700278"/>
              <a:gd name="connsiteX27" fmla="*/ 2438400 w 3176588"/>
              <a:gd name="connsiteY27" fmla="*/ 409641 h 1700278"/>
              <a:gd name="connsiteX28" fmla="*/ 2497931 w 3176588"/>
              <a:gd name="connsiteY28" fmla="*/ 321535 h 1700278"/>
              <a:gd name="connsiteX29" fmla="*/ 2528888 w 3176588"/>
              <a:gd name="connsiteY29" fmla="*/ 288197 h 1700278"/>
              <a:gd name="connsiteX30" fmla="*/ 2571750 w 3176588"/>
              <a:gd name="connsiteY30" fmla="*/ 333441 h 1700278"/>
              <a:gd name="connsiteX31" fmla="*/ 2597944 w 3176588"/>
              <a:gd name="connsiteY31" fmla="*/ 304866 h 1700278"/>
              <a:gd name="connsiteX32" fmla="*/ 2678906 w 3176588"/>
              <a:gd name="connsiteY32" fmla="*/ 262003 h 1700278"/>
              <a:gd name="connsiteX33" fmla="*/ 2693194 w 3176588"/>
              <a:gd name="connsiteY33" fmla="*/ 312010 h 1700278"/>
              <a:gd name="connsiteX34" fmla="*/ 2726531 w 3176588"/>
              <a:gd name="connsiteY34" fmla="*/ 295341 h 1700278"/>
              <a:gd name="connsiteX35" fmla="*/ 2757488 w 3176588"/>
              <a:gd name="connsiteY35" fmla="*/ 223903 h 1700278"/>
              <a:gd name="connsiteX36" fmla="*/ 2807494 w 3176588"/>
              <a:gd name="connsiteY36" fmla="*/ 211997 h 1700278"/>
              <a:gd name="connsiteX37" fmla="*/ 2852738 w 3176588"/>
              <a:gd name="connsiteY37" fmla="*/ 188185 h 1700278"/>
              <a:gd name="connsiteX38" fmla="*/ 2905125 w 3176588"/>
              <a:gd name="connsiteY38" fmla="*/ 121510 h 1700278"/>
              <a:gd name="connsiteX39" fmla="*/ 2931319 w 3176588"/>
              <a:gd name="connsiteY39" fmla="*/ 66 h 1700278"/>
              <a:gd name="connsiteX40" fmla="*/ 2981325 w 3176588"/>
              <a:gd name="connsiteY40" fmla="*/ 104841 h 1700278"/>
              <a:gd name="connsiteX41" fmla="*/ 3007519 w 3176588"/>
              <a:gd name="connsiteY41" fmla="*/ 135797 h 1700278"/>
              <a:gd name="connsiteX42" fmla="*/ 3052763 w 3176588"/>
              <a:gd name="connsiteY42" fmla="*/ 76266 h 1700278"/>
              <a:gd name="connsiteX43" fmla="*/ 3083719 w 3176588"/>
              <a:gd name="connsiteY43" fmla="*/ 102460 h 1700278"/>
              <a:gd name="connsiteX44" fmla="*/ 3128963 w 3176588"/>
              <a:gd name="connsiteY44" fmla="*/ 76266 h 1700278"/>
              <a:gd name="connsiteX45" fmla="*/ 3143250 w 3176588"/>
              <a:gd name="connsiteY45" fmla="*/ 114366 h 1700278"/>
              <a:gd name="connsiteX46" fmla="*/ 3176588 w 3176588"/>
              <a:gd name="connsiteY46" fmla="*/ 92935 h 170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176588" h="1700278">
                <a:moveTo>
                  <a:pt x="0" y="1700278"/>
                </a:moveTo>
                <a:cubicBezTo>
                  <a:pt x="49609" y="1676466"/>
                  <a:pt x="99219" y="1652654"/>
                  <a:pt x="133350" y="1645510"/>
                </a:cubicBezTo>
                <a:cubicBezTo>
                  <a:pt x="167481" y="1638366"/>
                  <a:pt x="178594" y="1671703"/>
                  <a:pt x="204788" y="1657416"/>
                </a:cubicBezTo>
                <a:cubicBezTo>
                  <a:pt x="230982" y="1643129"/>
                  <a:pt x="255985" y="1576851"/>
                  <a:pt x="290513" y="1559785"/>
                </a:cubicBezTo>
                <a:cubicBezTo>
                  <a:pt x="325041" y="1542719"/>
                  <a:pt x="381000" y="1564547"/>
                  <a:pt x="411956" y="1555022"/>
                </a:cubicBezTo>
                <a:cubicBezTo>
                  <a:pt x="442912" y="1545497"/>
                  <a:pt x="444500" y="1535972"/>
                  <a:pt x="476250" y="1502635"/>
                </a:cubicBezTo>
                <a:cubicBezTo>
                  <a:pt x="508000" y="1469298"/>
                  <a:pt x="554831" y="1390716"/>
                  <a:pt x="602456" y="1354997"/>
                </a:cubicBezTo>
                <a:cubicBezTo>
                  <a:pt x="650081" y="1319278"/>
                  <a:pt x="711597" y="1311738"/>
                  <a:pt x="762000" y="1288322"/>
                </a:cubicBezTo>
                <a:cubicBezTo>
                  <a:pt x="812403" y="1264906"/>
                  <a:pt x="852884" y="1236728"/>
                  <a:pt x="904875" y="1214503"/>
                </a:cubicBezTo>
                <a:cubicBezTo>
                  <a:pt x="956866" y="1192278"/>
                  <a:pt x="1019175" y="1181959"/>
                  <a:pt x="1073944" y="1154972"/>
                </a:cubicBezTo>
                <a:cubicBezTo>
                  <a:pt x="1128713" y="1127985"/>
                  <a:pt x="1233488" y="1052578"/>
                  <a:pt x="1233488" y="1052578"/>
                </a:cubicBezTo>
                <a:cubicBezTo>
                  <a:pt x="1283494" y="1020828"/>
                  <a:pt x="1329134" y="986300"/>
                  <a:pt x="1373981" y="964472"/>
                </a:cubicBezTo>
                <a:cubicBezTo>
                  <a:pt x="1418828" y="942644"/>
                  <a:pt x="1469628" y="935501"/>
                  <a:pt x="1502569" y="921610"/>
                </a:cubicBezTo>
                <a:cubicBezTo>
                  <a:pt x="1535510" y="907719"/>
                  <a:pt x="1540669" y="899781"/>
                  <a:pt x="1571625" y="881128"/>
                </a:cubicBezTo>
                <a:cubicBezTo>
                  <a:pt x="1602581" y="862475"/>
                  <a:pt x="1647031" y="831916"/>
                  <a:pt x="1688306" y="809691"/>
                </a:cubicBezTo>
                <a:cubicBezTo>
                  <a:pt x="1729581" y="787466"/>
                  <a:pt x="1789113" y="763653"/>
                  <a:pt x="1819275" y="747778"/>
                </a:cubicBezTo>
                <a:cubicBezTo>
                  <a:pt x="1849437" y="731903"/>
                  <a:pt x="1851025" y="740635"/>
                  <a:pt x="1869281" y="714441"/>
                </a:cubicBezTo>
                <a:cubicBezTo>
                  <a:pt x="1887537" y="688247"/>
                  <a:pt x="1904604" y="604110"/>
                  <a:pt x="1928813" y="590616"/>
                </a:cubicBezTo>
                <a:cubicBezTo>
                  <a:pt x="1953023" y="577122"/>
                  <a:pt x="1991520" y="646575"/>
                  <a:pt x="2014538" y="633478"/>
                </a:cubicBezTo>
                <a:cubicBezTo>
                  <a:pt x="2037556" y="620381"/>
                  <a:pt x="2047875" y="521560"/>
                  <a:pt x="2066925" y="512035"/>
                </a:cubicBezTo>
                <a:cubicBezTo>
                  <a:pt x="2085975" y="502510"/>
                  <a:pt x="2110979" y="585456"/>
                  <a:pt x="2128838" y="576328"/>
                </a:cubicBezTo>
                <a:cubicBezTo>
                  <a:pt x="2146697" y="567200"/>
                  <a:pt x="2158603" y="469966"/>
                  <a:pt x="2174081" y="457266"/>
                </a:cubicBezTo>
                <a:cubicBezTo>
                  <a:pt x="2189559" y="444566"/>
                  <a:pt x="2202656" y="491000"/>
                  <a:pt x="2221706" y="500128"/>
                </a:cubicBezTo>
                <a:cubicBezTo>
                  <a:pt x="2240756" y="509256"/>
                  <a:pt x="2268934" y="522354"/>
                  <a:pt x="2288381" y="512035"/>
                </a:cubicBezTo>
                <a:cubicBezTo>
                  <a:pt x="2307828" y="501716"/>
                  <a:pt x="2330451" y="458060"/>
                  <a:pt x="2338388" y="438216"/>
                </a:cubicBezTo>
                <a:cubicBezTo>
                  <a:pt x="2346325" y="418372"/>
                  <a:pt x="2324894" y="392575"/>
                  <a:pt x="2336006" y="392972"/>
                </a:cubicBezTo>
                <a:cubicBezTo>
                  <a:pt x="2347118" y="393369"/>
                  <a:pt x="2387997" y="437819"/>
                  <a:pt x="2405063" y="440597"/>
                </a:cubicBezTo>
                <a:cubicBezTo>
                  <a:pt x="2422129" y="443375"/>
                  <a:pt x="2422922" y="429485"/>
                  <a:pt x="2438400" y="409641"/>
                </a:cubicBezTo>
                <a:cubicBezTo>
                  <a:pt x="2453878" y="389797"/>
                  <a:pt x="2482850" y="341776"/>
                  <a:pt x="2497931" y="321535"/>
                </a:cubicBezTo>
                <a:cubicBezTo>
                  <a:pt x="2513012" y="301294"/>
                  <a:pt x="2516585" y="286213"/>
                  <a:pt x="2528888" y="288197"/>
                </a:cubicBezTo>
                <a:cubicBezTo>
                  <a:pt x="2541191" y="290181"/>
                  <a:pt x="2560241" y="330663"/>
                  <a:pt x="2571750" y="333441"/>
                </a:cubicBezTo>
                <a:cubicBezTo>
                  <a:pt x="2583259" y="336219"/>
                  <a:pt x="2580085" y="316772"/>
                  <a:pt x="2597944" y="304866"/>
                </a:cubicBezTo>
                <a:cubicBezTo>
                  <a:pt x="2615803" y="292960"/>
                  <a:pt x="2663031" y="260812"/>
                  <a:pt x="2678906" y="262003"/>
                </a:cubicBezTo>
                <a:cubicBezTo>
                  <a:pt x="2694781" y="263194"/>
                  <a:pt x="2685257" y="306454"/>
                  <a:pt x="2693194" y="312010"/>
                </a:cubicBezTo>
                <a:cubicBezTo>
                  <a:pt x="2701132" y="317566"/>
                  <a:pt x="2715815" y="310025"/>
                  <a:pt x="2726531" y="295341"/>
                </a:cubicBezTo>
                <a:cubicBezTo>
                  <a:pt x="2737247" y="280656"/>
                  <a:pt x="2743994" y="237794"/>
                  <a:pt x="2757488" y="223903"/>
                </a:cubicBezTo>
                <a:cubicBezTo>
                  <a:pt x="2770982" y="210012"/>
                  <a:pt x="2791619" y="217950"/>
                  <a:pt x="2807494" y="211997"/>
                </a:cubicBezTo>
                <a:cubicBezTo>
                  <a:pt x="2823369" y="206044"/>
                  <a:pt x="2836466" y="203266"/>
                  <a:pt x="2852738" y="188185"/>
                </a:cubicBezTo>
                <a:cubicBezTo>
                  <a:pt x="2869010" y="173104"/>
                  <a:pt x="2892028" y="152863"/>
                  <a:pt x="2905125" y="121510"/>
                </a:cubicBezTo>
                <a:cubicBezTo>
                  <a:pt x="2918222" y="90157"/>
                  <a:pt x="2918619" y="2844"/>
                  <a:pt x="2931319" y="66"/>
                </a:cubicBezTo>
                <a:cubicBezTo>
                  <a:pt x="2944019" y="-2712"/>
                  <a:pt x="2968625" y="82219"/>
                  <a:pt x="2981325" y="104841"/>
                </a:cubicBezTo>
                <a:cubicBezTo>
                  <a:pt x="2994025" y="127463"/>
                  <a:pt x="2995613" y="140559"/>
                  <a:pt x="3007519" y="135797"/>
                </a:cubicBezTo>
                <a:cubicBezTo>
                  <a:pt x="3019425" y="131035"/>
                  <a:pt x="3040063" y="81822"/>
                  <a:pt x="3052763" y="76266"/>
                </a:cubicBezTo>
                <a:cubicBezTo>
                  <a:pt x="3065463" y="70710"/>
                  <a:pt x="3071019" y="102460"/>
                  <a:pt x="3083719" y="102460"/>
                </a:cubicBezTo>
                <a:cubicBezTo>
                  <a:pt x="3096419" y="102460"/>
                  <a:pt x="3119041" y="74282"/>
                  <a:pt x="3128963" y="76266"/>
                </a:cubicBezTo>
                <a:cubicBezTo>
                  <a:pt x="3138885" y="78250"/>
                  <a:pt x="3135313" y="111588"/>
                  <a:pt x="3143250" y="114366"/>
                </a:cubicBezTo>
                <a:cubicBezTo>
                  <a:pt x="3151187" y="117144"/>
                  <a:pt x="3176588" y="92935"/>
                  <a:pt x="3176588" y="92935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08E32EF-9E12-B55F-E804-19D24AF91E50}"/>
              </a:ext>
            </a:extLst>
          </p:cNvPr>
          <p:cNvSpPr/>
          <p:nvPr/>
        </p:nvSpPr>
        <p:spPr>
          <a:xfrm>
            <a:off x="6402274" y="3027819"/>
            <a:ext cx="764382" cy="454818"/>
          </a:xfrm>
          <a:custGeom>
            <a:avLst/>
            <a:gdLst>
              <a:gd name="connsiteX0" fmla="*/ 764382 w 764382"/>
              <a:gd name="connsiteY0" fmla="*/ 0 h 454818"/>
              <a:gd name="connsiteX1" fmla="*/ 716757 w 764382"/>
              <a:gd name="connsiteY1" fmla="*/ 40481 h 454818"/>
              <a:gd name="connsiteX2" fmla="*/ 661988 w 764382"/>
              <a:gd name="connsiteY2" fmla="*/ 76200 h 454818"/>
              <a:gd name="connsiteX3" fmla="*/ 604838 w 764382"/>
              <a:gd name="connsiteY3" fmla="*/ 109537 h 454818"/>
              <a:gd name="connsiteX4" fmla="*/ 538163 w 764382"/>
              <a:gd name="connsiteY4" fmla="*/ 140493 h 454818"/>
              <a:gd name="connsiteX5" fmla="*/ 445294 w 764382"/>
              <a:gd name="connsiteY5" fmla="*/ 152400 h 454818"/>
              <a:gd name="connsiteX6" fmla="*/ 416719 w 764382"/>
              <a:gd name="connsiteY6" fmla="*/ 185737 h 454818"/>
              <a:gd name="connsiteX7" fmla="*/ 390525 w 764382"/>
              <a:gd name="connsiteY7" fmla="*/ 271462 h 454818"/>
              <a:gd name="connsiteX8" fmla="*/ 383382 w 764382"/>
              <a:gd name="connsiteY8" fmla="*/ 278606 h 454818"/>
              <a:gd name="connsiteX9" fmla="*/ 330994 w 764382"/>
              <a:gd name="connsiteY9" fmla="*/ 226218 h 454818"/>
              <a:gd name="connsiteX10" fmla="*/ 302419 w 764382"/>
              <a:gd name="connsiteY10" fmla="*/ 283368 h 454818"/>
              <a:gd name="connsiteX11" fmla="*/ 271463 w 764382"/>
              <a:gd name="connsiteY11" fmla="*/ 316706 h 454818"/>
              <a:gd name="connsiteX12" fmla="*/ 152400 w 764382"/>
              <a:gd name="connsiteY12" fmla="*/ 364331 h 454818"/>
              <a:gd name="connsiteX13" fmla="*/ 152400 w 764382"/>
              <a:gd name="connsiteY13" fmla="*/ 388143 h 454818"/>
              <a:gd name="connsiteX14" fmla="*/ 90488 w 764382"/>
              <a:gd name="connsiteY14" fmla="*/ 416718 h 454818"/>
              <a:gd name="connsiteX15" fmla="*/ 76200 w 764382"/>
              <a:gd name="connsiteY15" fmla="*/ 442912 h 454818"/>
              <a:gd name="connsiteX16" fmla="*/ 30957 w 764382"/>
              <a:gd name="connsiteY16" fmla="*/ 438150 h 454818"/>
              <a:gd name="connsiteX17" fmla="*/ 0 w 764382"/>
              <a:gd name="connsiteY17" fmla="*/ 454818 h 4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64382" h="454818">
                <a:moveTo>
                  <a:pt x="764382" y="0"/>
                </a:moveTo>
                <a:cubicBezTo>
                  <a:pt x="749102" y="13890"/>
                  <a:pt x="733823" y="27781"/>
                  <a:pt x="716757" y="40481"/>
                </a:cubicBezTo>
                <a:cubicBezTo>
                  <a:pt x="699691" y="53181"/>
                  <a:pt x="680641" y="64691"/>
                  <a:pt x="661988" y="76200"/>
                </a:cubicBezTo>
                <a:cubicBezTo>
                  <a:pt x="643335" y="87709"/>
                  <a:pt x="625475" y="98822"/>
                  <a:pt x="604838" y="109537"/>
                </a:cubicBezTo>
                <a:cubicBezTo>
                  <a:pt x="584201" y="120252"/>
                  <a:pt x="564754" y="133349"/>
                  <a:pt x="538163" y="140493"/>
                </a:cubicBezTo>
                <a:cubicBezTo>
                  <a:pt x="511572" y="147637"/>
                  <a:pt x="465535" y="144859"/>
                  <a:pt x="445294" y="152400"/>
                </a:cubicBezTo>
                <a:cubicBezTo>
                  <a:pt x="425053" y="159941"/>
                  <a:pt x="425847" y="165893"/>
                  <a:pt x="416719" y="185737"/>
                </a:cubicBezTo>
                <a:cubicBezTo>
                  <a:pt x="407591" y="205581"/>
                  <a:pt x="390525" y="271462"/>
                  <a:pt x="390525" y="271462"/>
                </a:cubicBezTo>
                <a:cubicBezTo>
                  <a:pt x="384969" y="286940"/>
                  <a:pt x="393304" y="286147"/>
                  <a:pt x="383382" y="278606"/>
                </a:cubicBezTo>
                <a:cubicBezTo>
                  <a:pt x="373460" y="271065"/>
                  <a:pt x="344488" y="225424"/>
                  <a:pt x="330994" y="226218"/>
                </a:cubicBezTo>
                <a:cubicBezTo>
                  <a:pt x="317500" y="227012"/>
                  <a:pt x="312341" y="268287"/>
                  <a:pt x="302419" y="283368"/>
                </a:cubicBezTo>
                <a:cubicBezTo>
                  <a:pt x="292497" y="298449"/>
                  <a:pt x="296466" y="303212"/>
                  <a:pt x="271463" y="316706"/>
                </a:cubicBezTo>
                <a:cubicBezTo>
                  <a:pt x="246460" y="330200"/>
                  <a:pt x="172244" y="352425"/>
                  <a:pt x="152400" y="364331"/>
                </a:cubicBezTo>
                <a:cubicBezTo>
                  <a:pt x="132556" y="376237"/>
                  <a:pt x="162719" y="379412"/>
                  <a:pt x="152400" y="388143"/>
                </a:cubicBezTo>
                <a:cubicBezTo>
                  <a:pt x="142081" y="396874"/>
                  <a:pt x="103188" y="407590"/>
                  <a:pt x="90488" y="416718"/>
                </a:cubicBezTo>
                <a:cubicBezTo>
                  <a:pt x="77788" y="425846"/>
                  <a:pt x="86122" y="439340"/>
                  <a:pt x="76200" y="442912"/>
                </a:cubicBezTo>
                <a:cubicBezTo>
                  <a:pt x="66278" y="446484"/>
                  <a:pt x="43657" y="436166"/>
                  <a:pt x="30957" y="438150"/>
                </a:cubicBezTo>
                <a:cubicBezTo>
                  <a:pt x="18257" y="440134"/>
                  <a:pt x="7144" y="453628"/>
                  <a:pt x="0" y="454818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00E2912-167E-57CF-F303-D8FA974F6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8673" y="3816126"/>
            <a:ext cx="9385981" cy="30418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91C371E-6815-00C7-6BB2-BC2BB22EC5F6}"/>
              </a:ext>
            </a:extLst>
          </p:cNvPr>
          <p:cNvSpPr txBox="1"/>
          <p:nvPr/>
        </p:nvSpPr>
        <p:spPr>
          <a:xfrm>
            <a:off x="268514" y="4695371"/>
            <a:ext cx="1154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View from</a:t>
            </a:r>
          </a:p>
          <a:p>
            <a:r>
              <a:rPr lang="en-US" dirty="0"/>
              <a:t>Hotel</a:t>
            </a:r>
          </a:p>
        </p:txBody>
      </p:sp>
    </p:spTree>
    <p:extLst>
      <p:ext uri="{BB962C8B-B14F-4D97-AF65-F5344CB8AC3E}">
        <p14:creationId xmlns:p14="http://schemas.microsoft.com/office/powerpoint/2010/main" val="3950340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5B62A9-D17E-6367-0671-937DC20AF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8187" y="62241"/>
            <a:ext cx="10830157" cy="3509913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48F6E20-0C7F-CF2D-C257-232E9C9FC3DA}"/>
              </a:ext>
            </a:extLst>
          </p:cNvPr>
          <p:cNvSpPr/>
          <p:nvPr/>
        </p:nvSpPr>
        <p:spPr>
          <a:xfrm>
            <a:off x="1547879" y="1345071"/>
            <a:ext cx="2535323" cy="302420"/>
          </a:xfrm>
          <a:custGeom>
            <a:avLst/>
            <a:gdLst>
              <a:gd name="connsiteX0" fmla="*/ 0 w 2535323"/>
              <a:gd name="connsiteY0" fmla="*/ 302420 h 302420"/>
              <a:gd name="connsiteX1" fmla="*/ 258097 w 2535323"/>
              <a:gd name="connsiteY1" fmla="*/ 228678 h 302420"/>
              <a:gd name="connsiteX2" fmla="*/ 435078 w 2535323"/>
              <a:gd name="connsiteY2" fmla="*/ 258175 h 302420"/>
              <a:gd name="connsiteX3" fmla="*/ 744794 w 2535323"/>
              <a:gd name="connsiteY3" fmla="*/ 250801 h 302420"/>
              <a:gd name="connsiteX4" fmla="*/ 958646 w 2535323"/>
              <a:gd name="connsiteY4" fmla="*/ 206556 h 302420"/>
              <a:gd name="connsiteX5" fmla="*/ 1283110 w 2535323"/>
              <a:gd name="connsiteY5" fmla="*/ 110691 h 302420"/>
              <a:gd name="connsiteX6" fmla="*/ 1607575 w 2535323"/>
              <a:gd name="connsiteY6" fmla="*/ 103317 h 302420"/>
              <a:gd name="connsiteX7" fmla="*/ 1865671 w 2535323"/>
              <a:gd name="connsiteY7" fmla="*/ 95943 h 302420"/>
              <a:gd name="connsiteX8" fmla="*/ 2145891 w 2535323"/>
              <a:gd name="connsiteY8" fmla="*/ 29575 h 302420"/>
              <a:gd name="connsiteX9" fmla="*/ 2308123 w 2535323"/>
              <a:gd name="connsiteY9" fmla="*/ 78 h 302420"/>
              <a:gd name="connsiteX10" fmla="*/ 2411362 w 2535323"/>
              <a:gd name="connsiteY10" fmla="*/ 22201 h 302420"/>
              <a:gd name="connsiteX11" fmla="*/ 2529349 w 2535323"/>
              <a:gd name="connsiteY11" fmla="*/ 59072 h 302420"/>
              <a:gd name="connsiteX12" fmla="*/ 2507226 w 2535323"/>
              <a:gd name="connsiteY12" fmla="*/ 59072 h 302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35323" h="302420">
                <a:moveTo>
                  <a:pt x="0" y="302420"/>
                </a:moveTo>
                <a:cubicBezTo>
                  <a:pt x="92792" y="269236"/>
                  <a:pt x="185584" y="236052"/>
                  <a:pt x="258097" y="228678"/>
                </a:cubicBezTo>
                <a:cubicBezTo>
                  <a:pt x="330610" y="221304"/>
                  <a:pt x="353962" y="254488"/>
                  <a:pt x="435078" y="258175"/>
                </a:cubicBezTo>
                <a:cubicBezTo>
                  <a:pt x="516194" y="261862"/>
                  <a:pt x="657533" y="259404"/>
                  <a:pt x="744794" y="250801"/>
                </a:cubicBezTo>
                <a:cubicBezTo>
                  <a:pt x="832055" y="242198"/>
                  <a:pt x="868927" y="229908"/>
                  <a:pt x="958646" y="206556"/>
                </a:cubicBezTo>
                <a:cubicBezTo>
                  <a:pt x="1048365" y="183204"/>
                  <a:pt x="1174955" y="127897"/>
                  <a:pt x="1283110" y="110691"/>
                </a:cubicBezTo>
                <a:cubicBezTo>
                  <a:pt x="1391265" y="93485"/>
                  <a:pt x="1607575" y="103317"/>
                  <a:pt x="1607575" y="103317"/>
                </a:cubicBezTo>
                <a:lnTo>
                  <a:pt x="1865671" y="95943"/>
                </a:lnTo>
                <a:cubicBezTo>
                  <a:pt x="1955390" y="83653"/>
                  <a:pt x="2072149" y="45552"/>
                  <a:pt x="2145891" y="29575"/>
                </a:cubicBezTo>
                <a:cubicBezTo>
                  <a:pt x="2219633" y="13598"/>
                  <a:pt x="2263878" y="1307"/>
                  <a:pt x="2308123" y="78"/>
                </a:cubicBezTo>
                <a:cubicBezTo>
                  <a:pt x="2352368" y="-1151"/>
                  <a:pt x="2374491" y="12369"/>
                  <a:pt x="2411362" y="22201"/>
                </a:cubicBezTo>
                <a:cubicBezTo>
                  <a:pt x="2448233" y="32033"/>
                  <a:pt x="2513372" y="52927"/>
                  <a:pt x="2529349" y="59072"/>
                </a:cubicBezTo>
                <a:cubicBezTo>
                  <a:pt x="2545326" y="65217"/>
                  <a:pt x="2526276" y="62144"/>
                  <a:pt x="2507226" y="59072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57FF4DE-03DE-2239-207D-80612FDF50BE}"/>
              </a:ext>
            </a:extLst>
          </p:cNvPr>
          <p:cNvSpPr/>
          <p:nvPr/>
        </p:nvSpPr>
        <p:spPr>
          <a:xfrm>
            <a:off x="3001057" y="875521"/>
            <a:ext cx="4133850" cy="1028915"/>
          </a:xfrm>
          <a:custGeom>
            <a:avLst/>
            <a:gdLst>
              <a:gd name="connsiteX0" fmla="*/ 0 w 4133850"/>
              <a:gd name="connsiteY0" fmla="*/ 833652 h 1028915"/>
              <a:gd name="connsiteX1" fmla="*/ 228600 w 4133850"/>
              <a:gd name="connsiteY1" fmla="*/ 788409 h 1028915"/>
              <a:gd name="connsiteX2" fmla="*/ 369093 w 4133850"/>
              <a:gd name="connsiteY2" fmla="*/ 707446 h 1028915"/>
              <a:gd name="connsiteX3" fmla="*/ 683418 w 4133850"/>
              <a:gd name="connsiteY3" fmla="*/ 674109 h 1028915"/>
              <a:gd name="connsiteX4" fmla="*/ 847725 w 4133850"/>
              <a:gd name="connsiteY4" fmla="*/ 614577 h 1028915"/>
              <a:gd name="connsiteX5" fmla="*/ 1166812 w 4133850"/>
              <a:gd name="connsiteY5" fmla="*/ 500277 h 1028915"/>
              <a:gd name="connsiteX6" fmla="*/ 1338262 w 4133850"/>
              <a:gd name="connsiteY6" fmla="*/ 388359 h 1028915"/>
              <a:gd name="connsiteX7" fmla="*/ 1540668 w 4133850"/>
              <a:gd name="connsiteY7" fmla="*/ 305015 h 1028915"/>
              <a:gd name="connsiteX8" fmla="*/ 1743075 w 4133850"/>
              <a:gd name="connsiteY8" fmla="*/ 200240 h 1028915"/>
              <a:gd name="connsiteX9" fmla="*/ 1807368 w 4133850"/>
              <a:gd name="connsiteY9" fmla="*/ 164521 h 1028915"/>
              <a:gd name="connsiteX10" fmla="*/ 1800225 w 4133850"/>
              <a:gd name="connsiteY10" fmla="*/ 119277 h 1028915"/>
              <a:gd name="connsiteX11" fmla="*/ 1831181 w 4133850"/>
              <a:gd name="connsiteY11" fmla="*/ 124040 h 1028915"/>
              <a:gd name="connsiteX12" fmla="*/ 1871662 w 4133850"/>
              <a:gd name="connsiteY12" fmla="*/ 76415 h 1028915"/>
              <a:gd name="connsiteX13" fmla="*/ 1909762 w 4133850"/>
              <a:gd name="connsiteY13" fmla="*/ 81177 h 1028915"/>
              <a:gd name="connsiteX14" fmla="*/ 1976437 w 4133850"/>
              <a:gd name="connsiteY14" fmla="*/ 9740 h 1028915"/>
              <a:gd name="connsiteX15" fmla="*/ 2026443 w 4133850"/>
              <a:gd name="connsiteY15" fmla="*/ 12121 h 1028915"/>
              <a:gd name="connsiteX16" fmla="*/ 2088356 w 4133850"/>
              <a:gd name="connsiteY16" fmla="*/ 215 h 1028915"/>
              <a:gd name="connsiteX17" fmla="*/ 2109787 w 4133850"/>
              <a:gd name="connsiteY17" fmla="*/ 24027 h 1028915"/>
              <a:gd name="connsiteX18" fmla="*/ 2131218 w 4133850"/>
              <a:gd name="connsiteY18" fmla="*/ 14502 h 1028915"/>
              <a:gd name="connsiteX19" fmla="*/ 2164556 w 4133850"/>
              <a:gd name="connsiteY19" fmla="*/ 47840 h 1028915"/>
              <a:gd name="connsiteX20" fmla="*/ 2202656 w 4133850"/>
              <a:gd name="connsiteY20" fmla="*/ 35934 h 1028915"/>
              <a:gd name="connsiteX21" fmla="*/ 2224087 w 4133850"/>
              <a:gd name="connsiteY21" fmla="*/ 26409 h 1028915"/>
              <a:gd name="connsiteX22" fmla="*/ 2257425 w 4133850"/>
              <a:gd name="connsiteY22" fmla="*/ 31171 h 1028915"/>
              <a:gd name="connsiteX23" fmla="*/ 2286000 w 4133850"/>
              <a:gd name="connsiteY23" fmla="*/ 24027 h 1028915"/>
              <a:gd name="connsiteX24" fmla="*/ 2328862 w 4133850"/>
              <a:gd name="connsiteY24" fmla="*/ 74034 h 1028915"/>
              <a:gd name="connsiteX25" fmla="*/ 2347912 w 4133850"/>
              <a:gd name="connsiteY25" fmla="*/ 93084 h 1028915"/>
              <a:gd name="connsiteX26" fmla="*/ 2364581 w 4133850"/>
              <a:gd name="connsiteY26" fmla="*/ 102609 h 1028915"/>
              <a:gd name="connsiteX27" fmla="*/ 2378868 w 4133850"/>
              <a:gd name="connsiteY27" fmla="*/ 107371 h 1028915"/>
              <a:gd name="connsiteX28" fmla="*/ 2436018 w 4133850"/>
              <a:gd name="connsiteY28" fmla="*/ 147852 h 1028915"/>
              <a:gd name="connsiteX29" fmla="*/ 2512218 w 4133850"/>
              <a:gd name="connsiteY29" fmla="*/ 231196 h 1028915"/>
              <a:gd name="connsiteX30" fmla="*/ 2543175 w 4133850"/>
              <a:gd name="connsiteY30" fmla="*/ 264534 h 1028915"/>
              <a:gd name="connsiteX31" fmla="*/ 2564606 w 4133850"/>
              <a:gd name="connsiteY31" fmla="*/ 297871 h 1028915"/>
              <a:gd name="connsiteX32" fmla="*/ 2578893 w 4133850"/>
              <a:gd name="connsiteY32" fmla="*/ 307396 h 1028915"/>
              <a:gd name="connsiteX33" fmla="*/ 2609850 w 4133850"/>
              <a:gd name="connsiteY33" fmla="*/ 340734 h 1028915"/>
              <a:gd name="connsiteX34" fmla="*/ 2640806 w 4133850"/>
              <a:gd name="connsiteY34" fmla="*/ 390740 h 1028915"/>
              <a:gd name="connsiteX35" fmla="*/ 2678906 w 4133850"/>
              <a:gd name="connsiteY35" fmla="*/ 407409 h 1028915"/>
              <a:gd name="connsiteX36" fmla="*/ 2724150 w 4133850"/>
              <a:gd name="connsiteY36" fmla="*/ 426459 h 1028915"/>
              <a:gd name="connsiteX37" fmla="*/ 2740818 w 4133850"/>
              <a:gd name="connsiteY37" fmla="*/ 462177 h 1028915"/>
              <a:gd name="connsiteX38" fmla="*/ 2888456 w 4133850"/>
              <a:gd name="connsiteY38" fmla="*/ 626484 h 1028915"/>
              <a:gd name="connsiteX39" fmla="*/ 2959893 w 4133850"/>
              <a:gd name="connsiteY39" fmla="*/ 636009 h 1028915"/>
              <a:gd name="connsiteX40" fmla="*/ 3005137 w 4133850"/>
              <a:gd name="connsiteY40" fmla="*/ 640771 h 1028915"/>
              <a:gd name="connsiteX41" fmla="*/ 3071812 w 4133850"/>
              <a:gd name="connsiteY41" fmla="*/ 666965 h 1028915"/>
              <a:gd name="connsiteX42" fmla="*/ 3190875 w 4133850"/>
              <a:gd name="connsiteY42" fmla="*/ 671727 h 1028915"/>
              <a:gd name="connsiteX43" fmla="*/ 3221831 w 4133850"/>
              <a:gd name="connsiteY43" fmla="*/ 683634 h 1028915"/>
              <a:gd name="connsiteX44" fmla="*/ 3271837 w 4133850"/>
              <a:gd name="connsiteY44" fmla="*/ 681252 h 1028915"/>
              <a:gd name="connsiteX45" fmla="*/ 3367087 w 4133850"/>
              <a:gd name="connsiteY45" fmla="*/ 731259 h 1028915"/>
              <a:gd name="connsiteX46" fmla="*/ 3414712 w 4133850"/>
              <a:gd name="connsiteY46" fmla="*/ 731259 h 1028915"/>
              <a:gd name="connsiteX47" fmla="*/ 3583781 w 4133850"/>
              <a:gd name="connsiteY47" fmla="*/ 843177 h 1028915"/>
              <a:gd name="connsiteX48" fmla="*/ 3617118 w 4133850"/>
              <a:gd name="connsiteY48" fmla="*/ 847940 h 1028915"/>
              <a:gd name="connsiteX49" fmla="*/ 3674268 w 4133850"/>
              <a:gd name="connsiteY49" fmla="*/ 850321 h 1028915"/>
              <a:gd name="connsiteX50" fmla="*/ 3700462 w 4133850"/>
              <a:gd name="connsiteY50" fmla="*/ 836034 h 1028915"/>
              <a:gd name="connsiteX51" fmla="*/ 3748087 w 4133850"/>
              <a:gd name="connsiteY51" fmla="*/ 847940 h 1028915"/>
              <a:gd name="connsiteX52" fmla="*/ 3793331 w 4133850"/>
              <a:gd name="connsiteY52" fmla="*/ 881277 h 1028915"/>
              <a:gd name="connsiteX53" fmla="*/ 3843337 w 4133850"/>
              <a:gd name="connsiteY53" fmla="*/ 893184 h 1028915"/>
              <a:gd name="connsiteX54" fmla="*/ 3924300 w 4133850"/>
              <a:gd name="connsiteY54" fmla="*/ 933665 h 1028915"/>
              <a:gd name="connsiteX55" fmla="*/ 3971925 w 4133850"/>
              <a:gd name="connsiteY55" fmla="*/ 967002 h 1028915"/>
              <a:gd name="connsiteX56" fmla="*/ 4021931 w 4133850"/>
              <a:gd name="connsiteY56" fmla="*/ 971765 h 1028915"/>
              <a:gd name="connsiteX57" fmla="*/ 4133850 w 4133850"/>
              <a:gd name="connsiteY57" fmla="*/ 1028915 h 1028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133850" h="1028915">
                <a:moveTo>
                  <a:pt x="0" y="833652"/>
                </a:moveTo>
                <a:cubicBezTo>
                  <a:pt x="83542" y="821547"/>
                  <a:pt x="167085" y="809443"/>
                  <a:pt x="228600" y="788409"/>
                </a:cubicBezTo>
                <a:cubicBezTo>
                  <a:pt x="290115" y="767375"/>
                  <a:pt x="293290" y="726496"/>
                  <a:pt x="369093" y="707446"/>
                </a:cubicBezTo>
                <a:cubicBezTo>
                  <a:pt x="444896" y="688396"/>
                  <a:pt x="603646" y="689587"/>
                  <a:pt x="683418" y="674109"/>
                </a:cubicBezTo>
                <a:cubicBezTo>
                  <a:pt x="763190" y="658631"/>
                  <a:pt x="847725" y="614577"/>
                  <a:pt x="847725" y="614577"/>
                </a:cubicBezTo>
                <a:cubicBezTo>
                  <a:pt x="928291" y="585605"/>
                  <a:pt x="1085056" y="537980"/>
                  <a:pt x="1166812" y="500277"/>
                </a:cubicBezTo>
                <a:cubicBezTo>
                  <a:pt x="1248568" y="462574"/>
                  <a:pt x="1275953" y="420903"/>
                  <a:pt x="1338262" y="388359"/>
                </a:cubicBezTo>
                <a:cubicBezTo>
                  <a:pt x="1400571" y="355815"/>
                  <a:pt x="1473199" y="336368"/>
                  <a:pt x="1540668" y="305015"/>
                </a:cubicBezTo>
                <a:cubicBezTo>
                  <a:pt x="1608137" y="273662"/>
                  <a:pt x="1698625" y="223656"/>
                  <a:pt x="1743075" y="200240"/>
                </a:cubicBezTo>
                <a:cubicBezTo>
                  <a:pt x="1787525" y="176824"/>
                  <a:pt x="1797843" y="178015"/>
                  <a:pt x="1807368" y="164521"/>
                </a:cubicBezTo>
                <a:cubicBezTo>
                  <a:pt x="1816893" y="151027"/>
                  <a:pt x="1796256" y="126024"/>
                  <a:pt x="1800225" y="119277"/>
                </a:cubicBezTo>
                <a:cubicBezTo>
                  <a:pt x="1804194" y="112530"/>
                  <a:pt x="1819275" y="131184"/>
                  <a:pt x="1831181" y="124040"/>
                </a:cubicBezTo>
                <a:cubicBezTo>
                  <a:pt x="1843087" y="116896"/>
                  <a:pt x="1858565" y="83559"/>
                  <a:pt x="1871662" y="76415"/>
                </a:cubicBezTo>
                <a:cubicBezTo>
                  <a:pt x="1884759" y="69271"/>
                  <a:pt x="1892300" y="92289"/>
                  <a:pt x="1909762" y="81177"/>
                </a:cubicBezTo>
                <a:cubicBezTo>
                  <a:pt x="1927224" y="70065"/>
                  <a:pt x="1956990" y="21249"/>
                  <a:pt x="1976437" y="9740"/>
                </a:cubicBezTo>
                <a:cubicBezTo>
                  <a:pt x="1995884" y="-1769"/>
                  <a:pt x="2007790" y="13708"/>
                  <a:pt x="2026443" y="12121"/>
                </a:cubicBezTo>
                <a:cubicBezTo>
                  <a:pt x="2045096" y="10533"/>
                  <a:pt x="2074465" y="-1769"/>
                  <a:pt x="2088356" y="215"/>
                </a:cubicBezTo>
                <a:cubicBezTo>
                  <a:pt x="2102247" y="2199"/>
                  <a:pt x="2102643" y="21646"/>
                  <a:pt x="2109787" y="24027"/>
                </a:cubicBezTo>
                <a:cubicBezTo>
                  <a:pt x="2116931" y="26408"/>
                  <a:pt x="2122090" y="10533"/>
                  <a:pt x="2131218" y="14502"/>
                </a:cubicBezTo>
                <a:cubicBezTo>
                  <a:pt x="2140346" y="18471"/>
                  <a:pt x="2152650" y="44268"/>
                  <a:pt x="2164556" y="47840"/>
                </a:cubicBezTo>
                <a:cubicBezTo>
                  <a:pt x="2176462" y="51412"/>
                  <a:pt x="2192734" y="39506"/>
                  <a:pt x="2202656" y="35934"/>
                </a:cubicBezTo>
                <a:cubicBezTo>
                  <a:pt x="2212578" y="32362"/>
                  <a:pt x="2214959" y="27203"/>
                  <a:pt x="2224087" y="26409"/>
                </a:cubicBezTo>
                <a:cubicBezTo>
                  <a:pt x="2233215" y="25615"/>
                  <a:pt x="2247106" y="31568"/>
                  <a:pt x="2257425" y="31171"/>
                </a:cubicBezTo>
                <a:cubicBezTo>
                  <a:pt x="2267744" y="30774"/>
                  <a:pt x="2274094" y="16883"/>
                  <a:pt x="2286000" y="24027"/>
                </a:cubicBezTo>
                <a:cubicBezTo>
                  <a:pt x="2297906" y="31171"/>
                  <a:pt x="2318543" y="62525"/>
                  <a:pt x="2328862" y="74034"/>
                </a:cubicBezTo>
                <a:cubicBezTo>
                  <a:pt x="2339181" y="85543"/>
                  <a:pt x="2341959" y="88322"/>
                  <a:pt x="2347912" y="93084"/>
                </a:cubicBezTo>
                <a:cubicBezTo>
                  <a:pt x="2353865" y="97846"/>
                  <a:pt x="2359422" y="100228"/>
                  <a:pt x="2364581" y="102609"/>
                </a:cubicBezTo>
                <a:cubicBezTo>
                  <a:pt x="2369740" y="104990"/>
                  <a:pt x="2366962" y="99831"/>
                  <a:pt x="2378868" y="107371"/>
                </a:cubicBezTo>
                <a:cubicBezTo>
                  <a:pt x="2390774" y="114911"/>
                  <a:pt x="2413793" y="127215"/>
                  <a:pt x="2436018" y="147852"/>
                </a:cubicBezTo>
                <a:cubicBezTo>
                  <a:pt x="2458243" y="168489"/>
                  <a:pt x="2494359" y="211749"/>
                  <a:pt x="2512218" y="231196"/>
                </a:cubicBezTo>
                <a:cubicBezTo>
                  <a:pt x="2530078" y="250643"/>
                  <a:pt x="2534444" y="253422"/>
                  <a:pt x="2543175" y="264534"/>
                </a:cubicBezTo>
                <a:cubicBezTo>
                  <a:pt x="2551906" y="275646"/>
                  <a:pt x="2558653" y="290727"/>
                  <a:pt x="2564606" y="297871"/>
                </a:cubicBezTo>
                <a:cubicBezTo>
                  <a:pt x="2570559" y="305015"/>
                  <a:pt x="2571352" y="300252"/>
                  <a:pt x="2578893" y="307396"/>
                </a:cubicBezTo>
                <a:cubicBezTo>
                  <a:pt x="2586434" y="314540"/>
                  <a:pt x="2599531" y="326843"/>
                  <a:pt x="2609850" y="340734"/>
                </a:cubicBezTo>
                <a:cubicBezTo>
                  <a:pt x="2620169" y="354625"/>
                  <a:pt x="2629297" y="379628"/>
                  <a:pt x="2640806" y="390740"/>
                </a:cubicBezTo>
                <a:cubicBezTo>
                  <a:pt x="2652315" y="401852"/>
                  <a:pt x="2678906" y="407409"/>
                  <a:pt x="2678906" y="407409"/>
                </a:cubicBezTo>
                <a:cubicBezTo>
                  <a:pt x="2692797" y="413362"/>
                  <a:pt x="2713831" y="417331"/>
                  <a:pt x="2724150" y="426459"/>
                </a:cubicBezTo>
                <a:cubicBezTo>
                  <a:pt x="2734469" y="435587"/>
                  <a:pt x="2713434" y="428840"/>
                  <a:pt x="2740818" y="462177"/>
                </a:cubicBezTo>
                <a:cubicBezTo>
                  <a:pt x="2768202" y="495514"/>
                  <a:pt x="2851943" y="597512"/>
                  <a:pt x="2888456" y="626484"/>
                </a:cubicBezTo>
                <a:cubicBezTo>
                  <a:pt x="2924969" y="655456"/>
                  <a:pt x="2940446" y="633628"/>
                  <a:pt x="2959893" y="636009"/>
                </a:cubicBezTo>
                <a:cubicBezTo>
                  <a:pt x="2979340" y="638390"/>
                  <a:pt x="2986484" y="635612"/>
                  <a:pt x="3005137" y="640771"/>
                </a:cubicBezTo>
                <a:cubicBezTo>
                  <a:pt x="3023790" y="645930"/>
                  <a:pt x="3040856" y="661806"/>
                  <a:pt x="3071812" y="666965"/>
                </a:cubicBezTo>
                <a:cubicBezTo>
                  <a:pt x="3102768" y="672124"/>
                  <a:pt x="3165872" y="668949"/>
                  <a:pt x="3190875" y="671727"/>
                </a:cubicBezTo>
                <a:cubicBezTo>
                  <a:pt x="3215878" y="674505"/>
                  <a:pt x="3208337" y="682047"/>
                  <a:pt x="3221831" y="683634"/>
                </a:cubicBezTo>
                <a:cubicBezTo>
                  <a:pt x="3235325" y="685221"/>
                  <a:pt x="3247628" y="673315"/>
                  <a:pt x="3271837" y="681252"/>
                </a:cubicBezTo>
                <a:cubicBezTo>
                  <a:pt x="3296046" y="689189"/>
                  <a:pt x="3343275" y="722925"/>
                  <a:pt x="3367087" y="731259"/>
                </a:cubicBezTo>
                <a:cubicBezTo>
                  <a:pt x="3390899" y="739593"/>
                  <a:pt x="3378596" y="712606"/>
                  <a:pt x="3414712" y="731259"/>
                </a:cubicBezTo>
                <a:cubicBezTo>
                  <a:pt x="3450828" y="749912"/>
                  <a:pt x="3550047" y="823730"/>
                  <a:pt x="3583781" y="843177"/>
                </a:cubicBezTo>
                <a:cubicBezTo>
                  <a:pt x="3617515" y="862624"/>
                  <a:pt x="3602037" y="846749"/>
                  <a:pt x="3617118" y="847940"/>
                </a:cubicBezTo>
                <a:cubicBezTo>
                  <a:pt x="3632199" y="849131"/>
                  <a:pt x="3660377" y="852305"/>
                  <a:pt x="3674268" y="850321"/>
                </a:cubicBezTo>
                <a:cubicBezTo>
                  <a:pt x="3688159" y="848337"/>
                  <a:pt x="3688159" y="836431"/>
                  <a:pt x="3700462" y="836034"/>
                </a:cubicBezTo>
                <a:cubicBezTo>
                  <a:pt x="3712765" y="835637"/>
                  <a:pt x="3732609" y="840400"/>
                  <a:pt x="3748087" y="847940"/>
                </a:cubicBezTo>
                <a:cubicBezTo>
                  <a:pt x="3763565" y="855480"/>
                  <a:pt x="3777456" y="873736"/>
                  <a:pt x="3793331" y="881277"/>
                </a:cubicBezTo>
                <a:cubicBezTo>
                  <a:pt x="3809206" y="888818"/>
                  <a:pt x="3821509" y="884453"/>
                  <a:pt x="3843337" y="893184"/>
                </a:cubicBezTo>
                <a:cubicBezTo>
                  <a:pt x="3865165" y="901915"/>
                  <a:pt x="3902869" y="921362"/>
                  <a:pt x="3924300" y="933665"/>
                </a:cubicBezTo>
                <a:cubicBezTo>
                  <a:pt x="3945731" y="945968"/>
                  <a:pt x="3955653" y="960652"/>
                  <a:pt x="3971925" y="967002"/>
                </a:cubicBezTo>
                <a:cubicBezTo>
                  <a:pt x="3988197" y="973352"/>
                  <a:pt x="3994944" y="961446"/>
                  <a:pt x="4021931" y="971765"/>
                </a:cubicBezTo>
                <a:cubicBezTo>
                  <a:pt x="4048919" y="982084"/>
                  <a:pt x="4091384" y="1005499"/>
                  <a:pt x="4133850" y="1028915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5064B16-D705-2DE7-BD71-D2C01F2405BF}"/>
              </a:ext>
            </a:extLst>
          </p:cNvPr>
          <p:cNvSpPr/>
          <p:nvPr/>
        </p:nvSpPr>
        <p:spPr>
          <a:xfrm>
            <a:off x="5903800" y="1502005"/>
            <a:ext cx="759619" cy="702468"/>
          </a:xfrm>
          <a:custGeom>
            <a:avLst/>
            <a:gdLst>
              <a:gd name="connsiteX0" fmla="*/ 0 w 759619"/>
              <a:gd name="connsiteY0" fmla="*/ 0 h 702468"/>
              <a:gd name="connsiteX1" fmla="*/ 52388 w 759619"/>
              <a:gd name="connsiteY1" fmla="*/ 64293 h 702468"/>
              <a:gd name="connsiteX2" fmla="*/ 61913 w 759619"/>
              <a:gd name="connsiteY2" fmla="*/ 102393 h 702468"/>
              <a:gd name="connsiteX3" fmla="*/ 102394 w 759619"/>
              <a:gd name="connsiteY3" fmla="*/ 107156 h 702468"/>
              <a:gd name="connsiteX4" fmla="*/ 154782 w 759619"/>
              <a:gd name="connsiteY4" fmla="*/ 173831 h 702468"/>
              <a:gd name="connsiteX5" fmla="*/ 207169 w 759619"/>
              <a:gd name="connsiteY5" fmla="*/ 230981 h 702468"/>
              <a:gd name="connsiteX6" fmla="*/ 238125 w 759619"/>
              <a:gd name="connsiteY6" fmla="*/ 269081 h 702468"/>
              <a:gd name="connsiteX7" fmla="*/ 283369 w 759619"/>
              <a:gd name="connsiteY7" fmla="*/ 323850 h 702468"/>
              <a:gd name="connsiteX8" fmla="*/ 347663 w 759619"/>
              <a:gd name="connsiteY8" fmla="*/ 376237 h 702468"/>
              <a:gd name="connsiteX9" fmla="*/ 426244 w 759619"/>
              <a:gd name="connsiteY9" fmla="*/ 435768 h 702468"/>
              <a:gd name="connsiteX10" fmla="*/ 466725 w 759619"/>
              <a:gd name="connsiteY10" fmla="*/ 469106 h 702468"/>
              <a:gd name="connsiteX11" fmla="*/ 540544 w 759619"/>
              <a:gd name="connsiteY11" fmla="*/ 526256 h 702468"/>
              <a:gd name="connsiteX12" fmla="*/ 561975 w 759619"/>
              <a:gd name="connsiteY12" fmla="*/ 576262 h 702468"/>
              <a:gd name="connsiteX13" fmla="*/ 583407 w 759619"/>
              <a:gd name="connsiteY13" fmla="*/ 607218 h 702468"/>
              <a:gd name="connsiteX14" fmla="*/ 659607 w 759619"/>
              <a:gd name="connsiteY14" fmla="*/ 638175 h 702468"/>
              <a:gd name="connsiteX15" fmla="*/ 704850 w 759619"/>
              <a:gd name="connsiteY15" fmla="*/ 664368 h 702468"/>
              <a:gd name="connsiteX16" fmla="*/ 759619 w 759619"/>
              <a:gd name="connsiteY16" fmla="*/ 702468 h 702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9619" h="702468">
                <a:moveTo>
                  <a:pt x="0" y="0"/>
                </a:moveTo>
                <a:cubicBezTo>
                  <a:pt x="21034" y="23614"/>
                  <a:pt x="42069" y="47228"/>
                  <a:pt x="52388" y="64293"/>
                </a:cubicBezTo>
                <a:cubicBezTo>
                  <a:pt x="62707" y="81358"/>
                  <a:pt x="53579" y="95249"/>
                  <a:pt x="61913" y="102393"/>
                </a:cubicBezTo>
                <a:cubicBezTo>
                  <a:pt x="70247" y="109537"/>
                  <a:pt x="86916" y="95250"/>
                  <a:pt x="102394" y="107156"/>
                </a:cubicBezTo>
                <a:cubicBezTo>
                  <a:pt x="117872" y="119062"/>
                  <a:pt x="137320" y="153194"/>
                  <a:pt x="154782" y="173831"/>
                </a:cubicBezTo>
                <a:cubicBezTo>
                  <a:pt x="172244" y="194468"/>
                  <a:pt x="193279" y="215106"/>
                  <a:pt x="207169" y="230981"/>
                </a:cubicBezTo>
                <a:cubicBezTo>
                  <a:pt x="221060" y="246856"/>
                  <a:pt x="238125" y="269081"/>
                  <a:pt x="238125" y="269081"/>
                </a:cubicBezTo>
                <a:cubicBezTo>
                  <a:pt x="250825" y="284559"/>
                  <a:pt x="265113" y="305991"/>
                  <a:pt x="283369" y="323850"/>
                </a:cubicBezTo>
                <a:cubicBezTo>
                  <a:pt x="301625" y="341709"/>
                  <a:pt x="323851" y="357584"/>
                  <a:pt x="347663" y="376237"/>
                </a:cubicBezTo>
                <a:cubicBezTo>
                  <a:pt x="371475" y="394890"/>
                  <a:pt x="406400" y="420290"/>
                  <a:pt x="426244" y="435768"/>
                </a:cubicBezTo>
                <a:cubicBezTo>
                  <a:pt x="446088" y="451246"/>
                  <a:pt x="447675" y="454025"/>
                  <a:pt x="466725" y="469106"/>
                </a:cubicBezTo>
                <a:cubicBezTo>
                  <a:pt x="485775" y="484187"/>
                  <a:pt x="524669" y="508397"/>
                  <a:pt x="540544" y="526256"/>
                </a:cubicBezTo>
                <a:cubicBezTo>
                  <a:pt x="556419" y="544115"/>
                  <a:pt x="554831" y="562768"/>
                  <a:pt x="561975" y="576262"/>
                </a:cubicBezTo>
                <a:cubicBezTo>
                  <a:pt x="569119" y="589756"/>
                  <a:pt x="567135" y="596899"/>
                  <a:pt x="583407" y="607218"/>
                </a:cubicBezTo>
                <a:cubicBezTo>
                  <a:pt x="599679" y="617537"/>
                  <a:pt x="639367" y="628650"/>
                  <a:pt x="659607" y="638175"/>
                </a:cubicBezTo>
                <a:cubicBezTo>
                  <a:pt x="679847" y="647700"/>
                  <a:pt x="688181" y="653653"/>
                  <a:pt x="704850" y="664368"/>
                </a:cubicBezTo>
                <a:cubicBezTo>
                  <a:pt x="721519" y="675083"/>
                  <a:pt x="759619" y="702468"/>
                  <a:pt x="759619" y="702468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B499728-1689-272B-899B-21905E040836}"/>
              </a:ext>
            </a:extLst>
          </p:cNvPr>
          <p:cNvSpPr/>
          <p:nvPr/>
        </p:nvSpPr>
        <p:spPr>
          <a:xfrm>
            <a:off x="6668182" y="1125461"/>
            <a:ext cx="3431381" cy="1083775"/>
          </a:xfrm>
          <a:custGeom>
            <a:avLst/>
            <a:gdLst>
              <a:gd name="connsiteX0" fmla="*/ 0 w 3431381"/>
              <a:gd name="connsiteY0" fmla="*/ 1083775 h 1083775"/>
              <a:gd name="connsiteX1" fmla="*/ 111918 w 3431381"/>
              <a:gd name="connsiteY1" fmla="*/ 1019481 h 1083775"/>
              <a:gd name="connsiteX2" fmla="*/ 142875 w 3431381"/>
              <a:gd name="connsiteY2" fmla="*/ 1009956 h 1083775"/>
              <a:gd name="connsiteX3" fmla="*/ 190500 w 3431381"/>
              <a:gd name="connsiteY3" fmla="*/ 1007575 h 1083775"/>
              <a:gd name="connsiteX4" fmla="*/ 211931 w 3431381"/>
              <a:gd name="connsiteY4" fmla="*/ 971856 h 1083775"/>
              <a:gd name="connsiteX5" fmla="*/ 273843 w 3431381"/>
              <a:gd name="connsiteY5" fmla="*/ 969475 h 1083775"/>
              <a:gd name="connsiteX6" fmla="*/ 347662 w 3431381"/>
              <a:gd name="connsiteY6" fmla="*/ 928994 h 1083775"/>
              <a:gd name="connsiteX7" fmla="*/ 390525 w 3431381"/>
              <a:gd name="connsiteY7" fmla="*/ 909944 h 1083775"/>
              <a:gd name="connsiteX8" fmla="*/ 414337 w 3431381"/>
              <a:gd name="connsiteY8" fmla="*/ 881369 h 1083775"/>
              <a:gd name="connsiteX9" fmla="*/ 431006 w 3431381"/>
              <a:gd name="connsiteY9" fmla="*/ 824219 h 1083775"/>
              <a:gd name="connsiteX10" fmla="*/ 469106 w 3431381"/>
              <a:gd name="connsiteY10" fmla="*/ 767069 h 1083775"/>
              <a:gd name="connsiteX11" fmla="*/ 519112 w 3431381"/>
              <a:gd name="connsiteY11" fmla="*/ 738494 h 1083775"/>
              <a:gd name="connsiteX12" fmla="*/ 511968 w 3431381"/>
              <a:gd name="connsiteY12" fmla="*/ 724206 h 1083775"/>
              <a:gd name="connsiteX13" fmla="*/ 604837 w 3431381"/>
              <a:gd name="connsiteY13" fmla="*/ 700394 h 1083775"/>
              <a:gd name="connsiteX14" fmla="*/ 640556 w 3431381"/>
              <a:gd name="connsiteY14" fmla="*/ 669437 h 1083775"/>
              <a:gd name="connsiteX15" fmla="*/ 721518 w 3431381"/>
              <a:gd name="connsiteY15" fmla="*/ 638481 h 1083775"/>
              <a:gd name="connsiteX16" fmla="*/ 742950 w 3431381"/>
              <a:gd name="connsiteY16" fmla="*/ 621812 h 1083775"/>
              <a:gd name="connsiteX17" fmla="*/ 812006 w 3431381"/>
              <a:gd name="connsiteY17" fmla="*/ 578950 h 1083775"/>
              <a:gd name="connsiteX18" fmla="*/ 838200 w 3431381"/>
              <a:gd name="connsiteY18" fmla="*/ 559900 h 1083775"/>
              <a:gd name="connsiteX19" fmla="*/ 909637 w 3431381"/>
              <a:gd name="connsiteY19" fmla="*/ 467031 h 1083775"/>
              <a:gd name="connsiteX20" fmla="*/ 940593 w 3431381"/>
              <a:gd name="connsiteY20" fmla="*/ 455125 h 1083775"/>
              <a:gd name="connsiteX21" fmla="*/ 1009650 w 3431381"/>
              <a:gd name="connsiteY21" fmla="*/ 376544 h 1083775"/>
              <a:gd name="connsiteX22" fmla="*/ 1069181 w 3431381"/>
              <a:gd name="connsiteY22" fmla="*/ 331300 h 1083775"/>
              <a:gd name="connsiteX23" fmla="*/ 1138237 w 3431381"/>
              <a:gd name="connsiteY23" fmla="*/ 283675 h 1083775"/>
              <a:gd name="connsiteX24" fmla="*/ 1164431 w 3431381"/>
              <a:gd name="connsiteY24" fmla="*/ 264625 h 1083775"/>
              <a:gd name="connsiteX25" fmla="*/ 1200150 w 3431381"/>
              <a:gd name="connsiteY25" fmla="*/ 252719 h 1083775"/>
              <a:gd name="connsiteX26" fmla="*/ 1240631 w 3431381"/>
              <a:gd name="connsiteY26" fmla="*/ 236050 h 1083775"/>
              <a:gd name="connsiteX27" fmla="*/ 1381125 w 3431381"/>
              <a:gd name="connsiteY27" fmla="*/ 164612 h 1083775"/>
              <a:gd name="connsiteX28" fmla="*/ 1416843 w 3431381"/>
              <a:gd name="connsiteY28" fmla="*/ 155087 h 1083775"/>
              <a:gd name="connsiteX29" fmla="*/ 1495425 w 3431381"/>
              <a:gd name="connsiteY29" fmla="*/ 152706 h 1083775"/>
              <a:gd name="connsiteX30" fmla="*/ 1581150 w 3431381"/>
              <a:gd name="connsiteY30" fmla="*/ 159850 h 1083775"/>
              <a:gd name="connsiteX31" fmla="*/ 1671637 w 3431381"/>
              <a:gd name="connsiteY31" fmla="*/ 126512 h 1083775"/>
              <a:gd name="connsiteX32" fmla="*/ 1726406 w 3431381"/>
              <a:gd name="connsiteY32" fmla="*/ 121750 h 1083775"/>
              <a:gd name="connsiteX33" fmla="*/ 1783556 w 3431381"/>
              <a:gd name="connsiteY33" fmla="*/ 131275 h 1083775"/>
              <a:gd name="connsiteX34" fmla="*/ 1852612 w 3431381"/>
              <a:gd name="connsiteY34" fmla="*/ 143181 h 1083775"/>
              <a:gd name="connsiteX35" fmla="*/ 1885950 w 3431381"/>
              <a:gd name="connsiteY35" fmla="*/ 150325 h 1083775"/>
              <a:gd name="connsiteX36" fmla="*/ 1900237 w 3431381"/>
              <a:gd name="connsiteY36" fmla="*/ 138419 h 1083775"/>
              <a:gd name="connsiteX37" fmla="*/ 1916906 w 3431381"/>
              <a:gd name="connsiteY37" fmla="*/ 140800 h 1083775"/>
              <a:gd name="connsiteX38" fmla="*/ 1940718 w 3431381"/>
              <a:gd name="connsiteY38" fmla="*/ 119369 h 1083775"/>
              <a:gd name="connsiteX39" fmla="*/ 1993106 w 3431381"/>
              <a:gd name="connsiteY39" fmla="*/ 102700 h 1083775"/>
              <a:gd name="connsiteX40" fmla="*/ 2024062 w 3431381"/>
              <a:gd name="connsiteY40" fmla="*/ 95556 h 1083775"/>
              <a:gd name="connsiteX41" fmla="*/ 2038350 w 3431381"/>
              <a:gd name="connsiteY41" fmla="*/ 62219 h 1083775"/>
              <a:gd name="connsiteX42" fmla="*/ 2064543 w 3431381"/>
              <a:gd name="connsiteY42" fmla="*/ 38406 h 1083775"/>
              <a:gd name="connsiteX43" fmla="*/ 2097881 w 3431381"/>
              <a:gd name="connsiteY43" fmla="*/ 71744 h 1083775"/>
              <a:gd name="connsiteX44" fmla="*/ 2140743 w 3431381"/>
              <a:gd name="connsiteY44" fmla="*/ 28881 h 1083775"/>
              <a:gd name="connsiteX45" fmla="*/ 2178843 w 3431381"/>
              <a:gd name="connsiteY45" fmla="*/ 38406 h 1083775"/>
              <a:gd name="connsiteX46" fmla="*/ 2190750 w 3431381"/>
              <a:gd name="connsiteY46" fmla="*/ 47931 h 1083775"/>
              <a:gd name="connsiteX47" fmla="*/ 2219325 w 3431381"/>
              <a:gd name="connsiteY47" fmla="*/ 31262 h 1083775"/>
              <a:gd name="connsiteX48" fmla="*/ 2245518 w 3431381"/>
              <a:gd name="connsiteY48" fmla="*/ 21737 h 1083775"/>
              <a:gd name="connsiteX49" fmla="*/ 2274093 w 3431381"/>
              <a:gd name="connsiteY49" fmla="*/ 19356 h 1083775"/>
              <a:gd name="connsiteX50" fmla="*/ 2300287 w 3431381"/>
              <a:gd name="connsiteY50" fmla="*/ 12212 h 1083775"/>
              <a:gd name="connsiteX51" fmla="*/ 2331243 w 3431381"/>
              <a:gd name="connsiteY51" fmla="*/ 2687 h 1083775"/>
              <a:gd name="connsiteX52" fmla="*/ 2371725 w 3431381"/>
              <a:gd name="connsiteY52" fmla="*/ 2687 h 1083775"/>
              <a:gd name="connsiteX53" fmla="*/ 2414587 w 3431381"/>
              <a:gd name="connsiteY53" fmla="*/ 33644 h 1083775"/>
              <a:gd name="connsiteX54" fmla="*/ 2443162 w 3431381"/>
              <a:gd name="connsiteY54" fmla="*/ 24119 h 1083775"/>
              <a:gd name="connsiteX55" fmla="*/ 2502693 w 3431381"/>
              <a:gd name="connsiteY55" fmla="*/ 21737 h 1083775"/>
              <a:gd name="connsiteX56" fmla="*/ 2536031 w 3431381"/>
              <a:gd name="connsiteY56" fmla="*/ 26500 h 1083775"/>
              <a:gd name="connsiteX57" fmla="*/ 2590800 w 3431381"/>
              <a:gd name="connsiteY57" fmla="*/ 36025 h 1083775"/>
              <a:gd name="connsiteX58" fmla="*/ 2636043 w 3431381"/>
              <a:gd name="connsiteY58" fmla="*/ 38406 h 1083775"/>
              <a:gd name="connsiteX59" fmla="*/ 2683668 w 3431381"/>
              <a:gd name="connsiteY59" fmla="*/ 47931 h 1083775"/>
              <a:gd name="connsiteX60" fmla="*/ 2724150 w 3431381"/>
              <a:gd name="connsiteY60" fmla="*/ 50312 h 1083775"/>
              <a:gd name="connsiteX61" fmla="*/ 2740818 w 3431381"/>
              <a:gd name="connsiteY61" fmla="*/ 45550 h 1083775"/>
              <a:gd name="connsiteX62" fmla="*/ 2786062 w 3431381"/>
              <a:gd name="connsiteY62" fmla="*/ 83650 h 1083775"/>
              <a:gd name="connsiteX63" fmla="*/ 2807493 w 3431381"/>
              <a:gd name="connsiteY63" fmla="*/ 83650 h 1083775"/>
              <a:gd name="connsiteX64" fmla="*/ 2826543 w 3431381"/>
              <a:gd name="connsiteY64" fmla="*/ 66981 h 1083775"/>
              <a:gd name="connsiteX65" fmla="*/ 2859881 w 3431381"/>
              <a:gd name="connsiteY65" fmla="*/ 64600 h 1083775"/>
              <a:gd name="connsiteX66" fmla="*/ 2890837 w 3431381"/>
              <a:gd name="connsiteY66" fmla="*/ 59837 h 1083775"/>
              <a:gd name="connsiteX67" fmla="*/ 2921793 w 3431381"/>
              <a:gd name="connsiteY67" fmla="*/ 38406 h 1083775"/>
              <a:gd name="connsiteX68" fmla="*/ 2940843 w 3431381"/>
              <a:gd name="connsiteY68" fmla="*/ 45550 h 1083775"/>
              <a:gd name="connsiteX69" fmla="*/ 2964656 w 3431381"/>
              <a:gd name="connsiteY69" fmla="*/ 16975 h 1083775"/>
              <a:gd name="connsiteX70" fmla="*/ 3005137 w 3431381"/>
              <a:gd name="connsiteY70" fmla="*/ 38406 h 1083775"/>
              <a:gd name="connsiteX71" fmla="*/ 3026568 w 3431381"/>
              <a:gd name="connsiteY71" fmla="*/ 33644 h 1083775"/>
              <a:gd name="connsiteX72" fmla="*/ 3088481 w 3431381"/>
              <a:gd name="connsiteY72" fmla="*/ 64600 h 1083775"/>
              <a:gd name="connsiteX73" fmla="*/ 3107531 w 3431381"/>
              <a:gd name="connsiteY73" fmla="*/ 78887 h 1083775"/>
              <a:gd name="connsiteX74" fmla="*/ 3155156 w 3431381"/>
              <a:gd name="connsiteY74" fmla="*/ 102700 h 1083775"/>
              <a:gd name="connsiteX75" fmla="*/ 3171825 w 3431381"/>
              <a:gd name="connsiteY75" fmla="*/ 107462 h 1083775"/>
              <a:gd name="connsiteX76" fmla="*/ 3207543 w 3431381"/>
              <a:gd name="connsiteY76" fmla="*/ 112225 h 1083775"/>
              <a:gd name="connsiteX77" fmla="*/ 3243262 w 3431381"/>
              <a:gd name="connsiteY77" fmla="*/ 107462 h 1083775"/>
              <a:gd name="connsiteX78" fmla="*/ 3255168 w 3431381"/>
              <a:gd name="connsiteY78" fmla="*/ 107462 h 1083775"/>
              <a:gd name="connsiteX79" fmla="*/ 3267075 w 3431381"/>
              <a:gd name="connsiteY79" fmla="*/ 121750 h 1083775"/>
              <a:gd name="connsiteX80" fmla="*/ 3288506 w 3431381"/>
              <a:gd name="connsiteY80" fmla="*/ 116987 h 1083775"/>
              <a:gd name="connsiteX81" fmla="*/ 3305175 w 3431381"/>
              <a:gd name="connsiteY81" fmla="*/ 131275 h 1083775"/>
              <a:gd name="connsiteX82" fmla="*/ 3331368 w 3431381"/>
              <a:gd name="connsiteY82" fmla="*/ 140800 h 1083775"/>
              <a:gd name="connsiteX83" fmla="*/ 3357562 w 3431381"/>
              <a:gd name="connsiteY83" fmla="*/ 147944 h 1083775"/>
              <a:gd name="connsiteX84" fmla="*/ 3376612 w 3431381"/>
              <a:gd name="connsiteY84" fmla="*/ 150325 h 1083775"/>
              <a:gd name="connsiteX85" fmla="*/ 3388518 w 3431381"/>
              <a:gd name="connsiteY85" fmla="*/ 143181 h 1083775"/>
              <a:gd name="connsiteX86" fmla="*/ 3414712 w 3431381"/>
              <a:gd name="connsiteY86" fmla="*/ 166994 h 1083775"/>
              <a:gd name="connsiteX87" fmla="*/ 3431381 w 3431381"/>
              <a:gd name="connsiteY87" fmla="*/ 190806 h 108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3431381" h="1083775">
                <a:moveTo>
                  <a:pt x="0" y="1083775"/>
                </a:moveTo>
                <a:cubicBezTo>
                  <a:pt x="44053" y="1057779"/>
                  <a:pt x="88106" y="1031784"/>
                  <a:pt x="111918" y="1019481"/>
                </a:cubicBezTo>
                <a:cubicBezTo>
                  <a:pt x="135730" y="1007178"/>
                  <a:pt x="129778" y="1011940"/>
                  <a:pt x="142875" y="1009956"/>
                </a:cubicBezTo>
                <a:cubicBezTo>
                  <a:pt x="155972" y="1007972"/>
                  <a:pt x="178991" y="1013925"/>
                  <a:pt x="190500" y="1007575"/>
                </a:cubicBezTo>
                <a:cubicBezTo>
                  <a:pt x="202009" y="1001225"/>
                  <a:pt x="198040" y="978206"/>
                  <a:pt x="211931" y="971856"/>
                </a:cubicBezTo>
                <a:cubicBezTo>
                  <a:pt x="225822" y="965506"/>
                  <a:pt x="251221" y="976619"/>
                  <a:pt x="273843" y="969475"/>
                </a:cubicBezTo>
                <a:cubicBezTo>
                  <a:pt x="296465" y="962331"/>
                  <a:pt x="328215" y="938916"/>
                  <a:pt x="347662" y="928994"/>
                </a:cubicBezTo>
                <a:cubicBezTo>
                  <a:pt x="367109" y="919072"/>
                  <a:pt x="379413" y="917881"/>
                  <a:pt x="390525" y="909944"/>
                </a:cubicBezTo>
                <a:cubicBezTo>
                  <a:pt x="401638" y="902006"/>
                  <a:pt x="407590" y="895656"/>
                  <a:pt x="414337" y="881369"/>
                </a:cubicBezTo>
                <a:cubicBezTo>
                  <a:pt x="421084" y="867082"/>
                  <a:pt x="421878" y="843269"/>
                  <a:pt x="431006" y="824219"/>
                </a:cubicBezTo>
                <a:cubicBezTo>
                  <a:pt x="440134" y="805169"/>
                  <a:pt x="454422" y="781356"/>
                  <a:pt x="469106" y="767069"/>
                </a:cubicBezTo>
                <a:cubicBezTo>
                  <a:pt x="483790" y="752781"/>
                  <a:pt x="511968" y="745638"/>
                  <a:pt x="519112" y="738494"/>
                </a:cubicBezTo>
                <a:cubicBezTo>
                  <a:pt x="526256" y="731350"/>
                  <a:pt x="497680" y="730556"/>
                  <a:pt x="511968" y="724206"/>
                </a:cubicBezTo>
                <a:cubicBezTo>
                  <a:pt x="526256" y="717856"/>
                  <a:pt x="583406" y="709522"/>
                  <a:pt x="604837" y="700394"/>
                </a:cubicBezTo>
                <a:cubicBezTo>
                  <a:pt x="626268" y="691266"/>
                  <a:pt x="621109" y="679756"/>
                  <a:pt x="640556" y="669437"/>
                </a:cubicBezTo>
                <a:cubicBezTo>
                  <a:pt x="660003" y="659118"/>
                  <a:pt x="704452" y="646418"/>
                  <a:pt x="721518" y="638481"/>
                </a:cubicBezTo>
                <a:cubicBezTo>
                  <a:pt x="738584" y="630544"/>
                  <a:pt x="727869" y="631734"/>
                  <a:pt x="742950" y="621812"/>
                </a:cubicBezTo>
                <a:cubicBezTo>
                  <a:pt x="758031" y="611890"/>
                  <a:pt x="796131" y="589269"/>
                  <a:pt x="812006" y="578950"/>
                </a:cubicBezTo>
                <a:cubicBezTo>
                  <a:pt x="827881" y="568631"/>
                  <a:pt x="821928" y="578553"/>
                  <a:pt x="838200" y="559900"/>
                </a:cubicBezTo>
                <a:cubicBezTo>
                  <a:pt x="854472" y="541247"/>
                  <a:pt x="892572" y="484493"/>
                  <a:pt x="909637" y="467031"/>
                </a:cubicBezTo>
                <a:cubicBezTo>
                  <a:pt x="926703" y="449568"/>
                  <a:pt x="923924" y="470206"/>
                  <a:pt x="940593" y="455125"/>
                </a:cubicBezTo>
                <a:cubicBezTo>
                  <a:pt x="957262" y="440044"/>
                  <a:pt x="988219" y="397181"/>
                  <a:pt x="1009650" y="376544"/>
                </a:cubicBezTo>
                <a:cubicBezTo>
                  <a:pt x="1031081" y="355907"/>
                  <a:pt x="1047750" y="346778"/>
                  <a:pt x="1069181" y="331300"/>
                </a:cubicBezTo>
                <a:cubicBezTo>
                  <a:pt x="1090612" y="315822"/>
                  <a:pt x="1122362" y="294787"/>
                  <a:pt x="1138237" y="283675"/>
                </a:cubicBezTo>
                <a:cubicBezTo>
                  <a:pt x="1154112" y="272562"/>
                  <a:pt x="1154112" y="269784"/>
                  <a:pt x="1164431" y="264625"/>
                </a:cubicBezTo>
                <a:cubicBezTo>
                  <a:pt x="1174750" y="259466"/>
                  <a:pt x="1187450" y="257482"/>
                  <a:pt x="1200150" y="252719"/>
                </a:cubicBezTo>
                <a:cubicBezTo>
                  <a:pt x="1212850" y="247956"/>
                  <a:pt x="1210469" y="250734"/>
                  <a:pt x="1240631" y="236050"/>
                </a:cubicBezTo>
                <a:cubicBezTo>
                  <a:pt x="1270793" y="221366"/>
                  <a:pt x="1351756" y="178106"/>
                  <a:pt x="1381125" y="164612"/>
                </a:cubicBezTo>
                <a:cubicBezTo>
                  <a:pt x="1410494" y="151118"/>
                  <a:pt x="1397793" y="157071"/>
                  <a:pt x="1416843" y="155087"/>
                </a:cubicBezTo>
                <a:cubicBezTo>
                  <a:pt x="1435893" y="153103"/>
                  <a:pt x="1468041" y="151912"/>
                  <a:pt x="1495425" y="152706"/>
                </a:cubicBezTo>
                <a:cubicBezTo>
                  <a:pt x="1522809" y="153500"/>
                  <a:pt x="1551781" y="164216"/>
                  <a:pt x="1581150" y="159850"/>
                </a:cubicBezTo>
                <a:cubicBezTo>
                  <a:pt x="1610519" y="155484"/>
                  <a:pt x="1647428" y="132862"/>
                  <a:pt x="1671637" y="126512"/>
                </a:cubicBezTo>
                <a:cubicBezTo>
                  <a:pt x="1695846" y="120162"/>
                  <a:pt x="1707753" y="120956"/>
                  <a:pt x="1726406" y="121750"/>
                </a:cubicBezTo>
                <a:cubicBezTo>
                  <a:pt x="1745059" y="122544"/>
                  <a:pt x="1783556" y="131275"/>
                  <a:pt x="1783556" y="131275"/>
                </a:cubicBezTo>
                <a:lnTo>
                  <a:pt x="1852612" y="143181"/>
                </a:lnTo>
                <a:cubicBezTo>
                  <a:pt x="1869678" y="146356"/>
                  <a:pt x="1878013" y="151119"/>
                  <a:pt x="1885950" y="150325"/>
                </a:cubicBezTo>
                <a:cubicBezTo>
                  <a:pt x="1893887" y="149531"/>
                  <a:pt x="1895078" y="140006"/>
                  <a:pt x="1900237" y="138419"/>
                </a:cubicBezTo>
                <a:cubicBezTo>
                  <a:pt x="1905396" y="136832"/>
                  <a:pt x="1910159" y="143975"/>
                  <a:pt x="1916906" y="140800"/>
                </a:cubicBezTo>
                <a:cubicBezTo>
                  <a:pt x="1923653" y="137625"/>
                  <a:pt x="1928018" y="125719"/>
                  <a:pt x="1940718" y="119369"/>
                </a:cubicBezTo>
                <a:cubicBezTo>
                  <a:pt x="1953418" y="113019"/>
                  <a:pt x="1979215" y="106669"/>
                  <a:pt x="1993106" y="102700"/>
                </a:cubicBezTo>
                <a:cubicBezTo>
                  <a:pt x="2006997" y="98731"/>
                  <a:pt x="2016521" y="102303"/>
                  <a:pt x="2024062" y="95556"/>
                </a:cubicBezTo>
                <a:cubicBezTo>
                  <a:pt x="2031603" y="88809"/>
                  <a:pt x="2031603" y="71744"/>
                  <a:pt x="2038350" y="62219"/>
                </a:cubicBezTo>
                <a:cubicBezTo>
                  <a:pt x="2045097" y="52694"/>
                  <a:pt x="2054621" y="36818"/>
                  <a:pt x="2064543" y="38406"/>
                </a:cubicBezTo>
                <a:cubicBezTo>
                  <a:pt x="2074465" y="39994"/>
                  <a:pt x="2085181" y="73331"/>
                  <a:pt x="2097881" y="71744"/>
                </a:cubicBezTo>
                <a:cubicBezTo>
                  <a:pt x="2110581" y="70157"/>
                  <a:pt x="2127249" y="34437"/>
                  <a:pt x="2140743" y="28881"/>
                </a:cubicBezTo>
                <a:cubicBezTo>
                  <a:pt x="2154237" y="23325"/>
                  <a:pt x="2170509" y="35231"/>
                  <a:pt x="2178843" y="38406"/>
                </a:cubicBezTo>
                <a:cubicBezTo>
                  <a:pt x="2187177" y="41581"/>
                  <a:pt x="2184003" y="49122"/>
                  <a:pt x="2190750" y="47931"/>
                </a:cubicBezTo>
                <a:cubicBezTo>
                  <a:pt x="2197497" y="46740"/>
                  <a:pt x="2210197" y="35628"/>
                  <a:pt x="2219325" y="31262"/>
                </a:cubicBezTo>
                <a:cubicBezTo>
                  <a:pt x="2228453" y="26896"/>
                  <a:pt x="2236390" y="23721"/>
                  <a:pt x="2245518" y="21737"/>
                </a:cubicBezTo>
                <a:cubicBezTo>
                  <a:pt x="2254646" y="19753"/>
                  <a:pt x="2264965" y="20943"/>
                  <a:pt x="2274093" y="19356"/>
                </a:cubicBezTo>
                <a:cubicBezTo>
                  <a:pt x="2283221" y="17768"/>
                  <a:pt x="2290762" y="14990"/>
                  <a:pt x="2300287" y="12212"/>
                </a:cubicBezTo>
                <a:cubicBezTo>
                  <a:pt x="2309812" y="9434"/>
                  <a:pt x="2319337" y="4274"/>
                  <a:pt x="2331243" y="2687"/>
                </a:cubicBezTo>
                <a:cubicBezTo>
                  <a:pt x="2343149" y="1100"/>
                  <a:pt x="2357834" y="-2472"/>
                  <a:pt x="2371725" y="2687"/>
                </a:cubicBezTo>
                <a:cubicBezTo>
                  <a:pt x="2385616" y="7846"/>
                  <a:pt x="2402681" y="30072"/>
                  <a:pt x="2414587" y="33644"/>
                </a:cubicBezTo>
                <a:cubicBezTo>
                  <a:pt x="2426493" y="37216"/>
                  <a:pt x="2428478" y="26103"/>
                  <a:pt x="2443162" y="24119"/>
                </a:cubicBezTo>
                <a:cubicBezTo>
                  <a:pt x="2457846" y="22135"/>
                  <a:pt x="2487215" y="21340"/>
                  <a:pt x="2502693" y="21737"/>
                </a:cubicBezTo>
                <a:cubicBezTo>
                  <a:pt x="2518171" y="22134"/>
                  <a:pt x="2521347" y="24119"/>
                  <a:pt x="2536031" y="26500"/>
                </a:cubicBezTo>
                <a:cubicBezTo>
                  <a:pt x="2550715" y="28881"/>
                  <a:pt x="2574131" y="34041"/>
                  <a:pt x="2590800" y="36025"/>
                </a:cubicBezTo>
                <a:cubicBezTo>
                  <a:pt x="2607469" y="38009"/>
                  <a:pt x="2620565" y="36422"/>
                  <a:pt x="2636043" y="38406"/>
                </a:cubicBezTo>
                <a:cubicBezTo>
                  <a:pt x="2651521" y="40390"/>
                  <a:pt x="2668984" y="45947"/>
                  <a:pt x="2683668" y="47931"/>
                </a:cubicBezTo>
                <a:cubicBezTo>
                  <a:pt x="2698352" y="49915"/>
                  <a:pt x="2714625" y="50709"/>
                  <a:pt x="2724150" y="50312"/>
                </a:cubicBezTo>
                <a:cubicBezTo>
                  <a:pt x="2733675" y="49915"/>
                  <a:pt x="2730499" y="39994"/>
                  <a:pt x="2740818" y="45550"/>
                </a:cubicBezTo>
                <a:cubicBezTo>
                  <a:pt x="2751137" y="51106"/>
                  <a:pt x="2774950" y="77300"/>
                  <a:pt x="2786062" y="83650"/>
                </a:cubicBezTo>
                <a:cubicBezTo>
                  <a:pt x="2797174" y="90000"/>
                  <a:pt x="2800746" y="86428"/>
                  <a:pt x="2807493" y="83650"/>
                </a:cubicBezTo>
                <a:cubicBezTo>
                  <a:pt x="2814240" y="80872"/>
                  <a:pt x="2817812" y="70156"/>
                  <a:pt x="2826543" y="66981"/>
                </a:cubicBezTo>
                <a:cubicBezTo>
                  <a:pt x="2835274" y="63806"/>
                  <a:pt x="2849166" y="65791"/>
                  <a:pt x="2859881" y="64600"/>
                </a:cubicBezTo>
                <a:cubicBezTo>
                  <a:pt x="2870596" y="63409"/>
                  <a:pt x="2880518" y="64203"/>
                  <a:pt x="2890837" y="59837"/>
                </a:cubicBezTo>
                <a:cubicBezTo>
                  <a:pt x="2901156" y="55471"/>
                  <a:pt x="2913459" y="40787"/>
                  <a:pt x="2921793" y="38406"/>
                </a:cubicBezTo>
                <a:cubicBezTo>
                  <a:pt x="2930127" y="36025"/>
                  <a:pt x="2933699" y="49122"/>
                  <a:pt x="2940843" y="45550"/>
                </a:cubicBezTo>
                <a:cubicBezTo>
                  <a:pt x="2947987" y="41978"/>
                  <a:pt x="2953941" y="18166"/>
                  <a:pt x="2964656" y="16975"/>
                </a:cubicBezTo>
                <a:cubicBezTo>
                  <a:pt x="2975371" y="15784"/>
                  <a:pt x="2994818" y="35628"/>
                  <a:pt x="3005137" y="38406"/>
                </a:cubicBezTo>
                <a:cubicBezTo>
                  <a:pt x="3015456" y="41184"/>
                  <a:pt x="3012677" y="29278"/>
                  <a:pt x="3026568" y="33644"/>
                </a:cubicBezTo>
                <a:cubicBezTo>
                  <a:pt x="3040459" y="38010"/>
                  <a:pt x="3074987" y="57060"/>
                  <a:pt x="3088481" y="64600"/>
                </a:cubicBezTo>
                <a:cubicBezTo>
                  <a:pt x="3101975" y="72140"/>
                  <a:pt x="3096419" y="72537"/>
                  <a:pt x="3107531" y="78887"/>
                </a:cubicBezTo>
                <a:cubicBezTo>
                  <a:pt x="3118643" y="85237"/>
                  <a:pt x="3144440" y="97938"/>
                  <a:pt x="3155156" y="102700"/>
                </a:cubicBezTo>
                <a:cubicBezTo>
                  <a:pt x="3165872" y="107462"/>
                  <a:pt x="3163094" y="105874"/>
                  <a:pt x="3171825" y="107462"/>
                </a:cubicBezTo>
                <a:cubicBezTo>
                  <a:pt x="3180556" y="109050"/>
                  <a:pt x="3195637" y="112225"/>
                  <a:pt x="3207543" y="112225"/>
                </a:cubicBezTo>
                <a:cubicBezTo>
                  <a:pt x="3219449" y="112225"/>
                  <a:pt x="3235325" y="108256"/>
                  <a:pt x="3243262" y="107462"/>
                </a:cubicBezTo>
                <a:cubicBezTo>
                  <a:pt x="3251199" y="106668"/>
                  <a:pt x="3251199" y="105081"/>
                  <a:pt x="3255168" y="107462"/>
                </a:cubicBezTo>
                <a:cubicBezTo>
                  <a:pt x="3259137" y="109843"/>
                  <a:pt x="3261519" y="120163"/>
                  <a:pt x="3267075" y="121750"/>
                </a:cubicBezTo>
                <a:cubicBezTo>
                  <a:pt x="3272631" y="123337"/>
                  <a:pt x="3282156" y="115399"/>
                  <a:pt x="3288506" y="116987"/>
                </a:cubicBezTo>
                <a:cubicBezTo>
                  <a:pt x="3294856" y="118574"/>
                  <a:pt x="3298032" y="127306"/>
                  <a:pt x="3305175" y="131275"/>
                </a:cubicBezTo>
                <a:cubicBezTo>
                  <a:pt x="3312318" y="135244"/>
                  <a:pt x="3322637" y="138022"/>
                  <a:pt x="3331368" y="140800"/>
                </a:cubicBezTo>
                <a:cubicBezTo>
                  <a:pt x="3340099" y="143578"/>
                  <a:pt x="3350021" y="146356"/>
                  <a:pt x="3357562" y="147944"/>
                </a:cubicBezTo>
                <a:cubicBezTo>
                  <a:pt x="3365103" y="149532"/>
                  <a:pt x="3371453" y="151119"/>
                  <a:pt x="3376612" y="150325"/>
                </a:cubicBezTo>
                <a:cubicBezTo>
                  <a:pt x="3381771" y="149531"/>
                  <a:pt x="3382168" y="140403"/>
                  <a:pt x="3388518" y="143181"/>
                </a:cubicBezTo>
                <a:cubicBezTo>
                  <a:pt x="3394868" y="145959"/>
                  <a:pt x="3407568" y="159056"/>
                  <a:pt x="3414712" y="166994"/>
                </a:cubicBezTo>
                <a:cubicBezTo>
                  <a:pt x="3421856" y="174931"/>
                  <a:pt x="3423047" y="185647"/>
                  <a:pt x="3431381" y="190806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2937347-0459-B55E-A79F-03D5621FB12E}"/>
              </a:ext>
            </a:extLst>
          </p:cNvPr>
          <p:cNvSpPr/>
          <p:nvPr/>
        </p:nvSpPr>
        <p:spPr>
          <a:xfrm>
            <a:off x="7256350" y="1304361"/>
            <a:ext cx="3030310" cy="1473994"/>
          </a:xfrm>
          <a:custGeom>
            <a:avLst/>
            <a:gdLst>
              <a:gd name="connsiteX0" fmla="*/ 0 w 3030310"/>
              <a:gd name="connsiteY0" fmla="*/ 1473994 h 1473994"/>
              <a:gd name="connsiteX1" fmla="*/ 109538 w 3030310"/>
              <a:gd name="connsiteY1" fmla="*/ 1397794 h 1473994"/>
              <a:gd name="connsiteX2" fmla="*/ 269082 w 3030310"/>
              <a:gd name="connsiteY2" fmla="*/ 1352550 h 1473994"/>
              <a:gd name="connsiteX3" fmla="*/ 385763 w 3030310"/>
              <a:gd name="connsiteY3" fmla="*/ 1281112 h 1473994"/>
              <a:gd name="connsiteX4" fmla="*/ 492919 w 3030310"/>
              <a:gd name="connsiteY4" fmla="*/ 1195387 h 1473994"/>
              <a:gd name="connsiteX5" fmla="*/ 552450 w 3030310"/>
              <a:gd name="connsiteY5" fmla="*/ 1164431 h 1473994"/>
              <a:gd name="connsiteX6" fmla="*/ 695325 w 3030310"/>
              <a:gd name="connsiteY6" fmla="*/ 1109662 h 1473994"/>
              <a:gd name="connsiteX7" fmla="*/ 759619 w 3030310"/>
              <a:gd name="connsiteY7" fmla="*/ 1097756 h 1473994"/>
              <a:gd name="connsiteX8" fmla="*/ 873919 w 3030310"/>
              <a:gd name="connsiteY8" fmla="*/ 1052512 h 1473994"/>
              <a:gd name="connsiteX9" fmla="*/ 992982 w 3030310"/>
              <a:gd name="connsiteY9" fmla="*/ 1000125 h 1473994"/>
              <a:gd name="connsiteX10" fmla="*/ 1076325 w 3030310"/>
              <a:gd name="connsiteY10" fmla="*/ 942975 h 1473994"/>
              <a:gd name="connsiteX11" fmla="*/ 1123950 w 3030310"/>
              <a:gd name="connsiteY11" fmla="*/ 902494 h 1473994"/>
              <a:gd name="connsiteX12" fmla="*/ 1321594 w 3030310"/>
              <a:gd name="connsiteY12" fmla="*/ 821531 h 1473994"/>
              <a:gd name="connsiteX13" fmla="*/ 1397794 w 3030310"/>
              <a:gd name="connsiteY13" fmla="*/ 788194 h 1473994"/>
              <a:gd name="connsiteX14" fmla="*/ 1500188 w 3030310"/>
              <a:gd name="connsiteY14" fmla="*/ 769144 h 1473994"/>
              <a:gd name="connsiteX15" fmla="*/ 1581150 w 3030310"/>
              <a:gd name="connsiteY15" fmla="*/ 738187 h 1473994"/>
              <a:gd name="connsiteX16" fmla="*/ 1631157 w 3030310"/>
              <a:gd name="connsiteY16" fmla="*/ 673894 h 1473994"/>
              <a:gd name="connsiteX17" fmla="*/ 1726407 w 3030310"/>
              <a:gd name="connsiteY17" fmla="*/ 631031 h 1473994"/>
              <a:gd name="connsiteX18" fmla="*/ 1754982 w 3030310"/>
              <a:gd name="connsiteY18" fmla="*/ 616744 h 1473994"/>
              <a:gd name="connsiteX19" fmla="*/ 1769269 w 3030310"/>
              <a:gd name="connsiteY19" fmla="*/ 578644 h 1473994"/>
              <a:gd name="connsiteX20" fmla="*/ 1916907 w 3030310"/>
              <a:gd name="connsiteY20" fmla="*/ 531019 h 1473994"/>
              <a:gd name="connsiteX21" fmla="*/ 1962150 w 3030310"/>
              <a:gd name="connsiteY21" fmla="*/ 492919 h 1473994"/>
              <a:gd name="connsiteX22" fmla="*/ 2043113 w 3030310"/>
              <a:gd name="connsiteY22" fmla="*/ 454819 h 1473994"/>
              <a:gd name="connsiteX23" fmla="*/ 2085975 w 3030310"/>
              <a:gd name="connsiteY23" fmla="*/ 471487 h 1473994"/>
              <a:gd name="connsiteX24" fmla="*/ 2169319 w 3030310"/>
              <a:gd name="connsiteY24" fmla="*/ 395287 h 1473994"/>
              <a:gd name="connsiteX25" fmla="*/ 2209800 w 3030310"/>
              <a:gd name="connsiteY25" fmla="*/ 366712 h 1473994"/>
              <a:gd name="connsiteX26" fmla="*/ 2259807 w 3030310"/>
              <a:gd name="connsiteY26" fmla="*/ 326231 h 1473994"/>
              <a:gd name="connsiteX27" fmla="*/ 2319338 w 3030310"/>
              <a:gd name="connsiteY27" fmla="*/ 309562 h 1473994"/>
              <a:gd name="connsiteX28" fmla="*/ 2366963 w 3030310"/>
              <a:gd name="connsiteY28" fmla="*/ 300037 h 1473994"/>
              <a:gd name="connsiteX29" fmla="*/ 2426494 w 3030310"/>
              <a:gd name="connsiteY29" fmla="*/ 278606 h 1473994"/>
              <a:gd name="connsiteX30" fmla="*/ 2447925 w 3030310"/>
              <a:gd name="connsiteY30" fmla="*/ 240506 h 1473994"/>
              <a:gd name="connsiteX31" fmla="*/ 2538413 w 3030310"/>
              <a:gd name="connsiteY31" fmla="*/ 204787 h 1473994"/>
              <a:gd name="connsiteX32" fmla="*/ 2605088 w 3030310"/>
              <a:gd name="connsiteY32" fmla="*/ 166687 h 1473994"/>
              <a:gd name="connsiteX33" fmla="*/ 2686050 w 3030310"/>
              <a:gd name="connsiteY33" fmla="*/ 142875 h 1473994"/>
              <a:gd name="connsiteX34" fmla="*/ 2724150 w 3030310"/>
              <a:gd name="connsiteY34" fmla="*/ 111919 h 1473994"/>
              <a:gd name="connsiteX35" fmla="*/ 2762250 w 3030310"/>
              <a:gd name="connsiteY35" fmla="*/ 73819 h 1473994"/>
              <a:gd name="connsiteX36" fmla="*/ 2805113 w 3030310"/>
              <a:gd name="connsiteY36" fmla="*/ 54769 h 1473994"/>
              <a:gd name="connsiteX37" fmla="*/ 2840832 w 3030310"/>
              <a:gd name="connsiteY37" fmla="*/ 23812 h 1473994"/>
              <a:gd name="connsiteX38" fmla="*/ 2857500 w 3030310"/>
              <a:gd name="connsiteY38" fmla="*/ 0 h 1473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030310" h="1473994">
                <a:moveTo>
                  <a:pt x="0" y="1473994"/>
                </a:moveTo>
                <a:cubicBezTo>
                  <a:pt x="32345" y="1446014"/>
                  <a:pt x="64691" y="1418035"/>
                  <a:pt x="109538" y="1397794"/>
                </a:cubicBezTo>
                <a:cubicBezTo>
                  <a:pt x="154385" y="1377553"/>
                  <a:pt x="223045" y="1371997"/>
                  <a:pt x="269082" y="1352550"/>
                </a:cubicBezTo>
                <a:cubicBezTo>
                  <a:pt x="315119" y="1333103"/>
                  <a:pt x="348457" y="1307306"/>
                  <a:pt x="385763" y="1281112"/>
                </a:cubicBezTo>
                <a:cubicBezTo>
                  <a:pt x="423069" y="1254918"/>
                  <a:pt x="465138" y="1214834"/>
                  <a:pt x="492919" y="1195387"/>
                </a:cubicBezTo>
                <a:cubicBezTo>
                  <a:pt x="520700" y="1175940"/>
                  <a:pt x="518716" y="1178718"/>
                  <a:pt x="552450" y="1164431"/>
                </a:cubicBezTo>
                <a:cubicBezTo>
                  <a:pt x="586184" y="1150144"/>
                  <a:pt x="660797" y="1120774"/>
                  <a:pt x="695325" y="1109662"/>
                </a:cubicBezTo>
                <a:cubicBezTo>
                  <a:pt x="729853" y="1098550"/>
                  <a:pt x="729853" y="1107281"/>
                  <a:pt x="759619" y="1097756"/>
                </a:cubicBezTo>
                <a:cubicBezTo>
                  <a:pt x="789385" y="1088231"/>
                  <a:pt x="835025" y="1068784"/>
                  <a:pt x="873919" y="1052512"/>
                </a:cubicBezTo>
                <a:cubicBezTo>
                  <a:pt x="912813" y="1036240"/>
                  <a:pt x="959248" y="1018381"/>
                  <a:pt x="992982" y="1000125"/>
                </a:cubicBezTo>
                <a:cubicBezTo>
                  <a:pt x="1026716" y="981869"/>
                  <a:pt x="1054497" y="959247"/>
                  <a:pt x="1076325" y="942975"/>
                </a:cubicBezTo>
                <a:cubicBezTo>
                  <a:pt x="1098153" y="926703"/>
                  <a:pt x="1083072" y="922735"/>
                  <a:pt x="1123950" y="902494"/>
                </a:cubicBezTo>
                <a:cubicBezTo>
                  <a:pt x="1164828" y="882253"/>
                  <a:pt x="1275953" y="840581"/>
                  <a:pt x="1321594" y="821531"/>
                </a:cubicBezTo>
                <a:cubicBezTo>
                  <a:pt x="1367235" y="802481"/>
                  <a:pt x="1368028" y="796925"/>
                  <a:pt x="1397794" y="788194"/>
                </a:cubicBezTo>
                <a:cubicBezTo>
                  <a:pt x="1427560" y="779463"/>
                  <a:pt x="1469629" y="777478"/>
                  <a:pt x="1500188" y="769144"/>
                </a:cubicBezTo>
                <a:cubicBezTo>
                  <a:pt x="1530747" y="760810"/>
                  <a:pt x="1559322" y="754062"/>
                  <a:pt x="1581150" y="738187"/>
                </a:cubicBezTo>
                <a:cubicBezTo>
                  <a:pt x="1602978" y="722312"/>
                  <a:pt x="1606947" y="691753"/>
                  <a:pt x="1631157" y="673894"/>
                </a:cubicBezTo>
                <a:cubicBezTo>
                  <a:pt x="1655367" y="656035"/>
                  <a:pt x="1705770" y="640556"/>
                  <a:pt x="1726407" y="631031"/>
                </a:cubicBezTo>
                <a:cubicBezTo>
                  <a:pt x="1747044" y="621506"/>
                  <a:pt x="1747838" y="625475"/>
                  <a:pt x="1754982" y="616744"/>
                </a:cubicBezTo>
                <a:cubicBezTo>
                  <a:pt x="1762126" y="608013"/>
                  <a:pt x="1742282" y="592931"/>
                  <a:pt x="1769269" y="578644"/>
                </a:cubicBezTo>
                <a:cubicBezTo>
                  <a:pt x="1796257" y="564356"/>
                  <a:pt x="1884760" y="545306"/>
                  <a:pt x="1916907" y="531019"/>
                </a:cubicBezTo>
                <a:cubicBezTo>
                  <a:pt x="1949054" y="516732"/>
                  <a:pt x="1941116" y="505619"/>
                  <a:pt x="1962150" y="492919"/>
                </a:cubicBezTo>
                <a:cubicBezTo>
                  <a:pt x="1983184" y="480219"/>
                  <a:pt x="2022476" y="458391"/>
                  <a:pt x="2043113" y="454819"/>
                </a:cubicBezTo>
                <a:cubicBezTo>
                  <a:pt x="2063750" y="451247"/>
                  <a:pt x="2064941" y="481409"/>
                  <a:pt x="2085975" y="471487"/>
                </a:cubicBezTo>
                <a:cubicBezTo>
                  <a:pt x="2107009" y="461565"/>
                  <a:pt x="2148682" y="412749"/>
                  <a:pt x="2169319" y="395287"/>
                </a:cubicBezTo>
                <a:cubicBezTo>
                  <a:pt x="2189956" y="377825"/>
                  <a:pt x="2194719" y="378221"/>
                  <a:pt x="2209800" y="366712"/>
                </a:cubicBezTo>
                <a:cubicBezTo>
                  <a:pt x="2224881" y="355203"/>
                  <a:pt x="2241551" y="335756"/>
                  <a:pt x="2259807" y="326231"/>
                </a:cubicBezTo>
                <a:cubicBezTo>
                  <a:pt x="2278063" y="316706"/>
                  <a:pt x="2301479" y="313928"/>
                  <a:pt x="2319338" y="309562"/>
                </a:cubicBezTo>
                <a:cubicBezTo>
                  <a:pt x="2337197" y="305196"/>
                  <a:pt x="2349104" y="305196"/>
                  <a:pt x="2366963" y="300037"/>
                </a:cubicBezTo>
                <a:cubicBezTo>
                  <a:pt x="2384822" y="294878"/>
                  <a:pt x="2413000" y="288528"/>
                  <a:pt x="2426494" y="278606"/>
                </a:cubicBezTo>
                <a:cubicBezTo>
                  <a:pt x="2439988" y="268684"/>
                  <a:pt x="2429272" y="252809"/>
                  <a:pt x="2447925" y="240506"/>
                </a:cubicBezTo>
                <a:cubicBezTo>
                  <a:pt x="2466578" y="228203"/>
                  <a:pt x="2512219" y="217090"/>
                  <a:pt x="2538413" y="204787"/>
                </a:cubicBezTo>
                <a:cubicBezTo>
                  <a:pt x="2564607" y="192484"/>
                  <a:pt x="2580482" y="177006"/>
                  <a:pt x="2605088" y="166687"/>
                </a:cubicBezTo>
                <a:cubicBezTo>
                  <a:pt x="2629694" y="156368"/>
                  <a:pt x="2666206" y="152003"/>
                  <a:pt x="2686050" y="142875"/>
                </a:cubicBezTo>
                <a:cubicBezTo>
                  <a:pt x="2705894" y="133747"/>
                  <a:pt x="2711450" y="123428"/>
                  <a:pt x="2724150" y="111919"/>
                </a:cubicBezTo>
                <a:cubicBezTo>
                  <a:pt x="2736850" y="100410"/>
                  <a:pt x="2748756" y="83344"/>
                  <a:pt x="2762250" y="73819"/>
                </a:cubicBezTo>
                <a:cubicBezTo>
                  <a:pt x="2775744" y="64294"/>
                  <a:pt x="2792016" y="63103"/>
                  <a:pt x="2805113" y="54769"/>
                </a:cubicBezTo>
                <a:cubicBezTo>
                  <a:pt x="2818210" y="46435"/>
                  <a:pt x="2832101" y="32940"/>
                  <a:pt x="2840832" y="23812"/>
                </a:cubicBezTo>
                <a:cubicBezTo>
                  <a:pt x="2849563" y="14684"/>
                  <a:pt x="3251597" y="240903"/>
                  <a:pt x="2857500" y="0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528794E-B157-751C-1364-45807F1C37DB}"/>
              </a:ext>
            </a:extLst>
          </p:cNvPr>
          <p:cNvSpPr/>
          <p:nvPr/>
        </p:nvSpPr>
        <p:spPr>
          <a:xfrm>
            <a:off x="10144807" y="594748"/>
            <a:ext cx="1699380" cy="709613"/>
          </a:xfrm>
          <a:custGeom>
            <a:avLst/>
            <a:gdLst>
              <a:gd name="connsiteX0" fmla="*/ 0 w 1699380"/>
              <a:gd name="connsiteY0" fmla="*/ 709613 h 709613"/>
              <a:gd name="connsiteX1" fmla="*/ 121443 w 1699380"/>
              <a:gd name="connsiteY1" fmla="*/ 676275 h 709613"/>
              <a:gd name="connsiteX2" fmla="*/ 180975 w 1699380"/>
              <a:gd name="connsiteY2" fmla="*/ 633413 h 709613"/>
              <a:gd name="connsiteX3" fmla="*/ 297656 w 1699380"/>
              <a:gd name="connsiteY3" fmla="*/ 557213 h 709613"/>
              <a:gd name="connsiteX4" fmla="*/ 402431 w 1699380"/>
              <a:gd name="connsiteY4" fmla="*/ 526257 h 709613"/>
              <a:gd name="connsiteX5" fmla="*/ 547687 w 1699380"/>
              <a:gd name="connsiteY5" fmla="*/ 502444 h 709613"/>
              <a:gd name="connsiteX6" fmla="*/ 638175 w 1699380"/>
              <a:gd name="connsiteY6" fmla="*/ 402432 h 709613"/>
              <a:gd name="connsiteX7" fmla="*/ 750093 w 1699380"/>
              <a:gd name="connsiteY7" fmla="*/ 409575 h 709613"/>
              <a:gd name="connsiteX8" fmla="*/ 847725 w 1699380"/>
              <a:gd name="connsiteY8" fmla="*/ 307182 h 709613"/>
              <a:gd name="connsiteX9" fmla="*/ 1004887 w 1699380"/>
              <a:gd name="connsiteY9" fmla="*/ 266700 h 709613"/>
              <a:gd name="connsiteX10" fmla="*/ 1107281 w 1699380"/>
              <a:gd name="connsiteY10" fmla="*/ 247650 h 709613"/>
              <a:gd name="connsiteX11" fmla="*/ 1169193 w 1699380"/>
              <a:gd name="connsiteY11" fmla="*/ 228600 h 709613"/>
              <a:gd name="connsiteX12" fmla="*/ 1207293 w 1699380"/>
              <a:gd name="connsiteY12" fmla="*/ 152400 h 709613"/>
              <a:gd name="connsiteX13" fmla="*/ 1307306 w 1699380"/>
              <a:gd name="connsiteY13" fmla="*/ 97632 h 709613"/>
              <a:gd name="connsiteX14" fmla="*/ 1428750 w 1699380"/>
              <a:gd name="connsiteY14" fmla="*/ 61913 h 709613"/>
              <a:gd name="connsiteX15" fmla="*/ 1509712 w 1699380"/>
              <a:gd name="connsiteY15" fmla="*/ 47625 h 709613"/>
              <a:gd name="connsiteX16" fmla="*/ 1543050 w 1699380"/>
              <a:gd name="connsiteY16" fmla="*/ 83344 h 709613"/>
              <a:gd name="connsiteX17" fmla="*/ 1581150 w 1699380"/>
              <a:gd name="connsiteY17" fmla="*/ 42863 h 709613"/>
              <a:gd name="connsiteX18" fmla="*/ 1633537 w 1699380"/>
              <a:gd name="connsiteY18" fmla="*/ 0 h 70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699380" h="709613">
                <a:moveTo>
                  <a:pt x="0" y="709613"/>
                </a:moveTo>
                <a:cubicBezTo>
                  <a:pt x="45640" y="699294"/>
                  <a:pt x="91281" y="688975"/>
                  <a:pt x="121443" y="676275"/>
                </a:cubicBezTo>
                <a:cubicBezTo>
                  <a:pt x="151606" y="663575"/>
                  <a:pt x="151606" y="653257"/>
                  <a:pt x="180975" y="633413"/>
                </a:cubicBezTo>
                <a:cubicBezTo>
                  <a:pt x="210344" y="613569"/>
                  <a:pt x="260747" y="575072"/>
                  <a:pt x="297656" y="557213"/>
                </a:cubicBezTo>
                <a:cubicBezTo>
                  <a:pt x="334565" y="539354"/>
                  <a:pt x="360759" y="535385"/>
                  <a:pt x="402431" y="526257"/>
                </a:cubicBezTo>
                <a:cubicBezTo>
                  <a:pt x="444103" y="517129"/>
                  <a:pt x="508396" y="523081"/>
                  <a:pt x="547687" y="502444"/>
                </a:cubicBezTo>
                <a:cubicBezTo>
                  <a:pt x="586978" y="481807"/>
                  <a:pt x="604441" y="417910"/>
                  <a:pt x="638175" y="402432"/>
                </a:cubicBezTo>
                <a:cubicBezTo>
                  <a:pt x="671909" y="386954"/>
                  <a:pt x="715168" y="425450"/>
                  <a:pt x="750093" y="409575"/>
                </a:cubicBezTo>
                <a:cubicBezTo>
                  <a:pt x="785018" y="393700"/>
                  <a:pt x="805259" y="330994"/>
                  <a:pt x="847725" y="307182"/>
                </a:cubicBezTo>
                <a:cubicBezTo>
                  <a:pt x="890191" y="283369"/>
                  <a:pt x="961628" y="276622"/>
                  <a:pt x="1004887" y="266700"/>
                </a:cubicBezTo>
                <a:cubicBezTo>
                  <a:pt x="1048146" y="256778"/>
                  <a:pt x="1079897" y="254000"/>
                  <a:pt x="1107281" y="247650"/>
                </a:cubicBezTo>
                <a:cubicBezTo>
                  <a:pt x="1134665" y="241300"/>
                  <a:pt x="1152524" y="244475"/>
                  <a:pt x="1169193" y="228600"/>
                </a:cubicBezTo>
                <a:cubicBezTo>
                  <a:pt x="1185862" y="212725"/>
                  <a:pt x="1184274" y="174228"/>
                  <a:pt x="1207293" y="152400"/>
                </a:cubicBezTo>
                <a:cubicBezTo>
                  <a:pt x="1230312" y="130572"/>
                  <a:pt x="1270397" y="112713"/>
                  <a:pt x="1307306" y="97632"/>
                </a:cubicBezTo>
                <a:cubicBezTo>
                  <a:pt x="1344216" y="82551"/>
                  <a:pt x="1395016" y="70247"/>
                  <a:pt x="1428750" y="61913"/>
                </a:cubicBezTo>
                <a:cubicBezTo>
                  <a:pt x="1462484" y="53579"/>
                  <a:pt x="1490662" y="44053"/>
                  <a:pt x="1509712" y="47625"/>
                </a:cubicBezTo>
                <a:cubicBezTo>
                  <a:pt x="1528762" y="51197"/>
                  <a:pt x="1531144" y="84138"/>
                  <a:pt x="1543050" y="83344"/>
                </a:cubicBezTo>
                <a:cubicBezTo>
                  <a:pt x="1554956" y="82550"/>
                  <a:pt x="1566069" y="56754"/>
                  <a:pt x="1581150" y="42863"/>
                </a:cubicBezTo>
                <a:cubicBezTo>
                  <a:pt x="1596231" y="28972"/>
                  <a:pt x="1801812" y="73819"/>
                  <a:pt x="1633537" y="0"/>
                </a:cubicBezTo>
              </a:path>
            </a:pathLst>
          </a:custGeom>
          <a:noFill/>
          <a:ln w="5715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E68B651-0609-2478-57C6-CF85831036B6}"/>
              </a:ext>
            </a:extLst>
          </p:cNvPr>
          <p:cNvSpPr/>
          <p:nvPr/>
        </p:nvSpPr>
        <p:spPr>
          <a:xfrm>
            <a:off x="8596994" y="1523370"/>
            <a:ext cx="3176588" cy="1700278"/>
          </a:xfrm>
          <a:custGeom>
            <a:avLst/>
            <a:gdLst>
              <a:gd name="connsiteX0" fmla="*/ 0 w 3176588"/>
              <a:gd name="connsiteY0" fmla="*/ 1700278 h 1700278"/>
              <a:gd name="connsiteX1" fmla="*/ 133350 w 3176588"/>
              <a:gd name="connsiteY1" fmla="*/ 1645510 h 1700278"/>
              <a:gd name="connsiteX2" fmla="*/ 204788 w 3176588"/>
              <a:gd name="connsiteY2" fmla="*/ 1657416 h 1700278"/>
              <a:gd name="connsiteX3" fmla="*/ 290513 w 3176588"/>
              <a:gd name="connsiteY3" fmla="*/ 1559785 h 1700278"/>
              <a:gd name="connsiteX4" fmla="*/ 411956 w 3176588"/>
              <a:gd name="connsiteY4" fmla="*/ 1555022 h 1700278"/>
              <a:gd name="connsiteX5" fmla="*/ 476250 w 3176588"/>
              <a:gd name="connsiteY5" fmla="*/ 1502635 h 1700278"/>
              <a:gd name="connsiteX6" fmla="*/ 602456 w 3176588"/>
              <a:gd name="connsiteY6" fmla="*/ 1354997 h 1700278"/>
              <a:gd name="connsiteX7" fmla="*/ 762000 w 3176588"/>
              <a:gd name="connsiteY7" fmla="*/ 1288322 h 1700278"/>
              <a:gd name="connsiteX8" fmla="*/ 904875 w 3176588"/>
              <a:gd name="connsiteY8" fmla="*/ 1214503 h 1700278"/>
              <a:gd name="connsiteX9" fmla="*/ 1073944 w 3176588"/>
              <a:gd name="connsiteY9" fmla="*/ 1154972 h 1700278"/>
              <a:gd name="connsiteX10" fmla="*/ 1233488 w 3176588"/>
              <a:gd name="connsiteY10" fmla="*/ 1052578 h 1700278"/>
              <a:gd name="connsiteX11" fmla="*/ 1373981 w 3176588"/>
              <a:gd name="connsiteY11" fmla="*/ 964472 h 1700278"/>
              <a:gd name="connsiteX12" fmla="*/ 1502569 w 3176588"/>
              <a:gd name="connsiteY12" fmla="*/ 921610 h 1700278"/>
              <a:gd name="connsiteX13" fmla="*/ 1571625 w 3176588"/>
              <a:gd name="connsiteY13" fmla="*/ 881128 h 1700278"/>
              <a:gd name="connsiteX14" fmla="*/ 1688306 w 3176588"/>
              <a:gd name="connsiteY14" fmla="*/ 809691 h 1700278"/>
              <a:gd name="connsiteX15" fmla="*/ 1819275 w 3176588"/>
              <a:gd name="connsiteY15" fmla="*/ 747778 h 1700278"/>
              <a:gd name="connsiteX16" fmla="*/ 1869281 w 3176588"/>
              <a:gd name="connsiteY16" fmla="*/ 714441 h 1700278"/>
              <a:gd name="connsiteX17" fmla="*/ 1928813 w 3176588"/>
              <a:gd name="connsiteY17" fmla="*/ 590616 h 1700278"/>
              <a:gd name="connsiteX18" fmla="*/ 2014538 w 3176588"/>
              <a:gd name="connsiteY18" fmla="*/ 633478 h 1700278"/>
              <a:gd name="connsiteX19" fmla="*/ 2066925 w 3176588"/>
              <a:gd name="connsiteY19" fmla="*/ 512035 h 1700278"/>
              <a:gd name="connsiteX20" fmla="*/ 2128838 w 3176588"/>
              <a:gd name="connsiteY20" fmla="*/ 576328 h 1700278"/>
              <a:gd name="connsiteX21" fmla="*/ 2174081 w 3176588"/>
              <a:gd name="connsiteY21" fmla="*/ 457266 h 1700278"/>
              <a:gd name="connsiteX22" fmla="*/ 2221706 w 3176588"/>
              <a:gd name="connsiteY22" fmla="*/ 500128 h 1700278"/>
              <a:gd name="connsiteX23" fmla="*/ 2288381 w 3176588"/>
              <a:gd name="connsiteY23" fmla="*/ 512035 h 1700278"/>
              <a:gd name="connsiteX24" fmla="*/ 2338388 w 3176588"/>
              <a:gd name="connsiteY24" fmla="*/ 438216 h 1700278"/>
              <a:gd name="connsiteX25" fmla="*/ 2336006 w 3176588"/>
              <a:gd name="connsiteY25" fmla="*/ 392972 h 1700278"/>
              <a:gd name="connsiteX26" fmla="*/ 2405063 w 3176588"/>
              <a:gd name="connsiteY26" fmla="*/ 440597 h 1700278"/>
              <a:gd name="connsiteX27" fmla="*/ 2438400 w 3176588"/>
              <a:gd name="connsiteY27" fmla="*/ 409641 h 1700278"/>
              <a:gd name="connsiteX28" fmla="*/ 2497931 w 3176588"/>
              <a:gd name="connsiteY28" fmla="*/ 321535 h 1700278"/>
              <a:gd name="connsiteX29" fmla="*/ 2528888 w 3176588"/>
              <a:gd name="connsiteY29" fmla="*/ 288197 h 1700278"/>
              <a:gd name="connsiteX30" fmla="*/ 2571750 w 3176588"/>
              <a:gd name="connsiteY30" fmla="*/ 333441 h 1700278"/>
              <a:gd name="connsiteX31" fmla="*/ 2597944 w 3176588"/>
              <a:gd name="connsiteY31" fmla="*/ 304866 h 1700278"/>
              <a:gd name="connsiteX32" fmla="*/ 2678906 w 3176588"/>
              <a:gd name="connsiteY32" fmla="*/ 262003 h 1700278"/>
              <a:gd name="connsiteX33" fmla="*/ 2693194 w 3176588"/>
              <a:gd name="connsiteY33" fmla="*/ 312010 h 1700278"/>
              <a:gd name="connsiteX34" fmla="*/ 2726531 w 3176588"/>
              <a:gd name="connsiteY34" fmla="*/ 295341 h 1700278"/>
              <a:gd name="connsiteX35" fmla="*/ 2757488 w 3176588"/>
              <a:gd name="connsiteY35" fmla="*/ 223903 h 1700278"/>
              <a:gd name="connsiteX36" fmla="*/ 2807494 w 3176588"/>
              <a:gd name="connsiteY36" fmla="*/ 211997 h 1700278"/>
              <a:gd name="connsiteX37" fmla="*/ 2852738 w 3176588"/>
              <a:gd name="connsiteY37" fmla="*/ 188185 h 1700278"/>
              <a:gd name="connsiteX38" fmla="*/ 2905125 w 3176588"/>
              <a:gd name="connsiteY38" fmla="*/ 121510 h 1700278"/>
              <a:gd name="connsiteX39" fmla="*/ 2931319 w 3176588"/>
              <a:gd name="connsiteY39" fmla="*/ 66 h 1700278"/>
              <a:gd name="connsiteX40" fmla="*/ 2981325 w 3176588"/>
              <a:gd name="connsiteY40" fmla="*/ 104841 h 1700278"/>
              <a:gd name="connsiteX41" fmla="*/ 3007519 w 3176588"/>
              <a:gd name="connsiteY41" fmla="*/ 135797 h 1700278"/>
              <a:gd name="connsiteX42" fmla="*/ 3052763 w 3176588"/>
              <a:gd name="connsiteY42" fmla="*/ 76266 h 1700278"/>
              <a:gd name="connsiteX43" fmla="*/ 3083719 w 3176588"/>
              <a:gd name="connsiteY43" fmla="*/ 102460 h 1700278"/>
              <a:gd name="connsiteX44" fmla="*/ 3128963 w 3176588"/>
              <a:gd name="connsiteY44" fmla="*/ 76266 h 1700278"/>
              <a:gd name="connsiteX45" fmla="*/ 3143250 w 3176588"/>
              <a:gd name="connsiteY45" fmla="*/ 114366 h 1700278"/>
              <a:gd name="connsiteX46" fmla="*/ 3176588 w 3176588"/>
              <a:gd name="connsiteY46" fmla="*/ 92935 h 170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176588" h="1700278">
                <a:moveTo>
                  <a:pt x="0" y="1700278"/>
                </a:moveTo>
                <a:cubicBezTo>
                  <a:pt x="49609" y="1676466"/>
                  <a:pt x="99219" y="1652654"/>
                  <a:pt x="133350" y="1645510"/>
                </a:cubicBezTo>
                <a:cubicBezTo>
                  <a:pt x="167481" y="1638366"/>
                  <a:pt x="178594" y="1671703"/>
                  <a:pt x="204788" y="1657416"/>
                </a:cubicBezTo>
                <a:cubicBezTo>
                  <a:pt x="230982" y="1643129"/>
                  <a:pt x="255985" y="1576851"/>
                  <a:pt x="290513" y="1559785"/>
                </a:cubicBezTo>
                <a:cubicBezTo>
                  <a:pt x="325041" y="1542719"/>
                  <a:pt x="381000" y="1564547"/>
                  <a:pt x="411956" y="1555022"/>
                </a:cubicBezTo>
                <a:cubicBezTo>
                  <a:pt x="442912" y="1545497"/>
                  <a:pt x="444500" y="1535972"/>
                  <a:pt x="476250" y="1502635"/>
                </a:cubicBezTo>
                <a:cubicBezTo>
                  <a:pt x="508000" y="1469298"/>
                  <a:pt x="554831" y="1390716"/>
                  <a:pt x="602456" y="1354997"/>
                </a:cubicBezTo>
                <a:cubicBezTo>
                  <a:pt x="650081" y="1319278"/>
                  <a:pt x="711597" y="1311738"/>
                  <a:pt x="762000" y="1288322"/>
                </a:cubicBezTo>
                <a:cubicBezTo>
                  <a:pt x="812403" y="1264906"/>
                  <a:pt x="852884" y="1236728"/>
                  <a:pt x="904875" y="1214503"/>
                </a:cubicBezTo>
                <a:cubicBezTo>
                  <a:pt x="956866" y="1192278"/>
                  <a:pt x="1019175" y="1181959"/>
                  <a:pt x="1073944" y="1154972"/>
                </a:cubicBezTo>
                <a:cubicBezTo>
                  <a:pt x="1128713" y="1127985"/>
                  <a:pt x="1233488" y="1052578"/>
                  <a:pt x="1233488" y="1052578"/>
                </a:cubicBezTo>
                <a:cubicBezTo>
                  <a:pt x="1283494" y="1020828"/>
                  <a:pt x="1329134" y="986300"/>
                  <a:pt x="1373981" y="964472"/>
                </a:cubicBezTo>
                <a:cubicBezTo>
                  <a:pt x="1418828" y="942644"/>
                  <a:pt x="1469628" y="935501"/>
                  <a:pt x="1502569" y="921610"/>
                </a:cubicBezTo>
                <a:cubicBezTo>
                  <a:pt x="1535510" y="907719"/>
                  <a:pt x="1540669" y="899781"/>
                  <a:pt x="1571625" y="881128"/>
                </a:cubicBezTo>
                <a:cubicBezTo>
                  <a:pt x="1602581" y="862475"/>
                  <a:pt x="1647031" y="831916"/>
                  <a:pt x="1688306" y="809691"/>
                </a:cubicBezTo>
                <a:cubicBezTo>
                  <a:pt x="1729581" y="787466"/>
                  <a:pt x="1789113" y="763653"/>
                  <a:pt x="1819275" y="747778"/>
                </a:cubicBezTo>
                <a:cubicBezTo>
                  <a:pt x="1849437" y="731903"/>
                  <a:pt x="1851025" y="740635"/>
                  <a:pt x="1869281" y="714441"/>
                </a:cubicBezTo>
                <a:cubicBezTo>
                  <a:pt x="1887537" y="688247"/>
                  <a:pt x="1904604" y="604110"/>
                  <a:pt x="1928813" y="590616"/>
                </a:cubicBezTo>
                <a:cubicBezTo>
                  <a:pt x="1953023" y="577122"/>
                  <a:pt x="1991520" y="646575"/>
                  <a:pt x="2014538" y="633478"/>
                </a:cubicBezTo>
                <a:cubicBezTo>
                  <a:pt x="2037556" y="620381"/>
                  <a:pt x="2047875" y="521560"/>
                  <a:pt x="2066925" y="512035"/>
                </a:cubicBezTo>
                <a:cubicBezTo>
                  <a:pt x="2085975" y="502510"/>
                  <a:pt x="2110979" y="585456"/>
                  <a:pt x="2128838" y="576328"/>
                </a:cubicBezTo>
                <a:cubicBezTo>
                  <a:pt x="2146697" y="567200"/>
                  <a:pt x="2158603" y="469966"/>
                  <a:pt x="2174081" y="457266"/>
                </a:cubicBezTo>
                <a:cubicBezTo>
                  <a:pt x="2189559" y="444566"/>
                  <a:pt x="2202656" y="491000"/>
                  <a:pt x="2221706" y="500128"/>
                </a:cubicBezTo>
                <a:cubicBezTo>
                  <a:pt x="2240756" y="509256"/>
                  <a:pt x="2268934" y="522354"/>
                  <a:pt x="2288381" y="512035"/>
                </a:cubicBezTo>
                <a:cubicBezTo>
                  <a:pt x="2307828" y="501716"/>
                  <a:pt x="2330451" y="458060"/>
                  <a:pt x="2338388" y="438216"/>
                </a:cubicBezTo>
                <a:cubicBezTo>
                  <a:pt x="2346325" y="418372"/>
                  <a:pt x="2324894" y="392575"/>
                  <a:pt x="2336006" y="392972"/>
                </a:cubicBezTo>
                <a:cubicBezTo>
                  <a:pt x="2347118" y="393369"/>
                  <a:pt x="2387997" y="437819"/>
                  <a:pt x="2405063" y="440597"/>
                </a:cubicBezTo>
                <a:cubicBezTo>
                  <a:pt x="2422129" y="443375"/>
                  <a:pt x="2422922" y="429485"/>
                  <a:pt x="2438400" y="409641"/>
                </a:cubicBezTo>
                <a:cubicBezTo>
                  <a:pt x="2453878" y="389797"/>
                  <a:pt x="2482850" y="341776"/>
                  <a:pt x="2497931" y="321535"/>
                </a:cubicBezTo>
                <a:cubicBezTo>
                  <a:pt x="2513012" y="301294"/>
                  <a:pt x="2516585" y="286213"/>
                  <a:pt x="2528888" y="288197"/>
                </a:cubicBezTo>
                <a:cubicBezTo>
                  <a:pt x="2541191" y="290181"/>
                  <a:pt x="2560241" y="330663"/>
                  <a:pt x="2571750" y="333441"/>
                </a:cubicBezTo>
                <a:cubicBezTo>
                  <a:pt x="2583259" y="336219"/>
                  <a:pt x="2580085" y="316772"/>
                  <a:pt x="2597944" y="304866"/>
                </a:cubicBezTo>
                <a:cubicBezTo>
                  <a:pt x="2615803" y="292960"/>
                  <a:pt x="2663031" y="260812"/>
                  <a:pt x="2678906" y="262003"/>
                </a:cubicBezTo>
                <a:cubicBezTo>
                  <a:pt x="2694781" y="263194"/>
                  <a:pt x="2685257" y="306454"/>
                  <a:pt x="2693194" y="312010"/>
                </a:cubicBezTo>
                <a:cubicBezTo>
                  <a:pt x="2701132" y="317566"/>
                  <a:pt x="2715815" y="310025"/>
                  <a:pt x="2726531" y="295341"/>
                </a:cubicBezTo>
                <a:cubicBezTo>
                  <a:pt x="2737247" y="280656"/>
                  <a:pt x="2743994" y="237794"/>
                  <a:pt x="2757488" y="223903"/>
                </a:cubicBezTo>
                <a:cubicBezTo>
                  <a:pt x="2770982" y="210012"/>
                  <a:pt x="2791619" y="217950"/>
                  <a:pt x="2807494" y="211997"/>
                </a:cubicBezTo>
                <a:cubicBezTo>
                  <a:pt x="2823369" y="206044"/>
                  <a:pt x="2836466" y="203266"/>
                  <a:pt x="2852738" y="188185"/>
                </a:cubicBezTo>
                <a:cubicBezTo>
                  <a:pt x="2869010" y="173104"/>
                  <a:pt x="2892028" y="152863"/>
                  <a:pt x="2905125" y="121510"/>
                </a:cubicBezTo>
                <a:cubicBezTo>
                  <a:pt x="2918222" y="90157"/>
                  <a:pt x="2918619" y="2844"/>
                  <a:pt x="2931319" y="66"/>
                </a:cubicBezTo>
                <a:cubicBezTo>
                  <a:pt x="2944019" y="-2712"/>
                  <a:pt x="2968625" y="82219"/>
                  <a:pt x="2981325" y="104841"/>
                </a:cubicBezTo>
                <a:cubicBezTo>
                  <a:pt x="2994025" y="127463"/>
                  <a:pt x="2995613" y="140559"/>
                  <a:pt x="3007519" y="135797"/>
                </a:cubicBezTo>
                <a:cubicBezTo>
                  <a:pt x="3019425" y="131035"/>
                  <a:pt x="3040063" y="81822"/>
                  <a:pt x="3052763" y="76266"/>
                </a:cubicBezTo>
                <a:cubicBezTo>
                  <a:pt x="3065463" y="70710"/>
                  <a:pt x="3071019" y="102460"/>
                  <a:pt x="3083719" y="102460"/>
                </a:cubicBezTo>
                <a:cubicBezTo>
                  <a:pt x="3096419" y="102460"/>
                  <a:pt x="3119041" y="74282"/>
                  <a:pt x="3128963" y="76266"/>
                </a:cubicBezTo>
                <a:cubicBezTo>
                  <a:pt x="3138885" y="78250"/>
                  <a:pt x="3135313" y="111588"/>
                  <a:pt x="3143250" y="114366"/>
                </a:cubicBezTo>
                <a:cubicBezTo>
                  <a:pt x="3151187" y="117144"/>
                  <a:pt x="3176588" y="92935"/>
                  <a:pt x="3176588" y="92935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08E32EF-9E12-B55F-E804-19D24AF91E50}"/>
              </a:ext>
            </a:extLst>
          </p:cNvPr>
          <p:cNvSpPr/>
          <p:nvPr/>
        </p:nvSpPr>
        <p:spPr>
          <a:xfrm>
            <a:off x="6503875" y="2759305"/>
            <a:ext cx="764382" cy="454818"/>
          </a:xfrm>
          <a:custGeom>
            <a:avLst/>
            <a:gdLst>
              <a:gd name="connsiteX0" fmla="*/ 764382 w 764382"/>
              <a:gd name="connsiteY0" fmla="*/ 0 h 454818"/>
              <a:gd name="connsiteX1" fmla="*/ 716757 w 764382"/>
              <a:gd name="connsiteY1" fmla="*/ 40481 h 454818"/>
              <a:gd name="connsiteX2" fmla="*/ 661988 w 764382"/>
              <a:gd name="connsiteY2" fmla="*/ 76200 h 454818"/>
              <a:gd name="connsiteX3" fmla="*/ 604838 w 764382"/>
              <a:gd name="connsiteY3" fmla="*/ 109537 h 454818"/>
              <a:gd name="connsiteX4" fmla="*/ 538163 w 764382"/>
              <a:gd name="connsiteY4" fmla="*/ 140493 h 454818"/>
              <a:gd name="connsiteX5" fmla="*/ 445294 w 764382"/>
              <a:gd name="connsiteY5" fmla="*/ 152400 h 454818"/>
              <a:gd name="connsiteX6" fmla="*/ 416719 w 764382"/>
              <a:gd name="connsiteY6" fmla="*/ 185737 h 454818"/>
              <a:gd name="connsiteX7" fmla="*/ 390525 w 764382"/>
              <a:gd name="connsiteY7" fmla="*/ 271462 h 454818"/>
              <a:gd name="connsiteX8" fmla="*/ 383382 w 764382"/>
              <a:gd name="connsiteY8" fmla="*/ 278606 h 454818"/>
              <a:gd name="connsiteX9" fmla="*/ 330994 w 764382"/>
              <a:gd name="connsiteY9" fmla="*/ 226218 h 454818"/>
              <a:gd name="connsiteX10" fmla="*/ 302419 w 764382"/>
              <a:gd name="connsiteY10" fmla="*/ 283368 h 454818"/>
              <a:gd name="connsiteX11" fmla="*/ 271463 w 764382"/>
              <a:gd name="connsiteY11" fmla="*/ 316706 h 454818"/>
              <a:gd name="connsiteX12" fmla="*/ 152400 w 764382"/>
              <a:gd name="connsiteY12" fmla="*/ 364331 h 454818"/>
              <a:gd name="connsiteX13" fmla="*/ 152400 w 764382"/>
              <a:gd name="connsiteY13" fmla="*/ 388143 h 454818"/>
              <a:gd name="connsiteX14" fmla="*/ 90488 w 764382"/>
              <a:gd name="connsiteY14" fmla="*/ 416718 h 454818"/>
              <a:gd name="connsiteX15" fmla="*/ 76200 w 764382"/>
              <a:gd name="connsiteY15" fmla="*/ 442912 h 454818"/>
              <a:gd name="connsiteX16" fmla="*/ 30957 w 764382"/>
              <a:gd name="connsiteY16" fmla="*/ 438150 h 454818"/>
              <a:gd name="connsiteX17" fmla="*/ 0 w 764382"/>
              <a:gd name="connsiteY17" fmla="*/ 454818 h 4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64382" h="454818">
                <a:moveTo>
                  <a:pt x="764382" y="0"/>
                </a:moveTo>
                <a:cubicBezTo>
                  <a:pt x="749102" y="13890"/>
                  <a:pt x="733823" y="27781"/>
                  <a:pt x="716757" y="40481"/>
                </a:cubicBezTo>
                <a:cubicBezTo>
                  <a:pt x="699691" y="53181"/>
                  <a:pt x="680641" y="64691"/>
                  <a:pt x="661988" y="76200"/>
                </a:cubicBezTo>
                <a:cubicBezTo>
                  <a:pt x="643335" y="87709"/>
                  <a:pt x="625475" y="98822"/>
                  <a:pt x="604838" y="109537"/>
                </a:cubicBezTo>
                <a:cubicBezTo>
                  <a:pt x="584201" y="120252"/>
                  <a:pt x="564754" y="133349"/>
                  <a:pt x="538163" y="140493"/>
                </a:cubicBezTo>
                <a:cubicBezTo>
                  <a:pt x="511572" y="147637"/>
                  <a:pt x="465535" y="144859"/>
                  <a:pt x="445294" y="152400"/>
                </a:cubicBezTo>
                <a:cubicBezTo>
                  <a:pt x="425053" y="159941"/>
                  <a:pt x="425847" y="165893"/>
                  <a:pt x="416719" y="185737"/>
                </a:cubicBezTo>
                <a:cubicBezTo>
                  <a:pt x="407591" y="205581"/>
                  <a:pt x="390525" y="271462"/>
                  <a:pt x="390525" y="271462"/>
                </a:cubicBezTo>
                <a:cubicBezTo>
                  <a:pt x="384969" y="286940"/>
                  <a:pt x="393304" y="286147"/>
                  <a:pt x="383382" y="278606"/>
                </a:cubicBezTo>
                <a:cubicBezTo>
                  <a:pt x="373460" y="271065"/>
                  <a:pt x="344488" y="225424"/>
                  <a:pt x="330994" y="226218"/>
                </a:cubicBezTo>
                <a:cubicBezTo>
                  <a:pt x="317500" y="227012"/>
                  <a:pt x="312341" y="268287"/>
                  <a:pt x="302419" y="283368"/>
                </a:cubicBezTo>
                <a:cubicBezTo>
                  <a:pt x="292497" y="298449"/>
                  <a:pt x="296466" y="303212"/>
                  <a:pt x="271463" y="316706"/>
                </a:cubicBezTo>
                <a:cubicBezTo>
                  <a:pt x="246460" y="330200"/>
                  <a:pt x="172244" y="352425"/>
                  <a:pt x="152400" y="364331"/>
                </a:cubicBezTo>
                <a:cubicBezTo>
                  <a:pt x="132556" y="376237"/>
                  <a:pt x="162719" y="379412"/>
                  <a:pt x="152400" y="388143"/>
                </a:cubicBezTo>
                <a:cubicBezTo>
                  <a:pt x="142081" y="396874"/>
                  <a:pt x="103188" y="407590"/>
                  <a:pt x="90488" y="416718"/>
                </a:cubicBezTo>
                <a:cubicBezTo>
                  <a:pt x="77788" y="425846"/>
                  <a:pt x="86122" y="439340"/>
                  <a:pt x="76200" y="442912"/>
                </a:cubicBezTo>
                <a:cubicBezTo>
                  <a:pt x="66278" y="446484"/>
                  <a:pt x="43657" y="436166"/>
                  <a:pt x="30957" y="438150"/>
                </a:cubicBezTo>
                <a:cubicBezTo>
                  <a:pt x="18257" y="440134"/>
                  <a:pt x="7144" y="453628"/>
                  <a:pt x="0" y="454818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7BD16-A759-DD5F-703F-B7370D4077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8186" y="3625481"/>
            <a:ext cx="10830157" cy="35099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11CF298-D4EB-7312-4984-E6AB3A7803E6}"/>
              </a:ext>
            </a:extLst>
          </p:cNvPr>
          <p:cNvSpPr/>
          <p:nvPr/>
        </p:nvSpPr>
        <p:spPr>
          <a:xfrm>
            <a:off x="1547878" y="4908311"/>
            <a:ext cx="2535323" cy="302420"/>
          </a:xfrm>
          <a:custGeom>
            <a:avLst/>
            <a:gdLst>
              <a:gd name="connsiteX0" fmla="*/ 0 w 2535323"/>
              <a:gd name="connsiteY0" fmla="*/ 302420 h 302420"/>
              <a:gd name="connsiteX1" fmla="*/ 258097 w 2535323"/>
              <a:gd name="connsiteY1" fmla="*/ 228678 h 302420"/>
              <a:gd name="connsiteX2" fmla="*/ 435078 w 2535323"/>
              <a:gd name="connsiteY2" fmla="*/ 258175 h 302420"/>
              <a:gd name="connsiteX3" fmla="*/ 744794 w 2535323"/>
              <a:gd name="connsiteY3" fmla="*/ 250801 h 302420"/>
              <a:gd name="connsiteX4" fmla="*/ 958646 w 2535323"/>
              <a:gd name="connsiteY4" fmla="*/ 206556 h 302420"/>
              <a:gd name="connsiteX5" fmla="*/ 1283110 w 2535323"/>
              <a:gd name="connsiteY5" fmla="*/ 110691 h 302420"/>
              <a:gd name="connsiteX6" fmla="*/ 1607575 w 2535323"/>
              <a:gd name="connsiteY6" fmla="*/ 103317 h 302420"/>
              <a:gd name="connsiteX7" fmla="*/ 1865671 w 2535323"/>
              <a:gd name="connsiteY7" fmla="*/ 95943 h 302420"/>
              <a:gd name="connsiteX8" fmla="*/ 2145891 w 2535323"/>
              <a:gd name="connsiteY8" fmla="*/ 29575 h 302420"/>
              <a:gd name="connsiteX9" fmla="*/ 2308123 w 2535323"/>
              <a:gd name="connsiteY9" fmla="*/ 78 h 302420"/>
              <a:gd name="connsiteX10" fmla="*/ 2411362 w 2535323"/>
              <a:gd name="connsiteY10" fmla="*/ 22201 h 302420"/>
              <a:gd name="connsiteX11" fmla="*/ 2529349 w 2535323"/>
              <a:gd name="connsiteY11" fmla="*/ 59072 h 302420"/>
              <a:gd name="connsiteX12" fmla="*/ 2507226 w 2535323"/>
              <a:gd name="connsiteY12" fmla="*/ 59072 h 302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35323" h="302420">
                <a:moveTo>
                  <a:pt x="0" y="302420"/>
                </a:moveTo>
                <a:cubicBezTo>
                  <a:pt x="92792" y="269236"/>
                  <a:pt x="185584" y="236052"/>
                  <a:pt x="258097" y="228678"/>
                </a:cubicBezTo>
                <a:cubicBezTo>
                  <a:pt x="330610" y="221304"/>
                  <a:pt x="353962" y="254488"/>
                  <a:pt x="435078" y="258175"/>
                </a:cubicBezTo>
                <a:cubicBezTo>
                  <a:pt x="516194" y="261862"/>
                  <a:pt x="657533" y="259404"/>
                  <a:pt x="744794" y="250801"/>
                </a:cubicBezTo>
                <a:cubicBezTo>
                  <a:pt x="832055" y="242198"/>
                  <a:pt x="868927" y="229908"/>
                  <a:pt x="958646" y="206556"/>
                </a:cubicBezTo>
                <a:cubicBezTo>
                  <a:pt x="1048365" y="183204"/>
                  <a:pt x="1174955" y="127897"/>
                  <a:pt x="1283110" y="110691"/>
                </a:cubicBezTo>
                <a:cubicBezTo>
                  <a:pt x="1391265" y="93485"/>
                  <a:pt x="1607575" y="103317"/>
                  <a:pt x="1607575" y="103317"/>
                </a:cubicBezTo>
                <a:lnTo>
                  <a:pt x="1865671" y="95943"/>
                </a:lnTo>
                <a:cubicBezTo>
                  <a:pt x="1955390" y="83653"/>
                  <a:pt x="2072149" y="45552"/>
                  <a:pt x="2145891" y="29575"/>
                </a:cubicBezTo>
                <a:cubicBezTo>
                  <a:pt x="2219633" y="13598"/>
                  <a:pt x="2263878" y="1307"/>
                  <a:pt x="2308123" y="78"/>
                </a:cubicBezTo>
                <a:cubicBezTo>
                  <a:pt x="2352368" y="-1151"/>
                  <a:pt x="2374491" y="12369"/>
                  <a:pt x="2411362" y="22201"/>
                </a:cubicBezTo>
                <a:cubicBezTo>
                  <a:pt x="2448233" y="32033"/>
                  <a:pt x="2513372" y="52927"/>
                  <a:pt x="2529349" y="59072"/>
                </a:cubicBezTo>
                <a:cubicBezTo>
                  <a:pt x="2545326" y="65217"/>
                  <a:pt x="2526276" y="62144"/>
                  <a:pt x="2507226" y="59072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D030450-5594-3982-3C86-FD4E6DAFEB9D}"/>
              </a:ext>
            </a:extLst>
          </p:cNvPr>
          <p:cNvSpPr/>
          <p:nvPr/>
        </p:nvSpPr>
        <p:spPr>
          <a:xfrm>
            <a:off x="3001056" y="4438761"/>
            <a:ext cx="4133850" cy="1028915"/>
          </a:xfrm>
          <a:custGeom>
            <a:avLst/>
            <a:gdLst>
              <a:gd name="connsiteX0" fmla="*/ 0 w 4133850"/>
              <a:gd name="connsiteY0" fmla="*/ 833652 h 1028915"/>
              <a:gd name="connsiteX1" fmla="*/ 228600 w 4133850"/>
              <a:gd name="connsiteY1" fmla="*/ 788409 h 1028915"/>
              <a:gd name="connsiteX2" fmla="*/ 369093 w 4133850"/>
              <a:gd name="connsiteY2" fmla="*/ 707446 h 1028915"/>
              <a:gd name="connsiteX3" fmla="*/ 683418 w 4133850"/>
              <a:gd name="connsiteY3" fmla="*/ 674109 h 1028915"/>
              <a:gd name="connsiteX4" fmla="*/ 847725 w 4133850"/>
              <a:gd name="connsiteY4" fmla="*/ 614577 h 1028915"/>
              <a:gd name="connsiteX5" fmla="*/ 1166812 w 4133850"/>
              <a:gd name="connsiteY5" fmla="*/ 500277 h 1028915"/>
              <a:gd name="connsiteX6" fmla="*/ 1338262 w 4133850"/>
              <a:gd name="connsiteY6" fmla="*/ 388359 h 1028915"/>
              <a:gd name="connsiteX7" fmla="*/ 1540668 w 4133850"/>
              <a:gd name="connsiteY7" fmla="*/ 305015 h 1028915"/>
              <a:gd name="connsiteX8" fmla="*/ 1743075 w 4133850"/>
              <a:gd name="connsiteY8" fmla="*/ 200240 h 1028915"/>
              <a:gd name="connsiteX9" fmla="*/ 1807368 w 4133850"/>
              <a:gd name="connsiteY9" fmla="*/ 164521 h 1028915"/>
              <a:gd name="connsiteX10" fmla="*/ 1800225 w 4133850"/>
              <a:gd name="connsiteY10" fmla="*/ 119277 h 1028915"/>
              <a:gd name="connsiteX11" fmla="*/ 1831181 w 4133850"/>
              <a:gd name="connsiteY11" fmla="*/ 124040 h 1028915"/>
              <a:gd name="connsiteX12" fmla="*/ 1871662 w 4133850"/>
              <a:gd name="connsiteY12" fmla="*/ 76415 h 1028915"/>
              <a:gd name="connsiteX13" fmla="*/ 1909762 w 4133850"/>
              <a:gd name="connsiteY13" fmla="*/ 81177 h 1028915"/>
              <a:gd name="connsiteX14" fmla="*/ 1976437 w 4133850"/>
              <a:gd name="connsiteY14" fmla="*/ 9740 h 1028915"/>
              <a:gd name="connsiteX15" fmla="*/ 2026443 w 4133850"/>
              <a:gd name="connsiteY15" fmla="*/ 12121 h 1028915"/>
              <a:gd name="connsiteX16" fmla="*/ 2088356 w 4133850"/>
              <a:gd name="connsiteY16" fmla="*/ 215 h 1028915"/>
              <a:gd name="connsiteX17" fmla="*/ 2109787 w 4133850"/>
              <a:gd name="connsiteY17" fmla="*/ 24027 h 1028915"/>
              <a:gd name="connsiteX18" fmla="*/ 2131218 w 4133850"/>
              <a:gd name="connsiteY18" fmla="*/ 14502 h 1028915"/>
              <a:gd name="connsiteX19" fmla="*/ 2164556 w 4133850"/>
              <a:gd name="connsiteY19" fmla="*/ 47840 h 1028915"/>
              <a:gd name="connsiteX20" fmla="*/ 2202656 w 4133850"/>
              <a:gd name="connsiteY20" fmla="*/ 35934 h 1028915"/>
              <a:gd name="connsiteX21" fmla="*/ 2224087 w 4133850"/>
              <a:gd name="connsiteY21" fmla="*/ 26409 h 1028915"/>
              <a:gd name="connsiteX22" fmla="*/ 2257425 w 4133850"/>
              <a:gd name="connsiteY22" fmla="*/ 31171 h 1028915"/>
              <a:gd name="connsiteX23" fmla="*/ 2286000 w 4133850"/>
              <a:gd name="connsiteY23" fmla="*/ 24027 h 1028915"/>
              <a:gd name="connsiteX24" fmla="*/ 2328862 w 4133850"/>
              <a:gd name="connsiteY24" fmla="*/ 74034 h 1028915"/>
              <a:gd name="connsiteX25" fmla="*/ 2347912 w 4133850"/>
              <a:gd name="connsiteY25" fmla="*/ 93084 h 1028915"/>
              <a:gd name="connsiteX26" fmla="*/ 2364581 w 4133850"/>
              <a:gd name="connsiteY26" fmla="*/ 102609 h 1028915"/>
              <a:gd name="connsiteX27" fmla="*/ 2378868 w 4133850"/>
              <a:gd name="connsiteY27" fmla="*/ 107371 h 1028915"/>
              <a:gd name="connsiteX28" fmla="*/ 2436018 w 4133850"/>
              <a:gd name="connsiteY28" fmla="*/ 147852 h 1028915"/>
              <a:gd name="connsiteX29" fmla="*/ 2512218 w 4133850"/>
              <a:gd name="connsiteY29" fmla="*/ 231196 h 1028915"/>
              <a:gd name="connsiteX30" fmla="*/ 2543175 w 4133850"/>
              <a:gd name="connsiteY30" fmla="*/ 264534 h 1028915"/>
              <a:gd name="connsiteX31" fmla="*/ 2564606 w 4133850"/>
              <a:gd name="connsiteY31" fmla="*/ 297871 h 1028915"/>
              <a:gd name="connsiteX32" fmla="*/ 2578893 w 4133850"/>
              <a:gd name="connsiteY32" fmla="*/ 307396 h 1028915"/>
              <a:gd name="connsiteX33" fmla="*/ 2609850 w 4133850"/>
              <a:gd name="connsiteY33" fmla="*/ 340734 h 1028915"/>
              <a:gd name="connsiteX34" fmla="*/ 2640806 w 4133850"/>
              <a:gd name="connsiteY34" fmla="*/ 390740 h 1028915"/>
              <a:gd name="connsiteX35" fmla="*/ 2678906 w 4133850"/>
              <a:gd name="connsiteY35" fmla="*/ 407409 h 1028915"/>
              <a:gd name="connsiteX36" fmla="*/ 2724150 w 4133850"/>
              <a:gd name="connsiteY36" fmla="*/ 426459 h 1028915"/>
              <a:gd name="connsiteX37" fmla="*/ 2740818 w 4133850"/>
              <a:gd name="connsiteY37" fmla="*/ 462177 h 1028915"/>
              <a:gd name="connsiteX38" fmla="*/ 2888456 w 4133850"/>
              <a:gd name="connsiteY38" fmla="*/ 626484 h 1028915"/>
              <a:gd name="connsiteX39" fmla="*/ 2959893 w 4133850"/>
              <a:gd name="connsiteY39" fmla="*/ 636009 h 1028915"/>
              <a:gd name="connsiteX40" fmla="*/ 3005137 w 4133850"/>
              <a:gd name="connsiteY40" fmla="*/ 640771 h 1028915"/>
              <a:gd name="connsiteX41" fmla="*/ 3071812 w 4133850"/>
              <a:gd name="connsiteY41" fmla="*/ 666965 h 1028915"/>
              <a:gd name="connsiteX42" fmla="*/ 3190875 w 4133850"/>
              <a:gd name="connsiteY42" fmla="*/ 671727 h 1028915"/>
              <a:gd name="connsiteX43" fmla="*/ 3221831 w 4133850"/>
              <a:gd name="connsiteY43" fmla="*/ 683634 h 1028915"/>
              <a:gd name="connsiteX44" fmla="*/ 3271837 w 4133850"/>
              <a:gd name="connsiteY44" fmla="*/ 681252 h 1028915"/>
              <a:gd name="connsiteX45" fmla="*/ 3367087 w 4133850"/>
              <a:gd name="connsiteY45" fmla="*/ 731259 h 1028915"/>
              <a:gd name="connsiteX46" fmla="*/ 3414712 w 4133850"/>
              <a:gd name="connsiteY46" fmla="*/ 731259 h 1028915"/>
              <a:gd name="connsiteX47" fmla="*/ 3583781 w 4133850"/>
              <a:gd name="connsiteY47" fmla="*/ 843177 h 1028915"/>
              <a:gd name="connsiteX48" fmla="*/ 3617118 w 4133850"/>
              <a:gd name="connsiteY48" fmla="*/ 847940 h 1028915"/>
              <a:gd name="connsiteX49" fmla="*/ 3674268 w 4133850"/>
              <a:gd name="connsiteY49" fmla="*/ 850321 h 1028915"/>
              <a:gd name="connsiteX50" fmla="*/ 3700462 w 4133850"/>
              <a:gd name="connsiteY50" fmla="*/ 836034 h 1028915"/>
              <a:gd name="connsiteX51" fmla="*/ 3748087 w 4133850"/>
              <a:gd name="connsiteY51" fmla="*/ 847940 h 1028915"/>
              <a:gd name="connsiteX52" fmla="*/ 3793331 w 4133850"/>
              <a:gd name="connsiteY52" fmla="*/ 881277 h 1028915"/>
              <a:gd name="connsiteX53" fmla="*/ 3843337 w 4133850"/>
              <a:gd name="connsiteY53" fmla="*/ 893184 h 1028915"/>
              <a:gd name="connsiteX54" fmla="*/ 3924300 w 4133850"/>
              <a:gd name="connsiteY54" fmla="*/ 933665 h 1028915"/>
              <a:gd name="connsiteX55" fmla="*/ 3971925 w 4133850"/>
              <a:gd name="connsiteY55" fmla="*/ 967002 h 1028915"/>
              <a:gd name="connsiteX56" fmla="*/ 4021931 w 4133850"/>
              <a:gd name="connsiteY56" fmla="*/ 971765 h 1028915"/>
              <a:gd name="connsiteX57" fmla="*/ 4133850 w 4133850"/>
              <a:gd name="connsiteY57" fmla="*/ 1028915 h 1028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133850" h="1028915">
                <a:moveTo>
                  <a:pt x="0" y="833652"/>
                </a:moveTo>
                <a:cubicBezTo>
                  <a:pt x="83542" y="821547"/>
                  <a:pt x="167085" y="809443"/>
                  <a:pt x="228600" y="788409"/>
                </a:cubicBezTo>
                <a:cubicBezTo>
                  <a:pt x="290115" y="767375"/>
                  <a:pt x="293290" y="726496"/>
                  <a:pt x="369093" y="707446"/>
                </a:cubicBezTo>
                <a:cubicBezTo>
                  <a:pt x="444896" y="688396"/>
                  <a:pt x="603646" y="689587"/>
                  <a:pt x="683418" y="674109"/>
                </a:cubicBezTo>
                <a:cubicBezTo>
                  <a:pt x="763190" y="658631"/>
                  <a:pt x="847725" y="614577"/>
                  <a:pt x="847725" y="614577"/>
                </a:cubicBezTo>
                <a:cubicBezTo>
                  <a:pt x="928291" y="585605"/>
                  <a:pt x="1085056" y="537980"/>
                  <a:pt x="1166812" y="500277"/>
                </a:cubicBezTo>
                <a:cubicBezTo>
                  <a:pt x="1248568" y="462574"/>
                  <a:pt x="1275953" y="420903"/>
                  <a:pt x="1338262" y="388359"/>
                </a:cubicBezTo>
                <a:cubicBezTo>
                  <a:pt x="1400571" y="355815"/>
                  <a:pt x="1473199" y="336368"/>
                  <a:pt x="1540668" y="305015"/>
                </a:cubicBezTo>
                <a:cubicBezTo>
                  <a:pt x="1608137" y="273662"/>
                  <a:pt x="1698625" y="223656"/>
                  <a:pt x="1743075" y="200240"/>
                </a:cubicBezTo>
                <a:cubicBezTo>
                  <a:pt x="1787525" y="176824"/>
                  <a:pt x="1797843" y="178015"/>
                  <a:pt x="1807368" y="164521"/>
                </a:cubicBezTo>
                <a:cubicBezTo>
                  <a:pt x="1816893" y="151027"/>
                  <a:pt x="1796256" y="126024"/>
                  <a:pt x="1800225" y="119277"/>
                </a:cubicBezTo>
                <a:cubicBezTo>
                  <a:pt x="1804194" y="112530"/>
                  <a:pt x="1819275" y="131184"/>
                  <a:pt x="1831181" y="124040"/>
                </a:cubicBezTo>
                <a:cubicBezTo>
                  <a:pt x="1843087" y="116896"/>
                  <a:pt x="1858565" y="83559"/>
                  <a:pt x="1871662" y="76415"/>
                </a:cubicBezTo>
                <a:cubicBezTo>
                  <a:pt x="1884759" y="69271"/>
                  <a:pt x="1892300" y="92289"/>
                  <a:pt x="1909762" y="81177"/>
                </a:cubicBezTo>
                <a:cubicBezTo>
                  <a:pt x="1927224" y="70065"/>
                  <a:pt x="1956990" y="21249"/>
                  <a:pt x="1976437" y="9740"/>
                </a:cubicBezTo>
                <a:cubicBezTo>
                  <a:pt x="1995884" y="-1769"/>
                  <a:pt x="2007790" y="13708"/>
                  <a:pt x="2026443" y="12121"/>
                </a:cubicBezTo>
                <a:cubicBezTo>
                  <a:pt x="2045096" y="10533"/>
                  <a:pt x="2074465" y="-1769"/>
                  <a:pt x="2088356" y="215"/>
                </a:cubicBezTo>
                <a:cubicBezTo>
                  <a:pt x="2102247" y="2199"/>
                  <a:pt x="2102643" y="21646"/>
                  <a:pt x="2109787" y="24027"/>
                </a:cubicBezTo>
                <a:cubicBezTo>
                  <a:pt x="2116931" y="26408"/>
                  <a:pt x="2122090" y="10533"/>
                  <a:pt x="2131218" y="14502"/>
                </a:cubicBezTo>
                <a:cubicBezTo>
                  <a:pt x="2140346" y="18471"/>
                  <a:pt x="2152650" y="44268"/>
                  <a:pt x="2164556" y="47840"/>
                </a:cubicBezTo>
                <a:cubicBezTo>
                  <a:pt x="2176462" y="51412"/>
                  <a:pt x="2192734" y="39506"/>
                  <a:pt x="2202656" y="35934"/>
                </a:cubicBezTo>
                <a:cubicBezTo>
                  <a:pt x="2212578" y="32362"/>
                  <a:pt x="2214959" y="27203"/>
                  <a:pt x="2224087" y="26409"/>
                </a:cubicBezTo>
                <a:cubicBezTo>
                  <a:pt x="2233215" y="25615"/>
                  <a:pt x="2247106" y="31568"/>
                  <a:pt x="2257425" y="31171"/>
                </a:cubicBezTo>
                <a:cubicBezTo>
                  <a:pt x="2267744" y="30774"/>
                  <a:pt x="2274094" y="16883"/>
                  <a:pt x="2286000" y="24027"/>
                </a:cubicBezTo>
                <a:cubicBezTo>
                  <a:pt x="2297906" y="31171"/>
                  <a:pt x="2318543" y="62525"/>
                  <a:pt x="2328862" y="74034"/>
                </a:cubicBezTo>
                <a:cubicBezTo>
                  <a:pt x="2339181" y="85543"/>
                  <a:pt x="2341959" y="88322"/>
                  <a:pt x="2347912" y="93084"/>
                </a:cubicBezTo>
                <a:cubicBezTo>
                  <a:pt x="2353865" y="97846"/>
                  <a:pt x="2359422" y="100228"/>
                  <a:pt x="2364581" y="102609"/>
                </a:cubicBezTo>
                <a:cubicBezTo>
                  <a:pt x="2369740" y="104990"/>
                  <a:pt x="2366962" y="99831"/>
                  <a:pt x="2378868" y="107371"/>
                </a:cubicBezTo>
                <a:cubicBezTo>
                  <a:pt x="2390774" y="114911"/>
                  <a:pt x="2413793" y="127215"/>
                  <a:pt x="2436018" y="147852"/>
                </a:cubicBezTo>
                <a:cubicBezTo>
                  <a:pt x="2458243" y="168489"/>
                  <a:pt x="2494359" y="211749"/>
                  <a:pt x="2512218" y="231196"/>
                </a:cubicBezTo>
                <a:cubicBezTo>
                  <a:pt x="2530078" y="250643"/>
                  <a:pt x="2534444" y="253422"/>
                  <a:pt x="2543175" y="264534"/>
                </a:cubicBezTo>
                <a:cubicBezTo>
                  <a:pt x="2551906" y="275646"/>
                  <a:pt x="2558653" y="290727"/>
                  <a:pt x="2564606" y="297871"/>
                </a:cubicBezTo>
                <a:cubicBezTo>
                  <a:pt x="2570559" y="305015"/>
                  <a:pt x="2571352" y="300252"/>
                  <a:pt x="2578893" y="307396"/>
                </a:cubicBezTo>
                <a:cubicBezTo>
                  <a:pt x="2586434" y="314540"/>
                  <a:pt x="2599531" y="326843"/>
                  <a:pt x="2609850" y="340734"/>
                </a:cubicBezTo>
                <a:cubicBezTo>
                  <a:pt x="2620169" y="354625"/>
                  <a:pt x="2629297" y="379628"/>
                  <a:pt x="2640806" y="390740"/>
                </a:cubicBezTo>
                <a:cubicBezTo>
                  <a:pt x="2652315" y="401852"/>
                  <a:pt x="2678906" y="407409"/>
                  <a:pt x="2678906" y="407409"/>
                </a:cubicBezTo>
                <a:cubicBezTo>
                  <a:pt x="2692797" y="413362"/>
                  <a:pt x="2713831" y="417331"/>
                  <a:pt x="2724150" y="426459"/>
                </a:cubicBezTo>
                <a:cubicBezTo>
                  <a:pt x="2734469" y="435587"/>
                  <a:pt x="2713434" y="428840"/>
                  <a:pt x="2740818" y="462177"/>
                </a:cubicBezTo>
                <a:cubicBezTo>
                  <a:pt x="2768202" y="495514"/>
                  <a:pt x="2851943" y="597512"/>
                  <a:pt x="2888456" y="626484"/>
                </a:cubicBezTo>
                <a:cubicBezTo>
                  <a:pt x="2924969" y="655456"/>
                  <a:pt x="2940446" y="633628"/>
                  <a:pt x="2959893" y="636009"/>
                </a:cubicBezTo>
                <a:cubicBezTo>
                  <a:pt x="2979340" y="638390"/>
                  <a:pt x="2986484" y="635612"/>
                  <a:pt x="3005137" y="640771"/>
                </a:cubicBezTo>
                <a:cubicBezTo>
                  <a:pt x="3023790" y="645930"/>
                  <a:pt x="3040856" y="661806"/>
                  <a:pt x="3071812" y="666965"/>
                </a:cubicBezTo>
                <a:cubicBezTo>
                  <a:pt x="3102768" y="672124"/>
                  <a:pt x="3165872" y="668949"/>
                  <a:pt x="3190875" y="671727"/>
                </a:cubicBezTo>
                <a:cubicBezTo>
                  <a:pt x="3215878" y="674505"/>
                  <a:pt x="3208337" y="682047"/>
                  <a:pt x="3221831" y="683634"/>
                </a:cubicBezTo>
                <a:cubicBezTo>
                  <a:pt x="3235325" y="685221"/>
                  <a:pt x="3247628" y="673315"/>
                  <a:pt x="3271837" y="681252"/>
                </a:cubicBezTo>
                <a:cubicBezTo>
                  <a:pt x="3296046" y="689189"/>
                  <a:pt x="3343275" y="722925"/>
                  <a:pt x="3367087" y="731259"/>
                </a:cubicBezTo>
                <a:cubicBezTo>
                  <a:pt x="3390899" y="739593"/>
                  <a:pt x="3378596" y="712606"/>
                  <a:pt x="3414712" y="731259"/>
                </a:cubicBezTo>
                <a:cubicBezTo>
                  <a:pt x="3450828" y="749912"/>
                  <a:pt x="3550047" y="823730"/>
                  <a:pt x="3583781" y="843177"/>
                </a:cubicBezTo>
                <a:cubicBezTo>
                  <a:pt x="3617515" y="862624"/>
                  <a:pt x="3602037" y="846749"/>
                  <a:pt x="3617118" y="847940"/>
                </a:cubicBezTo>
                <a:cubicBezTo>
                  <a:pt x="3632199" y="849131"/>
                  <a:pt x="3660377" y="852305"/>
                  <a:pt x="3674268" y="850321"/>
                </a:cubicBezTo>
                <a:cubicBezTo>
                  <a:pt x="3688159" y="848337"/>
                  <a:pt x="3688159" y="836431"/>
                  <a:pt x="3700462" y="836034"/>
                </a:cubicBezTo>
                <a:cubicBezTo>
                  <a:pt x="3712765" y="835637"/>
                  <a:pt x="3732609" y="840400"/>
                  <a:pt x="3748087" y="847940"/>
                </a:cubicBezTo>
                <a:cubicBezTo>
                  <a:pt x="3763565" y="855480"/>
                  <a:pt x="3777456" y="873736"/>
                  <a:pt x="3793331" y="881277"/>
                </a:cubicBezTo>
                <a:cubicBezTo>
                  <a:pt x="3809206" y="888818"/>
                  <a:pt x="3821509" y="884453"/>
                  <a:pt x="3843337" y="893184"/>
                </a:cubicBezTo>
                <a:cubicBezTo>
                  <a:pt x="3865165" y="901915"/>
                  <a:pt x="3902869" y="921362"/>
                  <a:pt x="3924300" y="933665"/>
                </a:cubicBezTo>
                <a:cubicBezTo>
                  <a:pt x="3945731" y="945968"/>
                  <a:pt x="3955653" y="960652"/>
                  <a:pt x="3971925" y="967002"/>
                </a:cubicBezTo>
                <a:cubicBezTo>
                  <a:pt x="3988197" y="973352"/>
                  <a:pt x="3994944" y="961446"/>
                  <a:pt x="4021931" y="971765"/>
                </a:cubicBezTo>
                <a:cubicBezTo>
                  <a:pt x="4048919" y="982084"/>
                  <a:pt x="4091384" y="1005499"/>
                  <a:pt x="4133850" y="1028915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DA878EA-7258-9ED2-5CFF-B810E73DE942}"/>
              </a:ext>
            </a:extLst>
          </p:cNvPr>
          <p:cNvSpPr/>
          <p:nvPr/>
        </p:nvSpPr>
        <p:spPr>
          <a:xfrm>
            <a:off x="5903799" y="5065245"/>
            <a:ext cx="759619" cy="702468"/>
          </a:xfrm>
          <a:custGeom>
            <a:avLst/>
            <a:gdLst>
              <a:gd name="connsiteX0" fmla="*/ 0 w 759619"/>
              <a:gd name="connsiteY0" fmla="*/ 0 h 702468"/>
              <a:gd name="connsiteX1" fmla="*/ 52388 w 759619"/>
              <a:gd name="connsiteY1" fmla="*/ 64293 h 702468"/>
              <a:gd name="connsiteX2" fmla="*/ 61913 w 759619"/>
              <a:gd name="connsiteY2" fmla="*/ 102393 h 702468"/>
              <a:gd name="connsiteX3" fmla="*/ 102394 w 759619"/>
              <a:gd name="connsiteY3" fmla="*/ 107156 h 702468"/>
              <a:gd name="connsiteX4" fmla="*/ 154782 w 759619"/>
              <a:gd name="connsiteY4" fmla="*/ 173831 h 702468"/>
              <a:gd name="connsiteX5" fmla="*/ 207169 w 759619"/>
              <a:gd name="connsiteY5" fmla="*/ 230981 h 702468"/>
              <a:gd name="connsiteX6" fmla="*/ 238125 w 759619"/>
              <a:gd name="connsiteY6" fmla="*/ 269081 h 702468"/>
              <a:gd name="connsiteX7" fmla="*/ 283369 w 759619"/>
              <a:gd name="connsiteY7" fmla="*/ 323850 h 702468"/>
              <a:gd name="connsiteX8" fmla="*/ 347663 w 759619"/>
              <a:gd name="connsiteY8" fmla="*/ 376237 h 702468"/>
              <a:gd name="connsiteX9" fmla="*/ 426244 w 759619"/>
              <a:gd name="connsiteY9" fmla="*/ 435768 h 702468"/>
              <a:gd name="connsiteX10" fmla="*/ 466725 w 759619"/>
              <a:gd name="connsiteY10" fmla="*/ 469106 h 702468"/>
              <a:gd name="connsiteX11" fmla="*/ 540544 w 759619"/>
              <a:gd name="connsiteY11" fmla="*/ 526256 h 702468"/>
              <a:gd name="connsiteX12" fmla="*/ 561975 w 759619"/>
              <a:gd name="connsiteY12" fmla="*/ 576262 h 702468"/>
              <a:gd name="connsiteX13" fmla="*/ 583407 w 759619"/>
              <a:gd name="connsiteY13" fmla="*/ 607218 h 702468"/>
              <a:gd name="connsiteX14" fmla="*/ 659607 w 759619"/>
              <a:gd name="connsiteY14" fmla="*/ 638175 h 702468"/>
              <a:gd name="connsiteX15" fmla="*/ 704850 w 759619"/>
              <a:gd name="connsiteY15" fmla="*/ 664368 h 702468"/>
              <a:gd name="connsiteX16" fmla="*/ 759619 w 759619"/>
              <a:gd name="connsiteY16" fmla="*/ 702468 h 702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9619" h="702468">
                <a:moveTo>
                  <a:pt x="0" y="0"/>
                </a:moveTo>
                <a:cubicBezTo>
                  <a:pt x="21034" y="23614"/>
                  <a:pt x="42069" y="47228"/>
                  <a:pt x="52388" y="64293"/>
                </a:cubicBezTo>
                <a:cubicBezTo>
                  <a:pt x="62707" y="81358"/>
                  <a:pt x="53579" y="95249"/>
                  <a:pt x="61913" y="102393"/>
                </a:cubicBezTo>
                <a:cubicBezTo>
                  <a:pt x="70247" y="109537"/>
                  <a:pt x="86916" y="95250"/>
                  <a:pt x="102394" y="107156"/>
                </a:cubicBezTo>
                <a:cubicBezTo>
                  <a:pt x="117872" y="119062"/>
                  <a:pt x="137320" y="153194"/>
                  <a:pt x="154782" y="173831"/>
                </a:cubicBezTo>
                <a:cubicBezTo>
                  <a:pt x="172244" y="194468"/>
                  <a:pt x="193279" y="215106"/>
                  <a:pt x="207169" y="230981"/>
                </a:cubicBezTo>
                <a:cubicBezTo>
                  <a:pt x="221060" y="246856"/>
                  <a:pt x="238125" y="269081"/>
                  <a:pt x="238125" y="269081"/>
                </a:cubicBezTo>
                <a:cubicBezTo>
                  <a:pt x="250825" y="284559"/>
                  <a:pt x="265113" y="305991"/>
                  <a:pt x="283369" y="323850"/>
                </a:cubicBezTo>
                <a:cubicBezTo>
                  <a:pt x="301625" y="341709"/>
                  <a:pt x="323851" y="357584"/>
                  <a:pt x="347663" y="376237"/>
                </a:cubicBezTo>
                <a:cubicBezTo>
                  <a:pt x="371475" y="394890"/>
                  <a:pt x="406400" y="420290"/>
                  <a:pt x="426244" y="435768"/>
                </a:cubicBezTo>
                <a:cubicBezTo>
                  <a:pt x="446088" y="451246"/>
                  <a:pt x="447675" y="454025"/>
                  <a:pt x="466725" y="469106"/>
                </a:cubicBezTo>
                <a:cubicBezTo>
                  <a:pt x="485775" y="484187"/>
                  <a:pt x="524669" y="508397"/>
                  <a:pt x="540544" y="526256"/>
                </a:cubicBezTo>
                <a:cubicBezTo>
                  <a:pt x="556419" y="544115"/>
                  <a:pt x="554831" y="562768"/>
                  <a:pt x="561975" y="576262"/>
                </a:cubicBezTo>
                <a:cubicBezTo>
                  <a:pt x="569119" y="589756"/>
                  <a:pt x="567135" y="596899"/>
                  <a:pt x="583407" y="607218"/>
                </a:cubicBezTo>
                <a:cubicBezTo>
                  <a:pt x="599679" y="617537"/>
                  <a:pt x="639367" y="628650"/>
                  <a:pt x="659607" y="638175"/>
                </a:cubicBezTo>
                <a:cubicBezTo>
                  <a:pt x="679847" y="647700"/>
                  <a:pt x="688181" y="653653"/>
                  <a:pt x="704850" y="664368"/>
                </a:cubicBezTo>
                <a:cubicBezTo>
                  <a:pt x="721519" y="675083"/>
                  <a:pt x="759619" y="702468"/>
                  <a:pt x="759619" y="702468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FF4DAC2-13FF-2BCB-96D7-1B36FADA5CD7}"/>
              </a:ext>
            </a:extLst>
          </p:cNvPr>
          <p:cNvSpPr/>
          <p:nvPr/>
        </p:nvSpPr>
        <p:spPr>
          <a:xfrm>
            <a:off x="6668181" y="4688701"/>
            <a:ext cx="3431381" cy="1083775"/>
          </a:xfrm>
          <a:custGeom>
            <a:avLst/>
            <a:gdLst>
              <a:gd name="connsiteX0" fmla="*/ 0 w 3431381"/>
              <a:gd name="connsiteY0" fmla="*/ 1083775 h 1083775"/>
              <a:gd name="connsiteX1" fmla="*/ 111918 w 3431381"/>
              <a:gd name="connsiteY1" fmla="*/ 1019481 h 1083775"/>
              <a:gd name="connsiteX2" fmla="*/ 142875 w 3431381"/>
              <a:gd name="connsiteY2" fmla="*/ 1009956 h 1083775"/>
              <a:gd name="connsiteX3" fmla="*/ 190500 w 3431381"/>
              <a:gd name="connsiteY3" fmla="*/ 1007575 h 1083775"/>
              <a:gd name="connsiteX4" fmla="*/ 211931 w 3431381"/>
              <a:gd name="connsiteY4" fmla="*/ 971856 h 1083775"/>
              <a:gd name="connsiteX5" fmla="*/ 273843 w 3431381"/>
              <a:gd name="connsiteY5" fmla="*/ 969475 h 1083775"/>
              <a:gd name="connsiteX6" fmla="*/ 347662 w 3431381"/>
              <a:gd name="connsiteY6" fmla="*/ 928994 h 1083775"/>
              <a:gd name="connsiteX7" fmla="*/ 390525 w 3431381"/>
              <a:gd name="connsiteY7" fmla="*/ 909944 h 1083775"/>
              <a:gd name="connsiteX8" fmla="*/ 414337 w 3431381"/>
              <a:gd name="connsiteY8" fmla="*/ 881369 h 1083775"/>
              <a:gd name="connsiteX9" fmla="*/ 431006 w 3431381"/>
              <a:gd name="connsiteY9" fmla="*/ 824219 h 1083775"/>
              <a:gd name="connsiteX10" fmla="*/ 469106 w 3431381"/>
              <a:gd name="connsiteY10" fmla="*/ 767069 h 1083775"/>
              <a:gd name="connsiteX11" fmla="*/ 519112 w 3431381"/>
              <a:gd name="connsiteY11" fmla="*/ 738494 h 1083775"/>
              <a:gd name="connsiteX12" fmla="*/ 511968 w 3431381"/>
              <a:gd name="connsiteY12" fmla="*/ 724206 h 1083775"/>
              <a:gd name="connsiteX13" fmla="*/ 604837 w 3431381"/>
              <a:gd name="connsiteY13" fmla="*/ 700394 h 1083775"/>
              <a:gd name="connsiteX14" fmla="*/ 640556 w 3431381"/>
              <a:gd name="connsiteY14" fmla="*/ 669437 h 1083775"/>
              <a:gd name="connsiteX15" fmla="*/ 721518 w 3431381"/>
              <a:gd name="connsiteY15" fmla="*/ 638481 h 1083775"/>
              <a:gd name="connsiteX16" fmla="*/ 742950 w 3431381"/>
              <a:gd name="connsiteY16" fmla="*/ 621812 h 1083775"/>
              <a:gd name="connsiteX17" fmla="*/ 812006 w 3431381"/>
              <a:gd name="connsiteY17" fmla="*/ 578950 h 1083775"/>
              <a:gd name="connsiteX18" fmla="*/ 838200 w 3431381"/>
              <a:gd name="connsiteY18" fmla="*/ 559900 h 1083775"/>
              <a:gd name="connsiteX19" fmla="*/ 909637 w 3431381"/>
              <a:gd name="connsiteY19" fmla="*/ 467031 h 1083775"/>
              <a:gd name="connsiteX20" fmla="*/ 940593 w 3431381"/>
              <a:gd name="connsiteY20" fmla="*/ 455125 h 1083775"/>
              <a:gd name="connsiteX21" fmla="*/ 1009650 w 3431381"/>
              <a:gd name="connsiteY21" fmla="*/ 376544 h 1083775"/>
              <a:gd name="connsiteX22" fmla="*/ 1069181 w 3431381"/>
              <a:gd name="connsiteY22" fmla="*/ 331300 h 1083775"/>
              <a:gd name="connsiteX23" fmla="*/ 1138237 w 3431381"/>
              <a:gd name="connsiteY23" fmla="*/ 283675 h 1083775"/>
              <a:gd name="connsiteX24" fmla="*/ 1164431 w 3431381"/>
              <a:gd name="connsiteY24" fmla="*/ 264625 h 1083775"/>
              <a:gd name="connsiteX25" fmla="*/ 1200150 w 3431381"/>
              <a:gd name="connsiteY25" fmla="*/ 252719 h 1083775"/>
              <a:gd name="connsiteX26" fmla="*/ 1240631 w 3431381"/>
              <a:gd name="connsiteY26" fmla="*/ 236050 h 1083775"/>
              <a:gd name="connsiteX27" fmla="*/ 1381125 w 3431381"/>
              <a:gd name="connsiteY27" fmla="*/ 164612 h 1083775"/>
              <a:gd name="connsiteX28" fmla="*/ 1416843 w 3431381"/>
              <a:gd name="connsiteY28" fmla="*/ 155087 h 1083775"/>
              <a:gd name="connsiteX29" fmla="*/ 1495425 w 3431381"/>
              <a:gd name="connsiteY29" fmla="*/ 152706 h 1083775"/>
              <a:gd name="connsiteX30" fmla="*/ 1581150 w 3431381"/>
              <a:gd name="connsiteY30" fmla="*/ 159850 h 1083775"/>
              <a:gd name="connsiteX31" fmla="*/ 1671637 w 3431381"/>
              <a:gd name="connsiteY31" fmla="*/ 126512 h 1083775"/>
              <a:gd name="connsiteX32" fmla="*/ 1726406 w 3431381"/>
              <a:gd name="connsiteY32" fmla="*/ 121750 h 1083775"/>
              <a:gd name="connsiteX33" fmla="*/ 1783556 w 3431381"/>
              <a:gd name="connsiteY33" fmla="*/ 131275 h 1083775"/>
              <a:gd name="connsiteX34" fmla="*/ 1852612 w 3431381"/>
              <a:gd name="connsiteY34" fmla="*/ 143181 h 1083775"/>
              <a:gd name="connsiteX35" fmla="*/ 1885950 w 3431381"/>
              <a:gd name="connsiteY35" fmla="*/ 150325 h 1083775"/>
              <a:gd name="connsiteX36" fmla="*/ 1900237 w 3431381"/>
              <a:gd name="connsiteY36" fmla="*/ 138419 h 1083775"/>
              <a:gd name="connsiteX37" fmla="*/ 1916906 w 3431381"/>
              <a:gd name="connsiteY37" fmla="*/ 140800 h 1083775"/>
              <a:gd name="connsiteX38" fmla="*/ 1940718 w 3431381"/>
              <a:gd name="connsiteY38" fmla="*/ 119369 h 1083775"/>
              <a:gd name="connsiteX39" fmla="*/ 1993106 w 3431381"/>
              <a:gd name="connsiteY39" fmla="*/ 102700 h 1083775"/>
              <a:gd name="connsiteX40" fmla="*/ 2024062 w 3431381"/>
              <a:gd name="connsiteY40" fmla="*/ 95556 h 1083775"/>
              <a:gd name="connsiteX41" fmla="*/ 2038350 w 3431381"/>
              <a:gd name="connsiteY41" fmla="*/ 62219 h 1083775"/>
              <a:gd name="connsiteX42" fmla="*/ 2064543 w 3431381"/>
              <a:gd name="connsiteY42" fmla="*/ 38406 h 1083775"/>
              <a:gd name="connsiteX43" fmla="*/ 2097881 w 3431381"/>
              <a:gd name="connsiteY43" fmla="*/ 71744 h 1083775"/>
              <a:gd name="connsiteX44" fmla="*/ 2140743 w 3431381"/>
              <a:gd name="connsiteY44" fmla="*/ 28881 h 1083775"/>
              <a:gd name="connsiteX45" fmla="*/ 2178843 w 3431381"/>
              <a:gd name="connsiteY45" fmla="*/ 38406 h 1083775"/>
              <a:gd name="connsiteX46" fmla="*/ 2190750 w 3431381"/>
              <a:gd name="connsiteY46" fmla="*/ 47931 h 1083775"/>
              <a:gd name="connsiteX47" fmla="*/ 2219325 w 3431381"/>
              <a:gd name="connsiteY47" fmla="*/ 31262 h 1083775"/>
              <a:gd name="connsiteX48" fmla="*/ 2245518 w 3431381"/>
              <a:gd name="connsiteY48" fmla="*/ 21737 h 1083775"/>
              <a:gd name="connsiteX49" fmla="*/ 2274093 w 3431381"/>
              <a:gd name="connsiteY49" fmla="*/ 19356 h 1083775"/>
              <a:gd name="connsiteX50" fmla="*/ 2300287 w 3431381"/>
              <a:gd name="connsiteY50" fmla="*/ 12212 h 1083775"/>
              <a:gd name="connsiteX51" fmla="*/ 2331243 w 3431381"/>
              <a:gd name="connsiteY51" fmla="*/ 2687 h 1083775"/>
              <a:gd name="connsiteX52" fmla="*/ 2371725 w 3431381"/>
              <a:gd name="connsiteY52" fmla="*/ 2687 h 1083775"/>
              <a:gd name="connsiteX53" fmla="*/ 2414587 w 3431381"/>
              <a:gd name="connsiteY53" fmla="*/ 33644 h 1083775"/>
              <a:gd name="connsiteX54" fmla="*/ 2443162 w 3431381"/>
              <a:gd name="connsiteY54" fmla="*/ 24119 h 1083775"/>
              <a:gd name="connsiteX55" fmla="*/ 2502693 w 3431381"/>
              <a:gd name="connsiteY55" fmla="*/ 21737 h 1083775"/>
              <a:gd name="connsiteX56" fmla="*/ 2536031 w 3431381"/>
              <a:gd name="connsiteY56" fmla="*/ 26500 h 1083775"/>
              <a:gd name="connsiteX57" fmla="*/ 2590800 w 3431381"/>
              <a:gd name="connsiteY57" fmla="*/ 36025 h 1083775"/>
              <a:gd name="connsiteX58" fmla="*/ 2636043 w 3431381"/>
              <a:gd name="connsiteY58" fmla="*/ 38406 h 1083775"/>
              <a:gd name="connsiteX59" fmla="*/ 2683668 w 3431381"/>
              <a:gd name="connsiteY59" fmla="*/ 47931 h 1083775"/>
              <a:gd name="connsiteX60" fmla="*/ 2724150 w 3431381"/>
              <a:gd name="connsiteY60" fmla="*/ 50312 h 1083775"/>
              <a:gd name="connsiteX61" fmla="*/ 2740818 w 3431381"/>
              <a:gd name="connsiteY61" fmla="*/ 45550 h 1083775"/>
              <a:gd name="connsiteX62" fmla="*/ 2786062 w 3431381"/>
              <a:gd name="connsiteY62" fmla="*/ 83650 h 1083775"/>
              <a:gd name="connsiteX63" fmla="*/ 2807493 w 3431381"/>
              <a:gd name="connsiteY63" fmla="*/ 83650 h 1083775"/>
              <a:gd name="connsiteX64" fmla="*/ 2826543 w 3431381"/>
              <a:gd name="connsiteY64" fmla="*/ 66981 h 1083775"/>
              <a:gd name="connsiteX65" fmla="*/ 2859881 w 3431381"/>
              <a:gd name="connsiteY65" fmla="*/ 64600 h 1083775"/>
              <a:gd name="connsiteX66" fmla="*/ 2890837 w 3431381"/>
              <a:gd name="connsiteY66" fmla="*/ 59837 h 1083775"/>
              <a:gd name="connsiteX67" fmla="*/ 2921793 w 3431381"/>
              <a:gd name="connsiteY67" fmla="*/ 38406 h 1083775"/>
              <a:gd name="connsiteX68" fmla="*/ 2940843 w 3431381"/>
              <a:gd name="connsiteY68" fmla="*/ 45550 h 1083775"/>
              <a:gd name="connsiteX69" fmla="*/ 2964656 w 3431381"/>
              <a:gd name="connsiteY69" fmla="*/ 16975 h 1083775"/>
              <a:gd name="connsiteX70" fmla="*/ 3005137 w 3431381"/>
              <a:gd name="connsiteY70" fmla="*/ 38406 h 1083775"/>
              <a:gd name="connsiteX71" fmla="*/ 3026568 w 3431381"/>
              <a:gd name="connsiteY71" fmla="*/ 33644 h 1083775"/>
              <a:gd name="connsiteX72" fmla="*/ 3088481 w 3431381"/>
              <a:gd name="connsiteY72" fmla="*/ 64600 h 1083775"/>
              <a:gd name="connsiteX73" fmla="*/ 3107531 w 3431381"/>
              <a:gd name="connsiteY73" fmla="*/ 78887 h 1083775"/>
              <a:gd name="connsiteX74" fmla="*/ 3155156 w 3431381"/>
              <a:gd name="connsiteY74" fmla="*/ 102700 h 1083775"/>
              <a:gd name="connsiteX75" fmla="*/ 3171825 w 3431381"/>
              <a:gd name="connsiteY75" fmla="*/ 107462 h 1083775"/>
              <a:gd name="connsiteX76" fmla="*/ 3207543 w 3431381"/>
              <a:gd name="connsiteY76" fmla="*/ 112225 h 1083775"/>
              <a:gd name="connsiteX77" fmla="*/ 3243262 w 3431381"/>
              <a:gd name="connsiteY77" fmla="*/ 107462 h 1083775"/>
              <a:gd name="connsiteX78" fmla="*/ 3255168 w 3431381"/>
              <a:gd name="connsiteY78" fmla="*/ 107462 h 1083775"/>
              <a:gd name="connsiteX79" fmla="*/ 3267075 w 3431381"/>
              <a:gd name="connsiteY79" fmla="*/ 121750 h 1083775"/>
              <a:gd name="connsiteX80" fmla="*/ 3288506 w 3431381"/>
              <a:gd name="connsiteY80" fmla="*/ 116987 h 1083775"/>
              <a:gd name="connsiteX81" fmla="*/ 3305175 w 3431381"/>
              <a:gd name="connsiteY81" fmla="*/ 131275 h 1083775"/>
              <a:gd name="connsiteX82" fmla="*/ 3331368 w 3431381"/>
              <a:gd name="connsiteY82" fmla="*/ 140800 h 1083775"/>
              <a:gd name="connsiteX83" fmla="*/ 3357562 w 3431381"/>
              <a:gd name="connsiteY83" fmla="*/ 147944 h 1083775"/>
              <a:gd name="connsiteX84" fmla="*/ 3376612 w 3431381"/>
              <a:gd name="connsiteY84" fmla="*/ 150325 h 1083775"/>
              <a:gd name="connsiteX85" fmla="*/ 3388518 w 3431381"/>
              <a:gd name="connsiteY85" fmla="*/ 143181 h 1083775"/>
              <a:gd name="connsiteX86" fmla="*/ 3414712 w 3431381"/>
              <a:gd name="connsiteY86" fmla="*/ 166994 h 1083775"/>
              <a:gd name="connsiteX87" fmla="*/ 3431381 w 3431381"/>
              <a:gd name="connsiteY87" fmla="*/ 190806 h 108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3431381" h="1083775">
                <a:moveTo>
                  <a:pt x="0" y="1083775"/>
                </a:moveTo>
                <a:cubicBezTo>
                  <a:pt x="44053" y="1057779"/>
                  <a:pt x="88106" y="1031784"/>
                  <a:pt x="111918" y="1019481"/>
                </a:cubicBezTo>
                <a:cubicBezTo>
                  <a:pt x="135730" y="1007178"/>
                  <a:pt x="129778" y="1011940"/>
                  <a:pt x="142875" y="1009956"/>
                </a:cubicBezTo>
                <a:cubicBezTo>
                  <a:pt x="155972" y="1007972"/>
                  <a:pt x="178991" y="1013925"/>
                  <a:pt x="190500" y="1007575"/>
                </a:cubicBezTo>
                <a:cubicBezTo>
                  <a:pt x="202009" y="1001225"/>
                  <a:pt x="198040" y="978206"/>
                  <a:pt x="211931" y="971856"/>
                </a:cubicBezTo>
                <a:cubicBezTo>
                  <a:pt x="225822" y="965506"/>
                  <a:pt x="251221" y="976619"/>
                  <a:pt x="273843" y="969475"/>
                </a:cubicBezTo>
                <a:cubicBezTo>
                  <a:pt x="296465" y="962331"/>
                  <a:pt x="328215" y="938916"/>
                  <a:pt x="347662" y="928994"/>
                </a:cubicBezTo>
                <a:cubicBezTo>
                  <a:pt x="367109" y="919072"/>
                  <a:pt x="379413" y="917881"/>
                  <a:pt x="390525" y="909944"/>
                </a:cubicBezTo>
                <a:cubicBezTo>
                  <a:pt x="401638" y="902006"/>
                  <a:pt x="407590" y="895656"/>
                  <a:pt x="414337" y="881369"/>
                </a:cubicBezTo>
                <a:cubicBezTo>
                  <a:pt x="421084" y="867082"/>
                  <a:pt x="421878" y="843269"/>
                  <a:pt x="431006" y="824219"/>
                </a:cubicBezTo>
                <a:cubicBezTo>
                  <a:pt x="440134" y="805169"/>
                  <a:pt x="454422" y="781356"/>
                  <a:pt x="469106" y="767069"/>
                </a:cubicBezTo>
                <a:cubicBezTo>
                  <a:pt x="483790" y="752781"/>
                  <a:pt x="511968" y="745638"/>
                  <a:pt x="519112" y="738494"/>
                </a:cubicBezTo>
                <a:cubicBezTo>
                  <a:pt x="526256" y="731350"/>
                  <a:pt x="497680" y="730556"/>
                  <a:pt x="511968" y="724206"/>
                </a:cubicBezTo>
                <a:cubicBezTo>
                  <a:pt x="526256" y="717856"/>
                  <a:pt x="583406" y="709522"/>
                  <a:pt x="604837" y="700394"/>
                </a:cubicBezTo>
                <a:cubicBezTo>
                  <a:pt x="626268" y="691266"/>
                  <a:pt x="621109" y="679756"/>
                  <a:pt x="640556" y="669437"/>
                </a:cubicBezTo>
                <a:cubicBezTo>
                  <a:pt x="660003" y="659118"/>
                  <a:pt x="704452" y="646418"/>
                  <a:pt x="721518" y="638481"/>
                </a:cubicBezTo>
                <a:cubicBezTo>
                  <a:pt x="738584" y="630544"/>
                  <a:pt x="727869" y="631734"/>
                  <a:pt x="742950" y="621812"/>
                </a:cubicBezTo>
                <a:cubicBezTo>
                  <a:pt x="758031" y="611890"/>
                  <a:pt x="796131" y="589269"/>
                  <a:pt x="812006" y="578950"/>
                </a:cubicBezTo>
                <a:cubicBezTo>
                  <a:pt x="827881" y="568631"/>
                  <a:pt x="821928" y="578553"/>
                  <a:pt x="838200" y="559900"/>
                </a:cubicBezTo>
                <a:cubicBezTo>
                  <a:pt x="854472" y="541247"/>
                  <a:pt x="892572" y="484493"/>
                  <a:pt x="909637" y="467031"/>
                </a:cubicBezTo>
                <a:cubicBezTo>
                  <a:pt x="926703" y="449568"/>
                  <a:pt x="923924" y="470206"/>
                  <a:pt x="940593" y="455125"/>
                </a:cubicBezTo>
                <a:cubicBezTo>
                  <a:pt x="957262" y="440044"/>
                  <a:pt x="988219" y="397181"/>
                  <a:pt x="1009650" y="376544"/>
                </a:cubicBezTo>
                <a:cubicBezTo>
                  <a:pt x="1031081" y="355907"/>
                  <a:pt x="1047750" y="346778"/>
                  <a:pt x="1069181" y="331300"/>
                </a:cubicBezTo>
                <a:cubicBezTo>
                  <a:pt x="1090612" y="315822"/>
                  <a:pt x="1122362" y="294787"/>
                  <a:pt x="1138237" y="283675"/>
                </a:cubicBezTo>
                <a:cubicBezTo>
                  <a:pt x="1154112" y="272562"/>
                  <a:pt x="1154112" y="269784"/>
                  <a:pt x="1164431" y="264625"/>
                </a:cubicBezTo>
                <a:cubicBezTo>
                  <a:pt x="1174750" y="259466"/>
                  <a:pt x="1187450" y="257482"/>
                  <a:pt x="1200150" y="252719"/>
                </a:cubicBezTo>
                <a:cubicBezTo>
                  <a:pt x="1212850" y="247956"/>
                  <a:pt x="1210469" y="250734"/>
                  <a:pt x="1240631" y="236050"/>
                </a:cubicBezTo>
                <a:cubicBezTo>
                  <a:pt x="1270793" y="221366"/>
                  <a:pt x="1351756" y="178106"/>
                  <a:pt x="1381125" y="164612"/>
                </a:cubicBezTo>
                <a:cubicBezTo>
                  <a:pt x="1410494" y="151118"/>
                  <a:pt x="1397793" y="157071"/>
                  <a:pt x="1416843" y="155087"/>
                </a:cubicBezTo>
                <a:cubicBezTo>
                  <a:pt x="1435893" y="153103"/>
                  <a:pt x="1468041" y="151912"/>
                  <a:pt x="1495425" y="152706"/>
                </a:cubicBezTo>
                <a:cubicBezTo>
                  <a:pt x="1522809" y="153500"/>
                  <a:pt x="1551781" y="164216"/>
                  <a:pt x="1581150" y="159850"/>
                </a:cubicBezTo>
                <a:cubicBezTo>
                  <a:pt x="1610519" y="155484"/>
                  <a:pt x="1647428" y="132862"/>
                  <a:pt x="1671637" y="126512"/>
                </a:cubicBezTo>
                <a:cubicBezTo>
                  <a:pt x="1695846" y="120162"/>
                  <a:pt x="1707753" y="120956"/>
                  <a:pt x="1726406" y="121750"/>
                </a:cubicBezTo>
                <a:cubicBezTo>
                  <a:pt x="1745059" y="122544"/>
                  <a:pt x="1783556" y="131275"/>
                  <a:pt x="1783556" y="131275"/>
                </a:cubicBezTo>
                <a:lnTo>
                  <a:pt x="1852612" y="143181"/>
                </a:lnTo>
                <a:cubicBezTo>
                  <a:pt x="1869678" y="146356"/>
                  <a:pt x="1878013" y="151119"/>
                  <a:pt x="1885950" y="150325"/>
                </a:cubicBezTo>
                <a:cubicBezTo>
                  <a:pt x="1893887" y="149531"/>
                  <a:pt x="1895078" y="140006"/>
                  <a:pt x="1900237" y="138419"/>
                </a:cubicBezTo>
                <a:cubicBezTo>
                  <a:pt x="1905396" y="136832"/>
                  <a:pt x="1910159" y="143975"/>
                  <a:pt x="1916906" y="140800"/>
                </a:cubicBezTo>
                <a:cubicBezTo>
                  <a:pt x="1923653" y="137625"/>
                  <a:pt x="1928018" y="125719"/>
                  <a:pt x="1940718" y="119369"/>
                </a:cubicBezTo>
                <a:cubicBezTo>
                  <a:pt x="1953418" y="113019"/>
                  <a:pt x="1979215" y="106669"/>
                  <a:pt x="1993106" y="102700"/>
                </a:cubicBezTo>
                <a:cubicBezTo>
                  <a:pt x="2006997" y="98731"/>
                  <a:pt x="2016521" y="102303"/>
                  <a:pt x="2024062" y="95556"/>
                </a:cubicBezTo>
                <a:cubicBezTo>
                  <a:pt x="2031603" y="88809"/>
                  <a:pt x="2031603" y="71744"/>
                  <a:pt x="2038350" y="62219"/>
                </a:cubicBezTo>
                <a:cubicBezTo>
                  <a:pt x="2045097" y="52694"/>
                  <a:pt x="2054621" y="36818"/>
                  <a:pt x="2064543" y="38406"/>
                </a:cubicBezTo>
                <a:cubicBezTo>
                  <a:pt x="2074465" y="39994"/>
                  <a:pt x="2085181" y="73331"/>
                  <a:pt x="2097881" y="71744"/>
                </a:cubicBezTo>
                <a:cubicBezTo>
                  <a:pt x="2110581" y="70157"/>
                  <a:pt x="2127249" y="34437"/>
                  <a:pt x="2140743" y="28881"/>
                </a:cubicBezTo>
                <a:cubicBezTo>
                  <a:pt x="2154237" y="23325"/>
                  <a:pt x="2170509" y="35231"/>
                  <a:pt x="2178843" y="38406"/>
                </a:cubicBezTo>
                <a:cubicBezTo>
                  <a:pt x="2187177" y="41581"/>
                  <a:pt x="2184003" y="49122"/>
                  <a:pt x="2190750" y="47931"/>
                </a:cubicBezTo>
                <a:cubicBezTo>
                  <a:pt x="2197497" y="46740"/>
                  <a:pt x="2210197" y="35628"/>
                  <a:pt x="2219325" y="31262"/>
                </a:cubicBezTo>
                <a:cubicBezTo>
                  <a:pt x="2228453" y="26896"/>
                  <a:pt x="2236390" y="23721"/>
                  <a:pt x="2245518" y="21737"/>
                </a:cubicBezTo>
                <a:cubicBezTo>
                  <a:pt x="2254646" y="19753"/>
                  <a:pt x="2264965" y="20943"/>
                  <a:pt x="2274093" y="19356"/>
                </a:cubicBezTo>
                <a:cubicBezTo>
                  <a:pt x="2283221" y="17768"/>
                  <a:pt x="2290762" y="14990"/>
                  <a:pt x="2300287" y="12212"/>
                </a:cubicBezTo>
                <a:cubicBezTo>
                  <a:pt x="2309812" y="9434"/>
                  <a:pt x="2319337" y="4274"/>
                  <a:pt x="2331243" y="2687"/>
                </a:cubicBezTo>
                <a:cubicBezTo>
                  <a:pt x="2343149" y="1100"/>
                  <a:pt x="2357834" y="-2472"/>
                  <a:pt x="2371725" y="2687"/>
                </a:cubicBezTo>
                <a:cubicBezTo>
                  <a:pt x="2385616" y="7846"/>
                  <a:pt x="2402681" y="30072"/>
                  <a:pt x="2414587" y="33644"/>
                </a:cubicBezTo>
                <a:cubicBezTo>
                  <a:pt x="2426493" y="37216"/>
                  <a:pt x="2428478" y="26103"/>
                  <a:pt x="2443162" y="24119"/>
                </a:cubicBezTo>
                <a:cubicBezTo>
                  <a:pt x="2457846" y="22135"/>
                  <a:pt x="2487215" y="21340"/>
                  <a:pt x="2502693" y="21737"/>
                </a:cubicBezTo>
                <a:cubicBezTo>
                  <a:pt x="2518171" y="22134"/>
                  <a:pt x="2521347" y="24119"/>
                  <a:pt x="2536031" y="26500"/>
                </a:cubicBezTo>
                <a:cubicBezTo>
                  <a:pt x="2550715" y="28881"/>
                  <a:pt x="2574131" y="34041"/>
                  <a:pt x="2590800" y="36025"/>
                </a:cubicBezTo>
                <a:cubicBezTo>
                  <a:pt x="2607469" y="38009"/>
                  <a:pt x="2620565" y="36422"/>
                  <a:pt x="2636043" y="38406"/>
                </a:cubicBezTo>
                <a:cubicBezTo>
                  <a:pt x="2651521" y="40390"/>
                  <a:pt x="2668984" y="45947"/>
                  <a:pt x="2683668" y="47931"/>
                </a:cubicBezTo>
                <a:cubicBezTo>
                  <a:pt x="2698352" y="49915"/>
                  <a:pt x="2714625" y="50709"/>
                  <a:pt x="2724150" y="50312"/>
                </a:cubicBezTo>
                <a:cubicBezTo>
                  <a:pt x="2733675" y="49915"/>
                  <a:pt x="2730499" y="39994"/>
                  <a:pt x="2740818" y="45550"/>
                </a:cubicBezTo>
                <a:cubicBezTo>
                  <a:pt x="2751137" y="51106"/>
                  <a:pt x="2774950" y="77300"/>
                  <a:pt x="2786062" y="83650"/>
                </a:cubicBezTo>
                <a:cubicBezTo>
                  <a:pt x="2797174" y="90000"/>
                  <a:pt x="2800746" y="86428"/>
                  <a:pt x="2807493" y="83650"/>
                </a:cubicBezTo>
                <a:cubicBezTo>
                  <a:pt x="2814240" y="80872"/>
                  <a:pt x="2817812" y="70156"/>
                  <a:pt x="2826543" y="66981"/>
                </a:cubicBezTo>
                <a:cubicBezTo>
                  <a:pt x="2835274" y="63806"/>
                  <a:pt x="2849166" y="65791"/>
                  <a:pt x="2859881" y="64600"/>
                </a:cubicBezTo>
                <a:cubicBezTo>
                  <a:pt x="2870596" y="63409"/>
                  <a:pt x="2880518" y="64203"/>
                  <a:pt x="2890837" y="59837"/>
                </a:cubicBezTo>
                <a:cubicBezTo>
                  <a:pt x="2901156" y="55471"/>
                  <a:pt x="2913459" y="40787"/>
                  <a:pt x="2921793" y="38406"/>
                </a:cubicBezTo>
                <a:cubicBezTo>
                  <a:pt x="2930127" y="36025"/>
                  <a:pt x="2933699" y="49122"/>
                  <a:pt x="2940843" y="45550"/>
                </a:cubicBezTo>
                <a:cubicBezTo>
                  <a:pt x="2947987" y="41978"/>
                  <a:pt x="2953941" y="18166"/>
                  <a:pt x="2964656" y="16975"/>
                </a:cubicBezTo>
                <a:cubicBezTo>
                  <a:pt x="2975371" y="15784"/>
                  <a:pt x="2994818" y="35628"/>
                  <a:pt x="3005137" y="38406"/>
                </a:cubicBezTo>
                <a:cubicBezTo>
                  <a:pt x="3015456" y="41184"/>
                  <a:pt x="3012677" y="29278"/>
                  <a:pt x="3026568" y="33644"/>
                </a:cubicBezTo>
                <a:cubicBezTo>
                  <a:pt x="3040459" y="38010"/>
                  <a:pt x="3074987" y="57060"/>
                  <a:pt x="3088481" y="64600"/>
                </a:cubicBezTo>
                <a:cubicBezTo>
                  <a:pt x="3101975" y="72140"/>
                  <a:pt x="3096419" y="72537"/>
                  <a:pt x="3107531" y="78887"/>
                </a:cubicBezTo>
                <a:cubicBezTo>
                  <a:pt x="3118643" y="85237"/>
                  <a:pt x="3144440" y="97938"/>
                  <a:pt x="3155156" y="102700"/>
                </a:cubicBezTo>
                <a:cubicBezTo>
                  <a:pt x="3165872" y="107462"/>
                  <a:pt x="3163094" y="105874"/>
                  <a:pt x="3171825" y="107462"/>
                </a:cubicBezTo>
                <a:cubicBezTo>
                  <a:pt x="3180556" y="109050"/>
                  <a:pt x="3195637" y="112225"/>
                  <a:pt x="3207543" y="112225"/>
                </a:cubicBezTo>
                <a:cubicBezTo>
                  <a:pt x="3219449" y="112225"/>
                  <a:pt x="3235325" y="108256"/>
                  <a:pt x="3243262" y="107462"/>
                </a:cubicBezTo>
                <a:cubicBezTo>
                  <a:pt x="3251199" y="106668"/>
                  <a:pt x="3251199" y="105081"/>
                  <a:pt x="3255168" y="107462"/>
                </a:cubicBezTo>
                <a:cubicBezTo>
                  <a:pt x="3259137" y="109843"/>
                  <a:pt x="3261519" y="120163"/>
                  <a:pt x="3267075" y="121750"/>
                </a:cubicBezTo>
                <a:cubicBezTo>
                  <a:pt x="3272631" y="123337"/>
                  <a:pt x="3282156" y="115399"/>
                  <a:pt x="3288506" y="116987"/>
                </a:cubicBezTo>
                <a:cubicBezTo>
                  <a:pt x="3294856" y="118574"/>
                  <a:pt x="3298032" y="127306"/>
                  <a:pt x="3305175" y="131275"/>
                </a:cubicBezTo>
                <a:cubicBezTo>
                  <a:pt x="3312318" y="135244"/>
                  <a:pt x="3322637" y="138022"/>
                  <a:pt x="3331368" y="140800"/>
                </a:cubicBezTo>
                <a:cubicBezTo>
                  <a:pt x="3340099" y="143578"/>
                  <a:pt x="3350021" y="146356"/>
                  <a:pt x="3357562" y="147944"/>
                </a:cubicBezTo>
                <a:cubicBezTo>
                  <a:pt x="3365103" y="149532"/>
                  <a:pt x="3371453" y="151119"/>
                  <a:pt x="3376612" y="150325"/>
                </a:cubicBezTo>
                <a:cubicBezTo>
                  <a:pt x="3381771" y="149531"/>
                  <a:pt x="3382168" y="140403"/>
                  <a:pt x="3388518" y="143181"/>
                </a:cubicBezTo>
                <a:cubicBezTo>
                  <a:pt x="3394868" y="145959"/>
                  <a:pt x="3407568" y="159056"/>
                  <a:pt x="3414712" y="166994"/>
                </a:cubicBezTo>
                <a:cubicBezTo>
                  <a:pt x="3421856" y="174931"/>
                  <a:pt x="3423047" y="185647"/>
                  <a:pt x="3431381" y="190806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BDC9A3F-DF75-E36D-42E6-2031EB560822}"/>
              </a:ext>
            </a:extLst>
          </p:cNvPr>
          <p:cNvSpPr/>
          <p:nvPr/>
        </p:nvSpPr>
        <p:spPr>
          <a:xfrm>
            <a:off x="7256349" y="4867601"/>
            <a:ext cx="3030310" cy="1473994"/>
          </a:xfrm>
          <a:custGeom>
            <a:avLst/>
            <a:gdLst>
              <a:gd name="connsiteX0" fmla="*/ 0 w 3030310"/>
              <a:gd name="connsiteY0" fmla="*/ 1473994 h 1473994"/>
              <a:gd name="connsiteX1" fmla="*/ 109538 w 3030310"/>
              <a:gd name="connsiteY1" fmla="*/ 1397794 h 1473994"/>
              <a:gd name="connsiteX2" fmla="*/ 269082 w 3030310"/>
              <a:gd name="connsiteY2" fmla="*/ 1352550 h 1473994"/>
              <a:gd name="connsiteX3" fmla="*/ 385763 w 3030310"/>
              <a:gd name="connsiteY3" fmla="*/ 1281112 h 1473994"/>
              <a:gd name="connsiteX4" fmla="*/ 492919 w 3030310"/>
              <a:gd name="connsiteY4" fmla="*/ 1195387 h 1473994"/>
              <a:gd name="connsiteX5" fmla="*/ 552450 w 3030310"/>
              <a:gd name="connsiteY5" fmla="*/ 1164431 h 1473994"/>
              <a:gd name="connsiteX6" fmla="*/ 695325 w 3030310"/>
              <a:gd name="connsiteY6" fmla="*/ 1109662 h 1473994"/>
              <a:gd name="connsiteX7" fmla="*/ 759619 w 3030310"/>
              <a:gd name="connsiteY7" fmla="*/ 1097756 h 1473994"/>
              <a:gd name="connsiteX8" fmla="*/ 873919 w 3030310"/>
              <a:gd name="connsiteY8" fmla="*/ 1052512 h 1473994"/>
              <a:gd name="connsiteX9" fmla="*/ 992982 w 3030310"/>
              <a:gd name="connsiteY9" fmla="*/ 1000125 h 1473994"/>
              <a:gd name="connsiteX10" fmla="*/ 1076325 w 3030310"/>
              <a:gd name="connsiteY10" fmla="*/ 942975 h 1473994"/>
              <a:gd name="connsiteX11" fmla="*/ 1123950 w 3030310"/>
              <a:gd name="connsiteY11" fmla="*/ 902494 h 1473994"/>
              <a:gd name="connsiteX12" fmla="*/ 1321594 w 3030310"/>
              <a:gd name="connsiteY12" fmla="*/ 821531 h 1473994"/>
              <a:gd name="connsiteX13" fmla="*/ 1397794 w 3030310"/>
              <a:gd name="connsiteY13" fmla="*/ 788194 h 1473994"/>
              <a:gd name="connsiteX14" fmla="*/ 1500188 w 3030310"/>
              <a:gd name="connsiteY14" fmla="*/ 769144 h 1473994"/>
              <a:gd name="connsiteX15" fmla="*/ 1581150 w 3030310"/>
              <a:gd name="connsiteY15" fmla="*/ 738187 h 1473994"/>
              <a:gd name="connsiteX16" fmla="*/ 1631157 w 3030310"/>
              <a:gd name="connsiteY16" fmla="*/ 673894 h 1473994"/>
              <a:gd name="connsiteX17" fmla="*/ 1726407 w 3030310"/>
              <a:gd name="connsiteY17" fmla="*/ 631031 h 1473994"/>
              <a:gd name="connsiteX18" fmla="*/ 1754982 w 3030310"/>
              <a:gd name="connsiteY18" fmla="*/ 616744 h 1473994"/>
              <a:gd name="connsiteX19" fmla="*/ 1769269 w 3030310"/>
              <a:gd name="connsiteY19" fmla="*/ 578644 h 1473994"/>
              <a:gd name="connsiteX20" fmla="*/ 1916907 w 3030310"/>
              <a:gd name="connsiteY20" fmla="*/ 531019 h 1473994"/>
              <a:gd name="connsiteX21" fmla="*/ 1962150 w 3030310"/>
              <a:gd name="connsiteY21" fmla="*/ 492919 h 1473994"/>
              <a:gd name="connsiteX22" fmla="*/ 2043113 w 3030310"/>
              <a:gd name="connsiteY22" fmla="*/ 454819 h 1473994"/>
              <a:gd name="connsiteX23" fmla="*/ 2085975 w 3030310"/>
              <a:gd name="connsiteY23" fmla="*/ 471487 h 1473994"/>
              <a:gd name="connsiteX24" fmla="*/ 2169319 w 3030310"/>
              <a:gd name="connsiteY24" fmla="*/ 395287 h 1473994"/>
              <a:gd name="connsiteX25" fmla="*/ 2209800 w 3030310"/>
              <a:gd name="connsiteY25" fmla="*/ 366712 h 1473994"/>
              <a:gd name="connsiteX26" fmla="*/ 2259807 w 3030310"/>
              <a:gd name="connsiteY26" fmla="*/ 326231 h 1473994"/>
              <a:gd name="connsiteX27" fmla="*/ 2319338 w 3030310"/>
              <a:gd name="connsiteY27" fmla="*/ 309562 h 1473994"/>
              <a:gd name="connsiteX28" fmla="*/ 2366963 w 3030310"/>
              <a:gd name="connsiteY28" fmla="*/ 300037 h 1473994"/>
              <a:gd name="connsiteX29" fmla="*/ 2426494 w 3030310"/>
              <a:gd name="connsiteY29" fmla="*/ 278606 h 1473994"/>
              <a:gd name="connsiteX30" fmla="*/ 2447925 w 3030310"/>
              <a:gd name="connsiteY30" fmla="*/ 240506 h 1473994"/>
              <a:gd name="connsiteX31" fmla="*/ 2538413 w 3030310"/>
              <a:gd name="connsiteY31" fmla="*/ 204787 h 1473994"/>
              <a:gd name="connsiteX32" fmla="*/ 2605088 w 3030310"/>
              <a:gd name="connsiteY32" fmla="*/ 166687 h 1473994"/>
              <a:gd name="connsiteX33" fmla="*/ 2686050 w 3030310"/>
              <a:gd name="connsiteY33" fmla="*/ 142875 h 1473994"/>
              <a:gd name="connsiteX34" fmla="*/ 2724150 w 3030310"/>
              <a:gd name="connsiteY34" fmla="*/ 111919 h 1473994"/>
              <a:gd name="connsiteX35" fmla="*/ 2762250 w 3030310"/>
              <a:gd name="connsiteY35" fmla="*/ 73819 h 1473994"/>
              <a:gd name="connsiteX36" fmla="*/ 2805113 w 3030310"/>
              <a:gd name="connsiteY36" fmla="*/ 54769 h 1473994"/>
              <a:gd name="connsiteX37" fmla="*/ 2840832 w 3030310"/>
              <a:gd name="connsiteY37" fmla="*/ 23812 h 1473994"/>
              <a:gd name="connsiteX38" fmla="*/ 2857500 w 3030310"/>
              <a:gd name="connsiteY38" fmla="*/ 0 h 1473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030310" h="1473994">
                <a:moveTo>
                  <a:pt x="0" y="1473994"/>
                </a:moveTo>
                <a:cubicBezTo>
                  <a:pt x="32345" y="1446014"/>
                  <a:pt x="64691" y="1418035"/>
                  <a:pt x="109538" y="1397794"/>
                </a:cubicBezTo>
                <a:cubicBezTo>
                  <a:pt x="154385" y="1377553"/>
                  <a:pt x="223045" y="1371997"/>
                  <a:pt x="269082" y="1352550"/>
                </a:cubicBezTo>
                <a:cubicBezTo>
                  <a:pt x="315119" y="1333103"/>
                  <a:pt x="348457" y="1307306"/>
                  <a:pt x="385763" y="1281112"/>
                </a:cubicBezTo>
                <a:cubicBezTo>
                  <a:pt x="423069" y="1254918"/>
                  <a:pt x="465138" y="1214834"/>
                  <a:pt x="492919" y="1195387"/>
                </a:cubicBezTo>
                <a:cubicBezTo>
                  <a:pt x="520700" y="1175940"/>
                  <a:pt x="518716" y="1178718"/>
                  <a:pt x="552450" y="1164431"/>
                </a:cubicBezTo>
                <a:cubicBezTo>
                  <a:pt x="586184" y="1150144"/>
                  <a:pt x="660797" y="1120774"/>
                  <a:pt x="695325" y="1109662"/>
                </a:cubicBezTo>
                <a:cubicBezTo>
                  <a:pt x="729853" y="1098550"/>
                  <a:pt x="729853" y="1107281"/>
                  <a:pt x="759619" y="1097756"/>
                </a:cubicBezTo>
                <a:cubicBezTo>
                  <a:pt x="789385" y="1088231"/>
                  <a:pt x="835025" y="1068784"/>
                  <a:pt x="873919" y="1052512"/>
                </a:cubicBezTo>
                <a:cubicBezTo>
                  <a:pt x="912813" y="1036240"/>
                  <a:pt x="959248" y="1018381"/>
                  <a:pt x="992982" y="1000125"/>
                </a:cubicBezTo>
                <a:cubicBezTo>
                  <a:pt x="1026716" y="981869"/>
                  <a:pt x="1054497" y="959247"/>
                  <a:pt x="1076325" y="942975"/>
                </a:cubicBezTo>
                <a:cubicBezTo>
                  <a:pt x="1098153" y="926703"/>
                  <a:pt x="1083072" y="922735"/>
                  <a:pt x="1123950" y="902494"/>
                </a:cubicBezTo>
                <a:cubicBezTo>
                  <a:pt x="1164828" y="882253"/>
                  <a:pt x="1275953" y="840581"/>
                  <a:pt x="1321594" y="821531"/>
                </a:cubicBezTo>
                <a:cubicBezTo>
                  <a:pt x="1367235" y="802481"/>
                  <a:pt x="1368028" y="796925"/>
                  <a:pt x="1397794" y="788194"/>
                </a:cubicBezTo>
                <a:cubicBezTo>
                  <a:pt x="1427560" y="779463"/>
                  <a:pt x="1469629" y="777478"/>
                  <a:pt x="1500188" y="769144"/>
                </a:cubicBezTo>
                <a:cubicBezTo>
                  <a:pt x="1530747" y="760810"/>
                  <a:pt x="1559322" y="754062"/>
                  <a:pt x="1581150" y="738187"/>
                </a:cubicBezTo>
                <a:cubicBezTo>
                  <a:pt x="1602978" y="722312"/>
                  <a:pt x="1606947" y="691753"/>
                  <a:pt x="1631157" y="673894"/>
                </a:cubicBezTo>
                <a:cubicBezTo>
                  <a:pt x="1655367" y="656035"/>
                  <a:pt x="1705770" y="640556"/>
                  <a:pt x="1726407" y="631031"/>
                </a:cubicBezTo>
                <a:cubicBezTo>
                  <a:pt x="1747044" y="621506"/>
                  <a:pt x="1747838" y="625475"/>
                  <a:pt x="1754982" y="616744"/>
                </a:cubicBezTo>
                <a:cubicBezTo>
                  <a:pt x="1762126" y="608013"/>
                  <a:pt x="1742282" y="592931"/>
                  <a:pt x="1769269" y="578644"/>
                </a:cubicBezTo>
                <a:cubicBezTo>
                  <a:pt x="1796257" y="564356"/>
                  <a:pt x="1884760" y="545306"/>
                  <a:pt x="1916907" y="531019"/>
                </a:cubicBezTo>
                <a:cubicBezTo>
                  <a:pt x="1949054" y="516732"/>
                  <a:pt x="1941116" y="505619"/>
                  <a:pt x="1962150" y="492919"/>
                </a:cubicBezTo>
                <a:cubicBezTo>
                  <a:pt x="1983184" y="480219"/>
                  <a:pt x="2022476" y="458391"/>
                  <a:pt x="2043113" y="454819"/>
                </a:cubicBezTo>
                <a:cubicBezTo>
                  <a:pt x="2063750" y="451247"/>
                  <a:pt x="2064941" y="481409"/>
                  <a:pt x="2085975" y="471487"/>
                </a:cubicBezTo>
                <a:cubicBezTo>
                  <a:pt x="2107009" y="461565"/>
                  <a:pt x="2148682" y="412749"/>
                  <a:pt x="2169319" y="395287"/>
                </a:cubicBezTo>
                <a:cubicBezTo>
                  <a:pt x="2189956" y="377825"/>
                  <a:pt x="2194719" y="378221"/>
                  <a:pt x="2209800" y="366712"/>
                </a:cubicBezTo>
                <a:cubicBezTo>
                  <a:pt x="2224881" y="355203"/>
                  <a:pt x="2241551" y="335756"/>
                  <a:pt x="2259807" y="326231"/>
                </a:cubicBezTo>
                <a:cubicBezTo>
                  <a:pt x="2278063" y="316706"/>
                  <a:pt x="2301479" y="313928"/>
                  <a:pt x="2319338" y="309562"/>
                </a:cubicBezTo>
                <a:cubicBezTo>
                  <a:pt x="2337197" y="305196"/>
                  <a:pt x="2349104" y="305196"/>
                  <a:pt x="2366963" y="300037"/>
                </a:cubicBezTo>
                <a:cubicBezTo>
                  <a:pt x="2384822" y="294878"/>
                  <a:pt x="2413000" y="288528"/>
                  <a:pt x="2426494" y="278606"/>
                </a:cubicBezTo>
                <a:cubicBezTo>
                  <a:pt x="2439988" y="268684"/>
                  <a:pt x="2429272" y="252809"/>
                  <a:pt x="2447925" y="240506"/>
                </a:cubicBezTo>
                <a:cubicBezTo>
                  <a:pt x="2466578" y="228203"/>
                  <a:pt x="2512219" y="217090"/>
                  <a:pt x="2538413" y="204787"/>
                </a:cubicBezTo>
                <a:cubicBezTo>
                  <a:pt x="2564607" y="192484"/>
                  <a:pt x="2580482" y="177006"/>
                  <a:pt x="2605088" y="166687"/>
                </a:cubicBezTo>
                <a:cubicBezTo>
                  <a:pt x="2629694" y="156368"/>
                  <a:pt x="2666206" y="152003"/>
                  <a:pt x="2686050" y="142875"/>
                </a:cubicBezTo>
                <a:cubicBezTo>
                  <a:pt x="2705894" y="133747"/>
                  <a:pt x="2711450" y="123428"/>
                  <a:pt x="2724150" y="111919"/>
                </a:cubicBezTo>
                <a:cubicBezTo>
                  <a:pt x="2736850" y="100410"/>
                  <a:pt x="2748756" y="83344"/>
                  <a:pt x="2762250" y="73819"/>
                </a:cubicBezTo>
                <a:cubicBezTo>
                  <a:pt x="2775744" y="64294"/>
                  <a:pt x="2792016" y="63103"/>
                  <a:pt x="2805113" y="54769"/>
                </a:cubicBezTo>
                <a:cubicBezTo>
                  <a:pt x="2818210" y="46435"/>
                  <a:pt x="2832101" y="32940"/>
                  <a:pt x="2840832" y="23812"/>
                </a:cubicBezTo>
                <a:cubicBezTo>
                  <a:pt x="2849563" y="14684"/>
                  <a:pt x="3251597" y="240903"/>
                  <a:pt x="2857500" y="0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AF08077-12ED-7A6E-D1B2-1CC18F4E564E}"/>
              </a:ext>
            </a:extLst>
          </p:cNvPr>
          <p:cNvSpPr/>
          <p:nvPr/>
        </p:nvSpPr>
        <p:spPr>
          <a:xfrm>
            <a:off x="10144806" y="4157988"/>
            <a:ext cx="1699380" cy="709613"/>
          </a:xfrm>
          <a:custGeom>
            <a:avLst/>
            <a:gdLst>
              <a:gd name="connsiteX0" fmla="*/ 0 w 1699380"/>
              <a:gd name="connsiteY0" fmla="*/ 709613 h 709613"/>
              <a:gd name="connsiteX1" fmla="*/ 121443 w 1699380"/>
              <a:gd name="connsiteY1" fmla="*/ 676275 h 709613"/>
              <a:gd name="connsiteX2" fmla="*/ 180975 w 1699380"/>
              <a:gd name="connsiteY2" fmla="*/ 633413 h 709613"/>
              <a:gd name="connsiteX3" fmla="*/ 297656 w 1699380"/>
              <a:gd name="connsiteY3" fmla="*/ 557213 h 709613"/>
              <a:gd name="connsiteX4" fmla="*/ 402431 w 1699380"/>
              <a:gd name="connsiteY4" fmla="*/ 526257 h 709613"/>
              <a:gd name="connsiteX5" fmla="*/ 547687 w 1699380"/>
              <a:gd name="connsiteY5" fmla="*/ 502444 h 709613"/>
              <a:gd name="connsiteX6" fmla="*/ 638175 w 1699380"/>
              <a:gd name="connsiteY6" fmla="*/ 402432 h 709613"/>
              <a:gd name="connsiteX7" fmla="*/ 750093 w 1699380"/>
              <a:gd name="connsiteY7" fmla="*/ 409575 h 709613"/>
              <a:gd name="connsiteX8" fmla="*/ 847725 w 1699380"/>
              <a:gd name="connsiteY8" fmla="*/ 307182 h 709613"/>
              <a:gd name="connsiteX9" fmla="*/ 1004887 w 1699380"/>
              <a:gd name="connsiteY9" fmla="*/ 266700 h 709613"/>
              <a:gd name="connsiteX10" fmla="*/ 1107281 w 1699380"/>
              <a:gd name="connsiteY10" fmla="*/ 247650 h 709613"/>
              <a:gd name="connsiteX11" fmla="*/ 1169193 w 1699380"/>
              <a:gd name="connsiteY11" fmla="*/ 228600 h 709613"/>
              <a:gd name="connsiteX12" fmla="*/ 1207293 w 1699380"/>
              <a:gd name="connsiteY12" fmla="*/ 152400 h 709613"/>
              <a:gd name="connsiteX13" fmla="*/ 1307306 w 1699380"/>
              <a:gd name="connsiteY13" fmla="*/ 97632 h 709613"/>
              <a:gd name="connsiteX14" fmla="*/ 1428750 w 1699380"/>
              <a:gd name="connsiteY14" fmla="*/ 61913 h 709613"/>
              <a:gd name="connsiteX15" fmla="*/ 1509712 w 1699380"/>
              <a:gd name="connsiteY15" fmla="*/ 47625 h 709613"/>
              <a:gd name="connsiteX16" fmla="*/ 1543050 w 1699380"/>
              <a:gd name="connsiteY16" fmla="*/ 83344 h 709613"/>
              <a:gd name="connsiteX17" fmla="*/ 1581150 w 1699380"/>
              <a:gd name="connsiteY17" fmla="*/ 42863 h 709613"/>
              <a:gd name="connsiteX18" fmla="*/ 1633537 w 1699380"/>
              <a:gd name="connsiteY18" fmla="*/ 0 h 70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699380" h="709613">
                <a:moveTo>
                  <a:pt x="0" y="709613"/>
                </a:moveTo>
                <a:cubicBezTo>
                  <a:pt x="45640" y="699294"/>
                  <a:pt x="91281" y="688975"/>
                  <a:pt x="121443" y="676275"/>
                </a:cubicBezTo>
                <a:cubicBezTo>
                  <a:pt x="151606" y="663575"/>
                  <a:pt x="151606" y="653257"/>
                  <a:pt x="180975" y="633413"/>
                </a:cubicBezTo>
                <a:cubicBezTo>
                  <a:pt x="210344" y="613569"/>
                  <a:pt x="260747" y="575072"/>
                  <a:pt x="297656" y="557213"/>
                </a:cubicBezTo>
                <a:cubicBezTo>
                  <a:pt x="334565" y="539354"/>
                  <a:pt x="360759" y="535385"/>
                  <a:pt x="402431" y="526257"/>
                </a:cubicBezTo>
                <a:cubicBezTo>
                  <a:pt x="444103" y="517129"/>
                  <a:pt x="508396" y="523081"/>
                  <a:pt x="547687" y="502444"/>
                </a:cubicBezTo>
                <a:cubicBezTo>
                  <a:pt x="586978" y="481807"/>
                  <a:pt x="604441" y="417910"/>
                  <a:pt x="638175" y="402432"/>
                </a:cubicBezTo>
                <a:cubicBezTo>
                  <a:pt x="671909" y="386954"/>
                  <a:pt x="715168" y="425450"/>
                  <a:pt x="750093" y="409575"/>
                </a:cubicBezTo>
                <a:cubicBezTo>
                  <a:pt x="785018" y="393700"/>
                  <a:pt x="805259" y="330994"/>
                  <a:pt x="847725" y="307182"/>
                </a:cubicBezTo>
                <a:cubicBezTo>
                  <a:pt x="890191" y="283369"/>
                  <a:pt x="961628" y="276622"/>
                  <a:pt x="1004887" y="266700"/>
                </a:cubicBezTo>
                <a:cubicBezTo>
                  <a:pt x="1048146" y="256778"/>
                  <a:pt x="1079897" y="254000"/>
                  <a:pt x="1107281" y="247650"/>
                </a:cubicBezTo>
                <a:cubicBezTo>
                  <a:pt x="1134665" y="241300"/>
                  <a:pt x="1152524" y="244475"/>
                  <a:pt x="1169193" y="228600"/>
                </a:cubicBezTo>
                <a:cubicBezTo>
                  <a:pt x="1185862" y="212725"/>
                  <a:pt x="1184274" y="174228"/>
                  <a:pt x="1207293" y="152400"/>
                </a:cubicBezTo>
                <a:cubicBezTo>
                  <a:pt x="1230312" y="130572"/>
                  <a:pt x="1270397" y="112713"/>
                  <a:pt x="1307306" y="97632"/>
                </a:cubicBezTo>
                <a:cubicBezTo>
                  <a:pt x="1344216" y="82551"/>
                  <a:pt x="1395016" y="70247"/>
                  <a:pt x="1428750" y="61913"/>
                </a:cubicBezTo>
                <a:cubicBezTo>
                  <a:pt x="1462484" y="53579"/>
                  <a:pt x="1490662" y="44053"/>
                  <a:pt x="1509712" y="47625"/>
                </a:cubicBezTo>
                <a:cubicBezTo>
                  <a:pt x="1528762" y="51197"/>
                  <a:pt x="1531144" y="84138"/>
                  <a:pt x="1543050" y="83344"/>
                </a:cubicBezTo>
                <a:cubicBezTo>
                  <a:pt x="1554956" y="82550"/>
                  <a:pt x="1566069" y="56754"/>
                  <a:pt x="1581150" y="42863"/>
                </a:cubicBezTo>
                <a:cubicBezTo>
                  <a:pt x="1596231" y="28972"/>
                  <a:pt x="1801812" y="73819"/>
                  <a:pt x="1633537" y="0"/>
                </a:cubicBezTo>
              </a:path>
            </a:pathLst>
          </a:custGeom>
          <a:noFill/>
          <a:ln w="5715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E0BB519-D6F0-73B2-526E-2133A93BA527}"/>
              </a:ext>
            </a:extLst>
          </p:cNvPr>
          <p:cNvSpPr/>
          <p:nvPr/>
        </p:nvSpPr>
        <p:spPr>
          <a:xfrm>
            <a:off x="8596993" y="5086610"/>
            <a:ext cx="3176588" cy="1700278"/>
          </a:xfrm>
          <a:custGeom>
            <a:avLst/>
            <a:gdLst>
              <a:gd name="connsiteX0" fmla="*/ 0 w 3176588"/>
              <a:gd name="connsiteY0" fmla="*/ 1700278 h 1700278"/>
              <a:gd name="connsiteX1" fmla="*/ 133350 w 3176588"/>
              <a:gd name="connsiteY1" fmla="*/ 1645510 h 1700278"/>
              <a:gd name="connsiteX2" fmla="*/ 204788 w 3176588"/>
              <a:gd name="connsiteY2" fmla="*/ 1657416 h 1700278"/>
              <a:gd name="connsiteX3" fmla="*/ 290513 w 3176588"/>
              <a:gd name="connsiteY3" fmla="*/ 1559785 h 1700278"/>
              <a:gd name="connsiteX4" fmla="*/ 411956 w 3176588"/>
              <a:gd name="connsiteY4" fmla="*/ 1555022 h 1700278"/>
              <a:gd name="connsiteX5" fmla="*/ 476250 w 3176588"/>
              <a:gd name="connsiteY5" fmla="*/ 1502635 h 1700278"/>
              <a:gd name="connsiteX6" fmla="*/ 602456 w 3176588"/>
              <a:gd name="connsiteY6" fmla="*/ 1354997 h 1700278"/>
              <a:gd name="connsiteX7" fmla="*/ 762000 w 3176588"/>
              <a:gd name="connsiteY7" fmla="*/ 1288322 h 1700278"/>
              <a:gd name="connsiteX8" fmla="*/ 904875 w 3176588"/>
              <a:gd name="connsiteY8" fmla="*/ 1214503 h 1700278"/>
              <a:gd name="connsiteX9" fmla="*/ 1073944 w 3176588"/>
              <a:gd name="connsiteY9" fmla="*/ 1154972 h 1700278"/>
              <a:gd name="connsiteX10" fmla="*/ 1233488 w 3176588"/>
              <a:gd name="connsiteY10" fmla="*/ 1052578 h 1700278"/>
              <a:gd name="connsiteX11" fmla="*/ 1373981 w 3176588"/>
              <a:gd name="connsiteY11" fmla="*/ 964472 h 1700278"/>
              <a:gd name="connsiteX12" fmla="*/ 1502569 w 3176588"/>
              <a:gd name="connsiteY12" fmla="*/ 921610 h 1700278"/>
              <a:gd name="connsiteX13" fmla="*/ 1571625 w 3176588"/>
              <a:gd name="connsiteY13" fmla="*/ 881128 h 1700278"/>
              <a:gd name="connsiteX14" fmla="*/ 1688306 w 3176588"/>
              <a:gd name="connsiteY14" fmla="*/ 809691 h 1700278"/>
              <a:gd name="connsiteX15" fmla="*/ 1819275 w 3176588"/>
              <a:gd name="connsiteY15" fmla="*/ 747778 h 1700278"/>
              <a:gd name="connsiteX16" fmla="*/ 1869281 w 3176588"/>
              <a:gd name="connsiteY16" fmla="*/ 714441 h 1700278"/>
              <a:gd name="connsiteX17" fmla="*/ 1928813 w 3176588"/>
              <a:gd name="connsiteY17" fmla="*/ 590616 h 1700278"/>
              <a:gd name="connsiteX18" fmla="*/ 2014538 w 3176588"/>
              <a:gd name="connsiteY18" fmla="*/ 633478 h 1700278"/>
              <a:gd name="connsiteX19" fmla="*/ 2066925 w 3176588"/>
              <a:gd name="connsiteY19" fmla="*/ 512035 h 1700278"/>
              <a:gd name="connsiteX20" fmla="*/ 2128838 w 3176588"/>
              <a:gd name="connsiteY20" fmla="*/ 576328 h 1700278"/>
              <a:gd name="connsiteX21" fmla="*/ 2174081 w 3176588"/>
              <a:gd name="connsiteY21" fmla="*/ 457266 h 1700278"/>
              <a:gd name="connsiteX22" fmla="*/ 2221706 w 3176588"/>
              <a:gd name="connsiteY22" fmla="*/ 500128 h 1700278"/>
              <a:gd name="connsiteX23" fmla="*/ 2288381 w 3176588"/>
              <a:gd name="connsiteY23" fmla="*/ 512035 h 1700278"/>
              <a:gd name="connsiteX24" fmla="*/ 2338388 w 3176588"/>
              <a:gd name="connsiteY24" fmla="*/ 438216 h 1700278"/>
              <a:gd name="connsiteX25" fmla="*/ 2336006 w 3176588"/>
              <a:gd name="connsiteY25" fmla="*/ 392972 h 1700278"/>
              <a:gd name="connsiteX26" fmla="*/ 2405063 w 3176588"/>
              <a:gd name="connsiteY26" fmla="*/ 440597 h 1700278"/>
              <a:gd name="connsiteX27" fmla="*/ 2438400 w 3176588"/>
              <a:gd name="connsiteY27" fmla="*/ 409641 h 1700278"/>
              <a:gd name="connsiteX28" fmla="*/ 2497931 w 3176588"/>
              <a:gd name="connsiteY28" fmla="*/ 321535 h 1700278"/>
              <a:gd name="connsiteX29" fmla="*/ 2528888 w 3176588"/>
              <a:gd name="connsiteY29" fmla="*/ 288197 h 1700278"/>
              <a:gd name="connsiteX30" fmla="*/ 2571750 w 3176588"/>
              <a:gd name="connsiteY30" fmla="*/ 333441 h 1700278"/>
              <a:gd name="connsiteX31" fmla="*/ 2597944 w 3176588"/>
              <a:gd name="connsiteY31" fmla="*/ 304866 h 1700278"/>
              <a:gd name="connsiteX32" fmla="*/ 2678906 w 3176588"/>
              <a:gd name="connsiteY32" fmla="*/ 262003 h 1700278"/>
              <a:gd name="connsiteX33" fmla="*/ 2693194 w 3176588"/>
              <a:gd name="connsiteY33" fmla="*/ 312010 h 1700278"/>
              <a:gd name="connsiteX34" fmla="*/ 2726531 w 3176588"/>
              <a:gd name="connsiteY34" fmla="*/ 295341 h 1700278"/>
              <a:gd name="connsiteX35" fmla="*/ 2757488 w 3176588"/>
              <a:gd name="connsiteY35" fmla="*/ 223903 h 1700278"/>
              <a:gd name="connsiteX36" fmla="*/ 2807494 w 3176588"/>
              <a:gd name="connsiteY36" fmla="*/ 211997 h 1700278"/>
              <a:gd name="connsiteX37" fmla="*/ 2852738 w 3176588"/>
              <a:gd name="connsiteY37" fmla="*/ 188185 h 1700278"/>
              <a:gd name="connsiteX38" fmla="*/ 2905125 w 3176588"/>
              <a:gd name="connsiteY38" fmla="*/ 121510 h 1700278"/>
              <a:gd name="connsiteX39" fmla="*/ 2931319 w 3176588"/>
              <a:gd name="connsiteY39" fmla="*/ 66 h 1700278"/>
              <a:gd name="connsiteX40" fmla="*/ 2981325 w 3176588"/>
              <a:gd name="connsiteY40" fmla="*/ 104841 h 1700278"/>
              <a:gd name="connsiteX41" fmla="*/ 3007519 w 3176588"/>
              <a:gd name="connsiteY41" fmla="*/ 135797 h 1700278"/>
              <a:gd name="connsiteX42" fmla="*/ 3052763 w 3176588"/>
              <a:gd name="connsiteY42" fmla="*/ 76266 h 1700278"/>
              <a:gd name="connsiteX43" fmla="*/ 3083719 w 3176588"/>
              <a:gd name="connsiteY43" fmla="*/ 102460 h 1700278"/>
              <a:gd name="connsiteX44" fmla="*/ 3128963 w 3176588"/>
              <a:gd name="connsiteY44" fmla="*/ 76266 h 1700278"/>
              <a:gd name="connsiteX45" fmla="*/ 3143250 w 3176588"/>
              <a:gd name="connsiteY45" fmla="*/ 114366 h 1700278"/>
              <a:gd name="connsiteX46" fmla="*/ 3176588 w 3176588"/>
              <a:gd name="connsiteY46" fmla="*/ 92935 h 170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176588" h="1700278">
                <a:moveTo>
                  <a:pt x="0" y="1700278"/>
                </a:moveTo>
                <a:cubicBezTo>
                  <a:pt x="49609" y="1676466"/>
                  <a:pt x="99219" y="1652654"/>
                  <a:pt x="133350" y="1645510"/>
                </a:cubicBezTo>
                <a:cubicBezTo>
                  <a:pt x="167481" y="1638366"/>
                  <a:pt x="178594" y="1671703"/>
                  <a:pt x="204788" y="1657416"/>
                </a:cubicBezTo>
                <a:cubicBezTo>
                  <a:pt x="230982" y="1643129"/>
                  <a:pt x="255985" y="1576851"/>
                  <a:pt x="290513" y="1559785"/>
                </a:cubicBezTo>
                <a:cubicBezTo>
                  <a:pt x="325041" y="1542719"/>
                  <a:pt x="381000" y="1564547"/>
                  <a:pt x="411956" y="1555022"/>
                </a:cubicBezTo>
                <a:cubicBezTo>
                  <a:pt x="442912" y="1545497"/>
                  <a:pt x="444500" y="1535972"/>
                  <a:pt x="476250" y="1502635"/>
                </a:cubicBezTo>
                <a:cubicBezTo>
                  <a:pt x="508000" y="1469298"/>
                  <a:pt x="554831" y="1390716"/>
                  <a:pt x="602456" y="1354997"/>
                </a:cubicBezTo>
                <a:cubicBezTo>
                  <a:pt x="650081" y="1319278"/>
                  <a:pt x="711597" y="1311738"/>
                  <a:pt x="762000" y="1288322"/>
                </a:cubicBezTo>
                <a:cubicBezTo>
                  <a:pt x="812403" y="1264906"/>
                  <a:pt x="852884" y="1236728"/>
                  <a:pt x="904875" y="1214503"/>
                </a:cubicBezTo>
                <a:cubicBezTo>
                  <a:pt x="956866" y="1192278"/>
                  <a:pt x="1019175" y="1181959"/>
                  <a:pt x="1073944" y="1154972"/>
                </a:cubicBezTo>
                <a:cubicBezTo>
                  <a:pt x="1128713" y="1127985"/>
                  <a:pt x="1233488" y="1052578"/>
                  <a:pt x="1233488" y="1052578"/>
                </a:cubicBezTo>
                <a:cubicBezTo>
                  <a:pt x="1283494" y="1020828"/>
                  <a:pt x="1329134" y="986300"/>
                  <a:pt x="1373981" y="964472"/>
                </a:cubicBezTo>
                <a:cubicBezTo>
                  <a:pt x="1418828" y="942644"/>
                  <a:pt x="1469628" y="935501"/>
                  <a:pt x="1502569" y="921610"/>
                </a:cubicBezTo>
                <a:cubicBezTo>
                  <a:pt x="1535510" y="907719"/>
                  <a:pt x="1540669" y="899781"/>
                  <a:pt x="1571625" y="881128"/>
                </a:cubicBezTo>
                <a:cubicBezTo>
                  <a:pt x="1602581" y="862475"/>
                  <a:pt x="1647031" y="831916"/>
                  <a:pt x="1688306" y="809691"/>
                </a:cubicBezTo>
                <a:cubicBezTo>
                  <a:pt x="1729581" y="787466"/>
                  <a:pt x="1789113" y="763653"/>
                  <a:pt x="1819275" y="747778"/>
                </a:cubicBezTo>
                <a:cubicBezTo>
                  <a:pt x="1849437" y="731903"/>
                  <a:pt x="1851025" y="740635"/>
                  <a:pt x="1869281" y="714441"/>
                </a:cubicBezTo>
                <a:cubicBezTo>
                  <a:pt x="1887537" y="688247"/>
                  <a:pt x="1904604" y="604110"/>
                  <a:pt x="1928813" y="590616"/>
                </a:cubicBezTo>
                <a:cubicBezTo>
                  <a:pt x="1953023" y="577122"/>
                  <a:pt x="1991520" y="646575"/>
                  <a:pt x="2014538" y="633478"/>
                </a:cubicBezTo>
                <a:cubicBezTo>
                  <a:pt x="2037556" y="620381"/>
                  <a:pt x="2047875" y="521560"/>
                  <a:pt x="2066925" y="512035"/>
                </a:cubicBezTo>
                <a:cubicBezTo>
                  <a:pt x="2085975" y="502510"/>
                  <a:pt x="2110979" y="585456"/>
                  <a:pt x="2128838" y="576328"/>
                </a:cubicBezTo>
                <a:cubicBezTo>
                  <a:pt x="2146697" y="567200"/>
                  <a:pt x="2158603" y="469966"/>
                  <a:pt x="2174081" y="457266"/>
                </a:cubicBezTo>
                <a:cubicBezTo>
                  <a:pt x="2189559" y="444566"/>
                  <a:pt x="2202656" y="491000"/>
                  <a:pt x="2221706" y="500128"/>
                </a:cubicBezTo>
                <a:cubicBezTo>
                  <a:pt x="2240756" y="509256"/>
                  <a:pt x="2268934" y="522354"/>
                  <a:pt x="2288381" y="512035"/>
                </a:cubicBezTo>
                <a:cubicBezTo>
                  <a:pt x="2307828" y="501716"/>
                  <a:pt x="2330451" y="458060"/>
                  <a:pt x="2338388" y="438216"/>
                </a:cubicBezTo>
                <a:cubicBezTo>
                  <a:pt x="2346325" y="418372"/>
                  <a:pt x="2324894" y="392575"/>
                  <a:pt x="2336006" y="392972"/>
                </a:cubicBezTo>
                <a:cubicBezTo>
                  <a:pt x="2347118" y="393369"/>
                  <a:pt x="2387997" y="437819"/>
                  <a:pt x="2405063" y="440597"/>
                </a:cubicBezTo>
                <a:cubicBezTo>
                  <a:pt x="2422129" y="443375"/>
                  <a:pt x="2422922" y="429485"/>
                  <a:pt x="2438400" y="409641"/>
                </a:cubicBezTo>
                <a:cubicBezTo>
                  <a:pt x="2453878" y="389797"/>
                  <a:pt x="2482850" y="341776"/>
                  <a:pt x="2497931" y="321535"/>
                </a:cubicBezTo>
                <a:cubicBezTo>
                  <a:pt x="2513012" y="301294"/>
                  <a:pt x="2516585" y="286213"/>
                  <a:pt x="2528888" y="288197"/>
                </a:cubicBezTo>
                <a:cubicBezTo>
                  <a:pt x="2541191" y="290181"/>
                  <a:pt x="2560241" y="330663"/>
                  <a:pt x="2571750" y="333441"/>
                </a:cubicBezTo>
                <a:cubicBezTo>
                  <a:pt x="2583259" y="336219"/>
                  <a:pt x="2580085" y="316772"/>
                  <a:pt x="2597944" y="304866"/>
                </a:cubicBezTo>
                <a:cubicBezTo>
                  <a:pt x="2615803" y="292960"/>
                  <a:pt x="2663031" y="260812"/>
                  <a:pt x="2678906" y="262003"/>
                </a:cubicBezTo>
                <a:cubicBezTo>
                  <a:pt x="2694781" y="263194"/>
                  <a:pt x="2685257" y="306454"/>
                  <a:pt x="2693194" y="312010"/>
                </a:cubicBezTo>
                <a:cubicBezTo>
                  <a:pt x="2701132" y="317566"/>
                  <a:pt x="2715815" y="310025"/>
                  <a:pt x="2726531" y="295341"/>
                </a:cubicBezTo>
                <a:cubicBezTo>
                  <a:pt x="2737247" y="280656"/>
                  <a:pt x="2743994" y="237794"/>
                  <a:pt x="2757488" y="223903"/>
                </a:cubicBezTo>
                <a:cubicBezTo>
                  <a:pt x="2770982" y="210012"/>
                  <a:pt x="2791619" y="217950"/>
                  <a:pt x="2807494" y="211997"/>
                </a:cubicBezTo>
                <a:cubicBezTo>
                  <a:pt x="2823369" y="206044"/>
                  <a:pt x="2836466" y="203266"/>
                  <a:pt x="2852738" y="188185"/>
                </a:cubicBezTo>
                <a:cubicBezTo>
                  <a:pt x="2869010" y="173104"/>
                  <a:pt x="2892028" y="152863"/>
                  <a:pt x="2905125" y="121510"/>
                </a:cubicBezTo>
                <a:cubicBezTo>
                  <a:pt x="2918222" y="90157"/>
                  <a:pt x="2918619" y="2844"/>
                  <a:pt x="2931319" y="66"/>
                </a:cubicBezTo>
                <a:cubicBezTo>
                  <a:pt x="2944019" y="-2712"/>
                  <a:pt x="2968625" y="82219"/>
                  <a:pt x="2981325" y="104841"/>
                </a:cubicBezTo>
                <a:cubicBezTo>
                  <a:pt x="2994025" y="127463"/>
                  <a:pt x="2995613" y="140559"/>
                  <a:pt x="3007519" y="135797"/>
                </a:cubicBezTo>
                <a:cubicBezTo>
                  <a:pt x="3019425" y="131035"/>
                  <a:pt x="3040063" y="81822"/>
                  <a:pt x="3052763" y="76266"/>
                </a:cubicBezTo>
                <a:cubicBezTo>
                  <a:pt x="3065463" y="70710"/>
                  <a:pt x="3071019" y="102460"/>
                  <a:pt x="3083719" y="102460"/>
                </a:cubicBezTo>
                <a:cubicBezTo>
                  <a:pt x="3096419" y="102460"/>
                  <a:pt x="3119041" y="74282"/>
                  <a:pt x="3128963" y="76266"/>
                </a:cubicBezTo>
                <a:cubicBezTo>
                  <a:pt x="3138885" y="78250"/>
                  <a:pt x="3135313" y="111588"/>
                  <a:pt x="3143250" y="114366"/>
                </a:cubicBezTo>
                <a:cubicBezTo>
                  <a:pt x="3151187" y="117144"/>
                  <a:pt x="3176588" y="92935"/>
                  <a:pt x="3176588" y="92935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136BBEE-0402-EDCC-A05E-129E41C54691}"/>
              </a:ext>
            </a:extLst>
          </p:cNvPr>
          <p:cNvSpPr/>
          <p:nvPr/>
        </p:nvSpPr>
        <p:spPr>
          <a:xfrm>
            <a:off x="6503874" y="6322545"/>
            <a:ext cx="764382" cy="454818"/>
          </a:xfrm>
          <a:custGeom>
            <a:avLst/>
            <a:gdLst>
              <a:gd name="connsiteX0" fmla="*/ 764382 w 764382"/>
              <a:gd name="connsiteY0" fmla="*/ 0 h 454818"/>
              <a:gd name="connsiteX1" fmla="*/ 716757 w 764382"/>
              <a:gd name="connsiteY1" fmla="*/ 40481 h 454818"/>
              <a:gd name="connsiteX2" fmla="*/ 661988 w 764382"/>
              <a:gd name="connsiteY2" fmla="*/ 76200 h 454818"/>
              <a:gd name="connsiteX3" fmla="*/ 604838 w 764382"/>
              <a:gd name="connsiteY3" fmla="*/ 109537 h 454818"/>
              <a:gd name="connsiteX4" fmla="*/ 538163 w 764382"/>
              <a:gd name="connsiteY4" fmla="*/ 140493 h 454818"/>
              <a:gd name="connsiteX5" fmla="*/ 445294 w 764382"/>
              <a:gd name="connsiteY5" fmla="*/ 152400 h 454818"/>
              <a:gd name="connsiteX6" fmla="*/ 416719 w 764382"/>
              <a:gd name="connsiteY6" fmla="*/ 185737 h 454818"/>
              <a:gd name="connsiteX7" fmla="*/ 390525 w 764382"/>
              <a:gd name="connsiteY7" fmla="*/ 271462 h 454818"/>
              <a:gd name="connsiteX8" fmla="*/ 383382 w 764382"/>
              <a:gd name="connsiteY8" fmla="*/ 278606 h 454818"/>
              <a:gd name="connsiteX9" fmla="*/ 330994 w 764382"/>
              <a:gd name="connsiteY9" fmla="*/ 226218 h 454818"/>
              <a:gd name="connsiteX10" fmla="*/ 302419 w 764382"/>
              <a:gd name="connsiteY10" fmla="*/ 283368 h 454818"/>
              <a:gd name="connsiteX11" fmla="*/ 271463 w 764382"/>
              <a:gd name="connsiteY11" fmla="*/ 316706 h 454818"/>
              <a:gd name="connsiteX12" fmla="*/ 152400 w 764382"/>
              <a:gd name="connsiteY12" fmla="*/ 364331 h 454818"/>
              <a:gd name="connsiteX13" fmla="*/ 152400 w 764382"/>
              <a:gd name="connsiteY13" fmla="*/ 388143 h 454818"/>
              <a:gd name="connsiteX14" fmla="*/ 90488 w 764382"/>
              <a:gd name="connsiteY14" fmla="*/ 416718 h 454818"/>
              <a:gd name="connsiteX15" fmla="*/ 76200 w 764382"/>
              <a:gd name="connsiteY15" fmla="*/ 442912 h 454818"/>
              <a:gd name="connsiteX16" fmla="*/ 30957 w 764382"/>
              <a:gd name="connsiteY16" fmla="*/ 438150 h 454818"/>
              <a:gd name="connsiteX17" fmla="*/ 0 w 764382"/>
              <a:gd name="connsiteY17" fmla="*/ 454818 h 4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64382" h="454818">
                <a:moveTo>
                  <a:pt x="764382" y="0"/>
                </a:moveTo>
                <a:cubicBezTo>
                  <a:pt x="749102" y="13890"/>
                  <a:pt x="733823" y="27781"/>
                  <a:pt x="716757" y="40481"/>
                </a:cubicBezTo>
                <a:cubicBezTo>
                  <a:pt x="699691" y="53181"/>
                  <a:pt x="680641" y="64691"/>
                  <a:pt x="661988" y="76200"/>
                </a:cubicBezTo>
                <a:cubicBezTo>
                  <a:pt x="643335" y="87709"/>
                  <a:pt x="625475" y="98822"/>
                  <a:pt x="604838" y="109537"/>
                </a:cubicBezTo>
                <a:cubicBezTo>
                  <a:pt x="584201" y="120252"/>
                  <a:pt x="564754" y="133349"/>
                  <a:pt x="538163" y="140493"/>
                </a:cubicBezTo>
                <a:cubicBezTo>
                  <a:pt x="511572" y="147637"/>
                  <a:pt x="465535" y="144859"/>
                  <a:pt x="445294" y="152400"/>
                </a:cubicBezTo>
                <a:cubicBezTo>
                  <a:pt x="425053" y="159941"/>
                  <a:pt x="425847" y="165893"/>
                  <a:pt x="416719" y="185737"/>
                </a:cubicBezTo>
                <a:cubicBezTo>
                  <a:pt x="407591" y="205581"/>
                  <a:pt x="390525" y="271462"/>
                  <a:pt x="390525" y="271462"/>
                </a:cubicBezTo>
                <a:cubicBezTo>
                  <a:pt x="384969" y="286940"/>
                  <a:pt x="393304" y="286147"/>
                  <a:pt x="383382" y="278606"/>
                </a:cubicBezTo>
                <a:cubicBezTo>
                  <a:pt x="373460" y="271065"/>
                  <a:pt x="344488" y="225424"/>
                  <a:pt x="330994" y="226218"/>
                </a:cubicBezTo>
                <a:cubicBezTo>
                  <a:pt x="317500" y="227012"/>
                  <a:pt x="312341" y="268287"/>
                  <a:pt x="302419" y="283368"/>
                </a:cubicBezTo>
                <a:cubicBezTo>
                  <a:pt x="292497" y="298449"/>
                  <a:pt x="296466" y="303212"/>
                  <a:pt x="271463" y="316706"/>
                </a:cubicBezTo>
                <a:cubicBezTo>
                  <a:pt x="246460" y="330200"/>
                  <a:pt x="172244" y="352425"/>
                  <a:pt x="152400" y="364331"/>
                </a:cubicBezTo>
                <a:cubicBezTo>
                  <a:pt x="132556" y="376237"/>
                  <a:pt x="162719" y="379412"/>
                  <a:pt x="152400" y="388143"/>
                </a:cubicBezTo>
                <a:cubicBezTo>
                  <a:pt x="142081" y="396874"/>
                  <a:pt x="103188" y="407590"/>
                  <a:pt x="90488" y="416718"/>
                </a:cubicBezTo>
                <a:cubicBezTo>
                  <a:pt x="77788" y="425846"/>
                  <a:pt x="86122" y="439340"/>
                  <a:pt x="76200" y="442912"/>
                </a:cubicBezTo>
                <a:cubicBezTo>
                  <a:pt x="66278" y="446484"/>
                  <a:pt x="43657" y="436166"/>
                  <a:pt x="30957" y="438150"/>
                </a:cubicBezTo>
                <a:cubicBezTo>
                  <a:pt x="18257" y="440134"/>
                  <a:pt x="7144" y="453628"/>
                  <a:pt x="0" y="454818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074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48F6E20-0C7F-CF2D-C257-232E9C9FC3DA}"/>
              </a:ext>
            </a:extLst>
          </p:cNvPr>
          <p:cNvSpPr/>
          <p:nvPr/>
        </p:nvSpPr>
        <p:spPr>
          <a:xfrm>
            <a:off x="1961535" y="1990954"/>
            <a:ext cx="2535323" cy="302420"/>
          </a:xfrm>
          <a:custGeom>
            <a:avLst/>
            <a:gdLst>
              <a:gd name="connsiteX0" fmla="*/ 0 w 2535323"/>
              <a:gd name="connsiteY0" fmla="*/ 302420 h 302420"/>
              <a:gd name="connsiteX1" fmla="*/ 258097 w 2535323"/>
              <a:gd name="connsiteY1" fmla="*/ 228678 h 302420"/>
              <a:gd name="connsiteX2" fmla="*/ 435078 w 2535323"/>
              <a:gd name="connsiteY2" fmla="*/ 258175 h 302420"/>
              <a:gd name="connsiteX3" fmla="*/ 744794 w 2535323"/>
              <a:gd name="connsiteY3" fmla="*/ 250801 h 302420"/>
              <a:gd name="connsiteX4" fmla="*/ 958646 w 2535323"/>
              <a:gd name="connsiteY4" fmla="*/ 206556 h 302420"/>
              <a:gd name="connsiteX5" fmla="*/ 1283110 w 2535323"/>
              <a:gd name="connsiteY5" fmla="*/ 110691 h 302420"/>
              <a:gd name="connsiteX6" fmla="*/ 1607575 w 2535323"/>
              <a:gd name="connsiteY6" fmla="*/ 103317 h 302420"/>
              <a:gd name="connsiteX7" fmla="*/ 1865671 w 2535323"/>
              <a:gd name="connsiteY7" fmla="*/ 95943 h 302420"/>
              <a:gd name="connsiteX8" fmla="*/ 2145891 w 2535323"/>
              <a:gd name="connsiteY8" fmla="*/ 29575 h 302420"/>
              <a:gd name="connsiteX9" fmla="*/ 2308123 w 2535323"/>
              <a:gd name="connsiteY9" fmla="*/ 78 h 302420"/>
              <a:gd name="connsiteX10" fmla="*/ 2411362 w 2535323"/>
              <a:gd name="connsiteY10" fmla="*/ 22201 h 302420"/>
              <a:gd name="connsiteX11" fmla="*/ 2529349 w 2535323"/>
              <a:gd name="connsiteY11" fmla="*/ 59072 h 302420"/>
              <a:gd name="connsiteX12" fmla="*/ 2507226 w 2535323"/>
              <a:gd name="connsiteY12" fmla="*/ 59072 h 302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35323" h="302420">
                <a:moveTo>
                  <a:pt x="0" y="302420"/>
                </a:moveTo>
                <a:cubicBezTo>
                  <a:pt x="92792" y="269236"/>
                  <a:pt x="185584" y="236052"/>
                  <a:pt x="258097" y="228678"/>
                </a:cubicBezTo>
                <a:cubicBezTo>
                  <a:pt x="330610" y="221304"/>
                  <a:pt x="353962" y="254488"/>
                  <a:pt x="435078" y="258175"/>
                </a:cubicBezTo>
                <a:cubicBezTo>
                  <a:pt x="516194" y="261862"/>
                  <a:pt x="657533" y="259404"/>
                  <a:pt x="744794" y="250801"/>
                </a:cubicBezTo>
                <a:cubicBezTo>
                  <a:pt x="832055" y="242198"/>
                  <a:pt x="868927" y="229908"/>
                  <a:pt x="958646" y="206556"/>
                </a:cubicBezTo>
                <a:cubicBezTo>
                  <a:pt x="1048365" y="183204"/>
                  <a:pt x="1174955" y="127897"/>
                  <a:pt x="1283110" y="110691"/>
                </a:cubicBezTo>
                <a:cubicBezTo>
                  <a:pt x="1391265" y="93485"/>
                  <a:pt x="1607575" y="103317"/>
                  <a:pt x="1607575" y="103317"/>
                </a:cubicBezTo>
                <a:lnTo>
                  <a:pt x="1865671" y="95943"/>
                </a:lnTo>
                <a:cubicBezTo>
                  <a:pt x="1955390" y="83653"/>
                  <a:pt x="2072149" y="45552"/>
                  <a:pt x="2145891" y="29575"/>
                </a:cubicBezTo>
                <a:cubicBezTo>
                  <a:pt x="2219633" y="13598"/>
                  <a:pt x="2263878" y="1307"/>
                  <a:pt x="2308123" y="78"/>
                </a:cubicBezTo>
                <a:cubicBezTo>
                  <a:pt x="2352368" y="-1151"/>
                  <a:pt x="2374491" y="12369"/>
                  <a:pt x="2411362" y="22201"/>
                </a:cubicBezTo>
                <a:cubicBezTo>
                  <a:pt x="2448233" y="32033"/>
                  <a:pt x="2513372" y="52927"/>
                  <a:pt x="2529349" y="59072"/>
                </a:cubicBezTo>
                <a:cubicBezTo>
                  <a:pt x="2545326" y="65217"/>
                  <a:pt x="2526276" y="62144"/>
                  <a:pt x="2507226" y="59072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57FF4DE-03DE-2239-207D-80612FDF50BE}"/>
              </a:ext>
            </a:extLst>
          </p:cNvPr>
          <p:cNvSpPr/>
          <p:nvPr/>
        </p:nvSpPr>
        <p:spPr>
          <a:xfrm>
            <a:off x="3414713" y="1521404"/>
            <a:ext cx="4133850" cy="1028915"/>
          </a:xfrm>
          <a:custGeom>
            <a:avLst/>
            <a:gdLst>
              <a:gd name="connsiteX0" fmla="*/ 0 w 4133850"/>
              <a:gd name="connsiteY0" fmla="*/ 833652 h 1028915"/>
              <a:gd name="connsiteX1" fmla="*/ 228600 w 4133850"/>
              <a:gd name="connsiteY1" fmla="*/ 788409 h 1028915"/>
              <a:gd name="connsiteX2" fmla="*/ 369093 w 4133850"/>
              <a:gd name="connsiteY2" fmla="*/ 707446 h 1028915"/>
              <a:gd name="connsiteX3" fmla="*/ 683418 w 4133850"/>
              <a:gd name="connsiteY3" fmla="*/ 674109 h 1028915"/>
              <a:gd name="connsiteX4" fmla="*/ 847725 w 4133850"/>
              <a:gd name="connsiteY4" fmla="*/ 614577 h 1028915"/>
              <a:gd name="connsiteX5" fmla="*/ 1166812 w 4133850"/>
              <a:gd name="connsiteY5" fmla="*/ 500277 h 1028915"/>
              <a:gd name="connsiteX6" fmla="*/ 1338262 w 4133850"/>
              <a:gd name="connsiteY6" fmla="*/ 388359 h 1028915"/>
              <a:gd name="connsiteX7" fmla="*/ 1540668 w 4133850"/>
              <a:gd name="connsiteY7" fmla="*/ 305015 h 1028915"/>
              <a:gd name="connsiteX8" fmla="*/ 1743075 w 4133850"/>
              <a:gd name="connsiteY8" fmla="*/ 200240 h 1028915"/>
              <a:gd name="connsiteX9" fmla="*/ 1807368 w 4133850"/>
              <a:gd name="connsiteY9" fmla="*/ 164521 h 1028915"/>
              <a:gd name="connsiteX10" fmla="*/ 1800225 w 4133850"/>
              <a:gd name="connsiteY10" fmla="*/ 119277 h 1028915"/>
              <a:gd name="connsiteX11" fmla="*/ 1831181 w 4133850"/>
              <a:gd name="connsiteY11" fmla="*/ 124040 h 1028915"/>
              <a:gd name="connsiteX12" fmla="*/ 1871662 w 4133850"/>
              <a:gd name="connsiteY12" fmla="*/ 76415 h 1028915"/>
              <a:gd name="connsiteX13" fmla="*/ 1909762 w 4133850"/>
              <a:gd name="connsiteY13" fmla="*/ 81177 h 1028915"/>
              <a:gd name="connsiteX14" fmla="*/ 1976437 w 4133850"/>
              <a:gd name="connsiteY14" fmla="*/ 9740 h 1028915"/>
              <a:gd name="connsiteX15" fmla="*/ 2026443 w 4133850"/>
              <a:gd name="connsiteY15" fmla="*/ 12121 h 1028915"/>
              <a:gd name="connsiteX16" fmla="*/ 2088356 w 4133850"/>
              <a:gd name="connsiteY16" fmla="*/ 215 h 1028915"/>
              <a:gd name="connsiteX17" fmla="*/ 2109787 w 4133850"/>
              <a:gd name="connsiteY17" fmla="*/ 24027 h 1028915"/>
              <a:gd name="connsiteX18" fmla="*/ 2131218 w 4133850"/>
              <a:gd name="connsiteY18" fmla="*/ 14502 h 1028915"/>
              <a:gd name="connsiteX19" fmla="*/ 2164556 w 4133850"/>
              <a:gd name="connsiteY19" fmla="*/ 47840 h 1028915"/>
              <a:gd name="connsiteX20" fmla="*/ 2202656 w 4133850"/>
              <a:gd name="connsiteY20" fmla="*/ 35934 h 1028915"/>
              <a:gd name="connsiteX21" fmla="*/ 2224087 w 4133850"/>
              <a:gd name="connsiteY21" fmla="*/ 26409 h 1028915"/>
              <a:gd name="connsiteX22" fmla="*/ 2257425 w 4133850"/>
              <a:gd name="connsiteY22" fmla="*/ 31171 h 1028915"/>
              <a:gd name="connsiteX23" fmla="*/ 2286000 w 4133850"/>
              <a:gd name="connsiteY23" fmla="*/ 24027 h 1028915"/>
              <a:gd name="connsiteX24" fmla="*/ 2328862 w 4133850"/>
              <a:gd name="connsiteY24" fmla="*/ 74034 h 1028915"/>
              <a:gd name="connsiteX25" fmla="*/ 2347912 w 4133850"/>
              <a:gd name="connsiteY25" fmla="*/ 93084 h 1028915"/>
              <a:gd name="connsiteX26" fmla="*/ 2364581 w 4133850"/>
              <a:gd name="connsiteY26" fmla="*/ 102609 h 1028915"/>
              <a:gd name="connsiteX27" fmla="*/ 2378868 w 4133850"/>
              <a:gd name="connsiteY27" fmla="*/ 107371 h 1028915"/>
              <a:gd name="connsiteX28" fmla="*/ 2436018 w 4133850"/>
              <a:gd name="connsiteY28" fmla="*/ 147852 h 1028915"/>
              <a:gd name="connsiteX29" fmla="*/ 2512218 w 4133850"/>
              <a:gd name="connsiteY29" fmla="*/ 231196 h 1028915"/>
              <a:gd name="connsiteX30" fmla="*/ 2543175 w 4133850"/>
              <a:gd name="connsiteY30" fmla="*/ 264534 h 1028915"/>
              <a:gd name="connsiteX31" fmla="*/ 2564606 w 4133850"/>
              <a:gd name="connsiteY31" fmla="*/ 297871 h 1028915"/>
              <a:gd name="connsiteX32" fmla="*/ 2578893 w 4133850"/>
              <a:gd name="connsiteY32" fmla="*/ 307396 h 1028915"/>
              <a:gd name="connsiteX33" fmla="*/ 2609850 w 4133850"/>
              <a:gd name="connsiteY33" fmla="*/ 340734 h 1028915"/>
              <a:gd name="connsiteX34" fmla="*/ 2640806 w 4133850"/>
              <a:gd name="connsiteY34" fmla="*/ 390740 h 1028915"/>
              <a:gd name="connsiteX35" fmla="*/ 2678906 w 4133850"/>
              <a:gd name="connsiteY35" fmla="*/ 407409 h 1028915"/>
              <a:gd name="connsiteX36" fmla="*/ 2724150 w 4133850"/>
              <a:gd name="connsiteY36" fmla="*/ 426459 h 1028915"/>
              <a:gd name="connsiteX37" fmla="*/ 2740818 w 4133850"/>
              <a:gd name="connsiteY37" fmla="*/ 462177 h 1028915"/>
              <a:gd name="connsiteX38" fmla="*/ 2888456 w 4133850"/>
              <a:gd name="connsiteY38" fmla="*/ 626484 h 1028915"/>
              <a:gd name="connsiteX39" fmla="*/ 2959893 w 4133850"/>
              <a:gd name="connsiteY39" fmla="*/ 636009 h 1028915"/>
              <a:gd name="connsiteX40" fmla="*/ 3005137 w 4133850"/>
              <a:gd name="connsiteY40" fmla="*/ 640771 h 1028915"/>
              <a:gd name="connsiteX41" fmla="*/ 3071812 w 4133850"/>
              <a:gd name="connsiteY41" fmla="*/ 666965 h 1028915"/>
              <a:gd name="connsiteX42" fmla="*/ 3190875 w 4133850"/>
              <a:gd name="connsiteY42" fmla="*/ 671727 h 1028915"/>
              <a:gd name="connsiteX43" fmla="*/ 3221831 w 4133850"/>
              <a:gd name="connsiteY43" fmla="*/ 683634 h 1028915"/>
              <a:gd name="connsiteX44" fmla="*/ 3271837 w 4133850"/>
              <a:gd name="connsiteY44" fmla="*/ 681252 h 1028915"/>
              <a:gd name="connsiteX45" fmla="*/ 3367087 w 4133850"/>
              <a:gd name="connsiteY45" fmla="*/ 731259 h 1028915"/>
              <a:gd name="connsiteX46" fmla="*/ 3414712 w 4133850"/>
              <a:gd name="connsiteY46" fmla="*/ 731259 h 1028915"/>
              <a:gd name="connsiteX47" fmla="*/ 3583781 w 4133850"/>
              <a:gd name="connsiteY47" fmla="*/ 843177 h 1028915"/>
              <a:gd name="connsiteX48" fmla="*/ 3617118 w 4133850"/>
              <a:gd name="connsiteY48" fmla="*/ 847940 h 1028915"/>
              <a:gd name="connsiteX49" fmla="*/ 3674268 w 4133850"/>
              <a:gd name="connsiteY49" fmla="*/ 850321 h 1028915"/>
              <a:gd name="connsiteX50" fmla="*/ 3700462 w 4133850"/>
              <a:gd name="connsiteY50" fmla="*/ 836034 h 1028915"/>
              <a:gd name="connsiteX51" fmla="*/ 3748087 w 4133850"/>
              <a:gd name="connsiteY51" fmla="*/ 847940 h 1028915"/>
              <a:gd name="connsiteX52" fmla="*/ 3793331 w 4133850"/>
              <a:gd name="connsiteY52" fmla="*/ 881277 h 1028915"/>
              <a:gd name="connsiteX53" fmla="*/ 3843337 w 4133850"/>
              <a:gd name="connsiteY53" fmla="*/ 893184 h 1028915"/>
              <a:gd name="connsiteX54" fmla="*/ 3924300 w 4133850"/>
              <a:gd name="connsiteY54" fmla="*/ 933665 h 1028915"/>
              <a:gd name="connsiteX55" fmla="*/ 3971925 w 4133850"/>
              <a:gd name="connsiteY55" fmla="*/ 967002 h 1028915"/>
              <a:gd name="connsiteX56" fmla="*/ 4021931 w 4133850"/>
              <a:gd name="connsiteY56" fmla="*/ 971765 h 1028915"/>
              <a:gd name="connsiteX57" fmla="*/ 4133850 w 4133850"/>
              <a:gd name="connsiteY57" fmla="*/ 1028915 h 1028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133850" h="1028915">
                <a:moveTo>
                  <a:pt x="0" y="833652"/>
                </a:moveTo>
                <a:cubicBezTo>
                  <a:pt x="83542" y="821547"/>
                  <a:pt x="167085" y="809443"/>
                  <a:pt x="228600" y="788409"/>
                </a:cubicBezTo>
                <a:cubicBezTo>
                  <a:pt x="290115" y="767375"/>
                  <a:pt x="293290" y="726496"/>
                  <a:pt x="369093" y="707446"/>
                </a:cubicBezTo>
                <a:cubicBezTo>
                  <a:pt x="444896" y="688396"/>
                  <a:pt x="603646" y="689587"/>
                  <a:pt x="683418" y="674109"/>
                </a:cubicBezTo>
                <a:cubicBezTo>
                  <a:pt x="763190" y="658631"/>
                  <a:pt x="847725" y="614577"/>
                  <a:pt x="847725" y="614577"/>
                </a:cubicBezTo>
                <a:cubicBezTo>
                  <a:pt x="928291" y="585605"/>
                  <a:pt x="1085056" y="537980"/>
                  <a:pt x="1166812" y="500277"/>
                </a:cubicBezTo>
                <a:cubicBezTo>
                  <a:pt x="1248568" y="462574"/>
                  <a:pt x="1275953" y="420903"/>
                  <a:pt x="1338262" y="388359"/>
                </a:cubicBezTo>
                <a:cubicBezTo>
                  <a:pt x="1400571" y="355815"/>
                  <a:pt x="1473199" y="336368"/>
                  <a:pt x="1540668" y="305015"/>
                </a:cubicBezTo>
                <a:cubicBezTo>
                  <a:pt x="1608137" y="273662"/>
                  <a:pt x="1698625" y="223656"/>
                  <a:pt x="1743075" y="200240"/>
                </a:cubicBezTo>
                <a:cubicBezTo>
                  <a:pt x="1787525" y="176824"/>
                  <a:pt x="1797843" y="178015"/>
                  <a:pt x="1807368" y="164521"/>
                </a:cubicBezTo>
                <a:cubicBezTo>
                  <a:pt x="1816893" y="151027"/>
                  <a:pt x="1796256" y="126024"/>
                  <a:pt x="1800225" y="119277"/>
                </a:cubicBezTo>
                <a:cubicBezTo>
                  <a:pt x="1804194" y="112530"/>
                  <a:pt x="1819275" y="131184"/>
                  <a:pt x="1831181" y="124040"/>
                </a:cubicBezTo>
                <a:cubicBezTo>
                  <a:pt x="1843087" y="116896"/>
                  <a:pt x="1858565" y="83559"/>
                  <a:pt x="1871662" y="76415"/>
                </a:cubicBezTo>
                <a:cubicBezTo>
                  <a:pt x="1884759" y="69271"/>
                  <a:pt x="1892300" y="92289"/>
                  <a:pt x="1909762" y="81177"/>
                </a:cubicBezTo>
                <a:cubicBezTo>
                  <a:pt x="1927224" y="70065"/>
                  <a:pt x="1956990" y="21249"/>
                  <a:pt x="1976437" y="9740"/>
                </a:cubicBezTo>
                <a:cubicBezTo>
                  <a:pt x="1995884" y="-1769"/>
                  <a:pt x="2007790" y="13708"/>
                  <a:pt x="2026443" y="12121"/>
                </a:cubicBezTo>
                <a:cubicBezTo>
                  <a:pt x="2045096" y="10533"/>
                  <a:pt x="2074465" y="-1769"/>
                  <a:pt x="2088356" y="215"/>
                </a:cubicBezTo>
                <a:cubicBezTo>
                  <a:pt x="2102247" y="2199"/>
                  <a:pt x="2102643" y="21646"/>
                  <a:pt x="2109787" y="24027"/>
                </a:cubicBezTo>
                <a:cubicBezTo>
                  <a:pt x="2116931" y="26408"/>
                  <a:pt x="2122090" y="10533"/>
                  <a:pt x="2131218" y="14502"/>
                </a:cubicBezTo>
                <a:cubicBezTo>
                  <a:pt x="2140346" y="18471"/>
                  <a:pt x="2152650" y="44268"/>
                  <a:pt x="2164556" y="47840"/>
                </a:cubicBezTo>
                <a:cubicBezTo>
                  <a:pt x="2176462" y="51412"/>
                  <a:pt x="2192734" y="39506"/>
                  <a:pt x="2202656" y="35934"/>
                </a:cubicBezTo>
                <a:cubicBezTo>
                  <a:pt x="2212578" y="32362"/>
                  <a:pt x="2214959" y="27203"/>
                  <a:pt x="2224087" y="26409"/>
                </a:cubicBezTo>
                <a:cubicBezTo>
                  <a:pt x="2233215" y="25615"/>
                  <a:pt x="2247106" y="31568"/>
                  <a:pt x="2257425" y="31171"/>
                </a:cubicBezTo>
                <a:cubicBezTo>
                  <a:pt x="2267744" y="30774"/>
                  <a:pt x="2274094" y="16883"/>
                  <a:pt x="2286000" y="24027"/>
                </a:cubicBezTo>
                <a:cubicBezTo>
                  <a:pt x="2297906" y="31171"/>
                  <a:pt x="2318543" y="62525"/>
                  <a:pt x="2328862" y="74034"/>
                </a:cubicBezTo>
                <a:cubicBezTo>
                  <a:pt x="2339181" y="85543"/>
                  <a:pt x="2341959" y="88322"/>
                  <a:pt x="2347912" y="93084"/>
                </a:cubicBezTo>
                <a:cubicBezTo>
                  <a:pt x="2353865" y="97846"/>
                  <a:pt x="2359422" y="100228"/>
                  <a:pt x="2364581" y="102609"/>
                </a:cubicBezTo>
                <a:cubicBezTo>
                  <a:pt x="2369740" y="104990"/>
                  <a:pt x="2366962" y="99831"/>
                  <a:pt x="2378868" y="107371"/>
                </a:cubicBezTo>
                <a:cubicBezTo>
                  <a:pt x="2390774" y="114911"/>
                  <a:pt x="2413793" y="127215"/>
                  <a:pt x="2436018" y="147852"/>
                </a:cubicBezTo>
                <a:cubicBezTo>
                  <a:pt x="2458243" y="168489"/>
                  <a:pt x="2494359" y="211749"/>
                  <a:pt x="2512218" y="231196"/>
                </a:cubicBezTo>
                <a:cubicBezTo>
                  <a:pt x="2530078" y="250643"/>
                  <a:pt x="2534444" y="253422"/>
                  <a:pt x="2543175" y="264534"/>
                </a:cubicBezTo>
                <a:cubicBezTo>
                  <a:pt x="2551906" y="275646"/>
                  <a:pt x="2558653" y="290727"/>
                  <a:pt x="2564606" y="297871"/>
                </a:cubicBezTo>
                <a:cubicBezTo>
                  <a:pt x="2570559" y="305015"/>
                  <a:pt x="2571352" y="300252"/>
                  <a:pt x="2578893" y="307396"/>
                </a:cubicBezTo>
                <a:cubicBezTo>
                  <a:pt x="2586434" y="314540"/>
                  <a:pt x="2599531" y="326843"/>
                  <a:pt x="2609850" y="340734"/>
                </a:cubicBezTo>
                <a:cubicBezTo>
                  <a:pt x="2620169" y="354625"/>
                  <a:pt x="2629297" y="379628"/>
                  <a:pt x="2640806" y="390740"/>
                </a:cubicBezTo>
                <a:cubicBezTo>
                  <a:pt x="2652315" y="401852"/>
                  <a:pt x="2678906" y="407409"/>
                  <a:pt x="2678906" y="407409"/>
                </a:cubicBezTo>
                <a:cubicBezTo>
                  <a:pt x="2692797" y="413362"/>
                  <a:pt x="2713831" y="417331"/>
                  <a:pt x="2724150" y="426459"/>
                </a:cubicBezTo>
                <a:cubicBezTo>
                  <a:pt x="2734469" y="435587"/>
                  <a:pt x="2713434" y="428840"/>
                  <a:pt x="2740818" y="462177"/>
                </a:cubicBezTo>
                <a:cubicBezTo>
                  <a:pt x="2768202" y="495514"/>
                  <a:pt x="2851943" y="597512"/>
                  <a:pt x="2888456" y="626484"/>
                </a:cubicBezTo>
                <a:cubicBezTo>
                  <a:pt x="2924969" y="655456"/>
                  <a:pt x="2940446" y="633628"/>
                  <a:pt x="2959893" y="636009"/>
                </a:cubicBezTo>
                <a:cubicBezTo>
                  <a:pt x="2979340" y="638390"/>
                  <a:pt x="2986484" y="635612"/>
                  <a:pt x="3005137" y="640771"/>
                </a:cubicBezTo>
                <a:cubicBezTo>
                  <a:pt x="3023790" y="645930"/>
                  <a:pt x="3040856" y="661806"/>
                  <a:pt x="3071812" y="666965"/>
                </a:cubicBezTo>
                <a:cubicBezTo>
                  <a:pt x="3102768" y="672124"/>
                  <a:pt x="3165872" y="668949"/>
                  <a:pt x="3190875" y="671727"/>
                </a:cubicBezTo>
                <a:cubicBezTo>
                  <a:pt x="3215878" y="674505"/>
                  <a:pt x="3208337" y="682047"/>
                  <a:pt x="3221831" y="683634"/>
                </a:cubicBezTo>
                <a:cubicBezTo>
                  <a:pt x="3235325" y="685221"/>
                  <a:pt x="3247628" y="673315"/>
                  <a:pt x="3271837" y="681252"/>
                </a:cubicBezTo>
                <a:cubicBezTo>
                  <a:pt x="3296046" y="689189"/>
                  <a:pt x="3343275" y="722925"/>
                  <a:pt x="3367087" y="731259"/>
                </a:cubicBezTo>
                <a:cubicBezTo>
                  <a:pt x="3390899" y="739593"/>
                  <a:pt x="3378596" y="712606"/>
                  <a:pt x="3414712" y="731259"/>
                </a:cubicBezTo>
                <a:cubicBezTo>
                  <a:pt x="3450828" y="749912"/>
                  <a:pt x="3550047" y="823730"/>
                  <a:pt x="3583781" y="843177"/>
                </a:cubicBezTo>
                <a:cubicBezTo>
                  <a:pt x="3617515" y="862624"/>
                  <a:pt x="3602037" y="846749"/>
                  <a:pt x="3617118" y="847940"/>
                </a:cubicBezTo>
                <a:cubicBezTo>
                  <a:pt x="3632199" y="849131"/>
                  <a:pt x="3660377" y="852305"/>
                  <a:pt x="3674268" y="850321"/>
                </a:cubicBezTo>
                <a:cubicBezTo>
                  <a:pt x="3688159" y="848337"/>
                  <a:pt x="3688159" y="836431"/>
                  <a:pt x="3700462" y="836034"/>
                </a:cubicBezTo>
                <a:cubicBezTo>
                  <a:pt x="3712765" y="835637"/>
                  <a:pt x="3732609" y="840400"/>
                  <a:pt x="3748087" y="847940"/>
                </a:cubicBezTo>
                <a:cubicBezTo>
                  <a:pt x="3763565" y="855480"/>
                  <a:pt x="3777456" y="873736"/>
                  <a:pt x="3793331" y="881277"/>
                </a:cubicBezTo>
                <a:cubicBezTo>
                  <a:pt x="3809206" y="888818"/>
                  <a:pt x="3821509" y="884453"/>
                  <a:pt x="3843337" y="893184"/>
                </a:cubicBezTo>
                <a:cubicBezTo>
                  <a:pt x="3865165" y="901915"/>
                  <a:pt x="3902869" y="921362"/>
                  <a:pt x="3924300" y="933665"/>
                </a:cubicBezTo>
                <a:cubicBezTo>
                  <a:pt x="3945731" y="945968"/>
                  <a:pt x="3955653" y="960652"/>
                  <a:pt x="3971925" y="967002"/>
                </a:cubicBezTo>
                <a:cubicBezTo>
                  <a:pt x="3988197" y="973352"/>
                  <a:pt x="3994944" y="961446"/>
                  <a:pt x="4021931" y="971765"/>
                </a:cubicBezTo>
                <a:cubicBezTo>
                  <a:pt x="4048919" y="982084"/>
                  <a:pt x="4091384" y="1005499"/>
                  <a:pt x="4133850" y="1028915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5064B16-D705-2DE7-BD71-D2C01F2405BF}"/>
              </a:ext>
            </a:extLst>
          </p:cNvPr>
          <p:cNvSpPr/>
          <p:nvPr/>
        </p:nvSpPr>
        <p:spPr>
          <a:xfrm>
            <a:off x="6317456" y="2147888"/>
            <a:ext cx="759619" cy="702468"/>
          </a:xfrm>
          <a:custGeom>
            <a:avLst/>
            <a:gdLst>
              <a:gd name="connsiteX0" fmla="*/ 0 w 759619"/>
              <a:gd name="connsiteY0" fmla="*/ 0 h 702468"/>
              <a:gd name="connsiteX1" fmla="*/ 52388 w 759619"/>
              <a:gd name="connsiteY1" fmla="*/ 64293 h 702468"/>
              <a:gd name="connsiteX2" fmla="*/ 61913 w 759619"/>
              <a:gd name="connsiteY2" fmla="*/ 102393 h 702468"/>
              <a:gd name="connsiteX3" fmla="*/ 102394 w 759619"/>
              <a:gd name="connsiteY3" fmla="*/ 107156 h 702468"/>
              <a:gd name="connsiteX4" fmla="*/ 154782 w 759619"/>
              <a:gd name="connsiteY4" fmla="*/ 173831 h 702468"/>
              <a:gd name="connsiteX5" fmla="*/ 207169 w 759619"/>
              <a:gd name="connsiteY5" fmla="*/ 230981 h 702468"/>
              <a:gd name="connsiteX6" fmla="*/ 238125 w 759619"/>
              <a:gd name="connsiteY6" fmla="*/ 269081 h 702468"/>
              <a:gd name="connsiteX7" fmla="*/ 283369 w 759619"/>
              <a:gd name="connsiteY7" fmla="*/ 323850 h 702468"/>
              <a:gd name="connsiteX8" fmla="*/ 347663 w 759619"/>
              <a:gd name="connsiteY8" fmla="*/ 376237 h 702468"/>
              <a:gd name="connsiteX9" fmla="*/ 426244 w 759619"/>
              <a:gd name="connsiteY9" fmla="*/ 435768 h 702468"/>
              <a:gd name="connsiteX10" fmla="*/ 466725 w 759619"/>
              <a:gd name="connsiteY10" fmla="*/ 469106 h 702468"/>
              <a:gd name="connsiteX11" fmla="*/ 540544 w 759619"/>
              <a:gd name="connsiteY11" fmla="*/ 526256 h 702468"/>
              <a:gd name="connsiteX12" fmla="*/ 561975 w 759619"/>
              <a:gd name="connsiteY12" fmla="*/ 576262 h 702468"/>
              <a:gd name="connsiteX13" fmla="*/ 583407 w 759619"/>
              <a:gd name="connsiteY13" fmla="*/ 607218 h 702468"/>
              <a:gd name="connsiteX14" fmla="*/ 659607 w 759619"/>
              <a:gd name="connsiteY14" fmla="*/ 638175 h 702468"/>
              <a:gd name="connsiteX15" fmla="*/ 704850 w 759619"/>
              <a:gd name="connsiteY15" fmla="*/ 664368 h 702468"/>
              <a:gd name="connsiteX16" fmla="*/ 759619 w 759619"/>
              <a:gd name="connsiteY16" fmla="*/ 702468 h 702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9619" h="702468">
                <a:moveTo>
                  <a:pt x="0" y="0"/>
                </a:moveTo>
                <a:cubicBezTo>
                  <a:pt x="21034" y="23614"/>
                  <a:pt x="42069" y="47228"/>
                  <a:pt x="52388" y="64293"/>
                </a:cubicBezTo>
                <a:cubicBezTo>
                  <a:pt x="62707" y="81358"/>
                  <a:pt x="53579" y="95249"/>
                  <a:pt x="61913" y="102393"/>
                </a:cubicBezTo>
                <a:cubicBezTo>
                  <a:pt x="70247" y="109537"/>
                  <a:pt x="86916" y="95250"/>
                  <a:pt x="102394" y="107156"/>
                </a:cubicBezTo>
                <a:cubicBezTo>
                  <a:pt x="117872" y="119062"/>
                  <a:pt x="137320" y="153194"/>
                  <a:pt x="154782" y="173831"/>
                </a:cubicBezTo>
                <a:cubicBezTo>
                  <a:pt x="172244" y="194468"/>
                  <a:pt x="193279" y="215106"/>
                  <a:pt x="207169" y="230981"/>
                </a:cubicBezTo>
                <a:cubicBezTo>
                  <a:pt x="221060" y="246856"/>
                  <a:pt x="238125" y="269081"/>
                  <a:pt x="238125" y="269081"/>
                </a:cubicBezTo>
                <a:cubicBezTo>
                  <a:pt x="250825" y="284559"/>
                  <a:pt x="265113" y="305991"/>
                  <a:pt x="283369" y="323850"/>
                </a:cubicBezTo>
                <a:cubicBezTo>
                  <a:pt x="301625" y="341709"/>
                  <a:pt x="323851" y="357584"/>
                  <a:pt x="347663" y="376237"/>
                </a:cubicBezTo>
                <a:cubicBezTo>
                  <a:pt x="371475" y="394890"/>
                  <a:pt x="406400" y="420290"/>
                  <a:pt x="426244" y="435768"/>
                </a:cubicBezTo>
                <a:cubicBezTo>
                  <a:pt x="446088" y="451246"/>
                  <a:pt x="447675" y="454025"/>
                  <a:pt x="466725" y="469106"/>
                </a:cubicBezTo>
                <a:cubicBezTo>
                  <a:pt x="485775" y="484187"/>
                  <a:pt x="524669" y="508397"/>
                  <a:pt x="540544" y="526256"/>
                </a:cubicBezTo>
                <a:cubicBezTo>
                  <a:pt x="556419" y="544115"/>
                  <a:pt x="554831" y="562768"/>
                  <a:pt x="561975" y="576262"/>
                </a:cubicBezTo>
                <a:cubicBezTo>
                  <a:pt x="569119" y="589756"/>
                  <a:pt x="567135" y="596899"/>
                  <a:pt x="583407" y="607218"/>
                </a:cubicBezTo>
                <a:cubicBezTo>
                  <a:pt x="599679" y="617537"/>
                  <a:pt x="639367" y="628650"/>
                  <a:pt x="659607" y="638175"/>
                </a:cubicBezTo>
                <a:cubicBezTo>
                  <a:pt x="679847" y="647700"/>
                  <a:pt x="688181" y="653653"/>
                  <a:pt x="704850" y="664368"/>
                </a:cubicBezTo>
                <a:cubicBezTo>
                  <a:pt x="721519" y="675083"/>
                  <a:pt x="759619" y="702468"/>
                  <a:pt x="759619" y="702468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B499728-1689-272B-899B-21905E040836}"/>
              </a:ext>
            </a:extLst>
          </p:cNvPr>
          <p:cNvSpPr/>
          <p:nvPr/>
        </p:nvSpPr>
        <p:spPr>
          <a:xfrm>
            <a:off x="7081838" y="1771344"/>
            <a:ext cx="3431381" cy="1083775"/>
          </a:xfrm>
          <a:custGeom>
            <a:avLst/>
            <a:gdLst>
              <a:gd name="connsiteX0" fmla="*/ 0 w 3431381"/>
              <a:gd name="connsiteY0" fmla="*/ 1083775 h 1083775"/>
              <a:gd name="connsiteX1" fmla="*/ 111918 w 3431381"/>
              <a:gd name="connsiteY1" fmla="*/ 1019481 h 1083775"/>
              <a:gd name="connsiteX2" fmla="*/ 142875 w 3431381"/>
              <a:gd name="connsiteY2" fmla="*/ 1009956 h 1083775"/>
              <a:gd name="connsiteX3" fmla="*/ 190500 w 3431381"/>
              <a:gd name="connsiteY3" fmla="*/ 1007575 h 1083775"/>
              <a:gd name="connsiteX4" fmla="*/ 211931 w 3431381"/>
              <a:gd name="connsiteY4" fmla="*/ 971856 h 1083775"/>
              <a:gd name="connsiteX5" fmla="*/ 273843 w 3431381"/>
              <a:gd name="connsiteY5" fmla="*/ 969475 h 1083775"/>
              <a:gd name="connsiteX6" fmla="*/ 347662 w 3431381"/>
              <a:gd name="connsiteY6" fmla="*/ 928994 h 1083775"/>
              <a:gd name="connsiteX7" fmla="*/ 390525 w 3431381"/>
              <a:gd name="connsiteY7" fmla="*/ 909944 h 1083775"/>
              <a:gd name="connsiteX8" fmla="*/ 414337 w 3431381"/>
              <a:gd name="connsiteY8" fmla="*/ 881369 h 1083775"/>
              <a:gd name="connsiteX9" fmla="*/ 431006 w 3431381"/>
              <a:gd name="connsiteY9" fmla="*/ 824219 h 1083775"/>
              <a:gd name="connsiteX10" fmla="*/ 469106 w 3431381"/>
              <a:gd name="connsiteY10" fmla="*/ 767069 h 1083775"/>
              <a:gd name="connsiteX11" fmla="*/ 519112 w 3431381"/>
              <a:gd name="connsiteY11" fmla="*/ 738494 h 1083775"/>
              <a:gd name="connsiteX12" fmla="*/ 511968 w 3431381"/>
              <a:gd name="connsiteY12" fmla="*/ 724206 h 1083775"/>
              <a:gd name="connsiteX13" fmla="*/ 604837 w 3431381"/>
              <a:gd name="connsiteY13" fmla="*/ 700394 h 1083775"/>
              <a:gd name="connsiteX14" fmla="*/ 640556 w 3431381"/>
              <a:gd name="connsiteY14" fmla="*/ 669437 h 1083775"/>
              <a:gd name="connsiteX15" fmla="*/ 721518 w 3431381"/>
              <a:gd name="connsiteY15" fmla="*/ 638481 h 1083775"/>
              <a:gd name="connsiteX16" fmla="*/ 742950 w 3431381"/>
              <a:gd name="connsiteY16" fmla="*/ 621812 h 1083775"/>
              <a:gd name="connsiteX17" fmla="*/ 812006 w 3431381"/>
              <a:gd name="connsiteY17" fmla="*/ 578950 h 1083775"/>
              <a:gd name="connsiteX18" fmla="*/ 838200 w 3431381"/>
              <a:gd name="connsiteY18" fmla="*/ 559900 h 1083775"/>
              <a:gd name="connsiteX19" fmla="*/ 909637 w 3431381"/>
              <a:gd name="connsiteY19" fmla="*/ 467031 h 1083775"/>
              <a:gd name="connsiteX20" fmla="*/ 940593 w 3431381"/>
              <a:gd name="connsiteY20" fmla="*/ 455125 h 1083775"/>
              <a:gd name="connsiteX21" fmla="*/ 1009650 w 3431381"/>
              <a:gd name="connsiteY21" fmla="*/ 376544 h 1083775"/>
              <a:gd name="connsiteX22" fmla="*/ 1069181 w 3431381"/>
              <a:gd name="connsiteY22" fmla="*/ 331300 h 1083775"/>
              <a:gd name="connsiteX23" fmla="*/ 1138237 w 3431381"/>
              <a:gd name="connsiteY23" fmla="*/ 283675 h 1083775"/>
              <a:gd name="connsiteX24" fmla="*/ 1164431 w 3431381"/>
              <a:gd name="connsiteY24" fmla="*/ 264625 h 1083775"/>
              <a:gd name="connsiteX25" fmla="*/ 1200150 w 3431381"/>
              <a:gd name="connsiteY25" fmla="*/ 252719 h 1083775"/>
              <a:gd name="connsiteX26" fmla="*/ 1240631 w 3431381"/>
              <a:gd name="connsiteY26" fmla="*/ 236050 h 1083775"/>
              <a:gd name="connsiteX27" fmla="*/ 1381125 w 3431381"/>
              <a:gd name="connsiteY27" fmla="*/ 164612 h 1083775"/>
              <a:gd name="connsiteX28" fmla="*/ 1416843 w 3431381"/>
              <a:gd name="connsiteY28" fmla="*/ 155087 h 1083775"/>
              <a:gd name="connsiteX29" fmla="*/ 1495425 w 3431381"/>
              <a:gd name="connsiteY29" fmla="*/ 152706 h 1083775"/>
              <a:gd name="connsiteX30" fmla="*/ 1581150 w 3431381"/>
              <a:gd name="connsiteY30" fmla="*/ 159850 h 1083775"/>
              <a:gd name="connsiteX31" fmla="*/ 1671637 w 3431381"/>
              <a:gd name="connsiteY31" fmla="*/ 126512 h 1083775"/>
              <a:gd name="connsiteX32" fmla="*/ 1726406 w 3431381"/>
              <a:gd name="connsiteY32" fmla="*/ 121750 h 1083775"/>
              <a:gd name="connsiteX33" fmla="*/ 1783556 w 3431381"/>
              <a:gd name="connsiteY33" fmla="*/ 131275 h 1083775"/>
              <a:gd name="connsiteX34" fmla="*/ 1852612 w 3431381"/>
              <a:gd name="connsiteY34" fmla="*/ 143181 h 1083775"/>
              <a:gd name="connsiteX35" fmla="*/ 1885950 w 3431381"/>
              <a:gd name="connsiteY35" fmla="*/ 150325 h 1083775"/>
              <a:gd name="connsiteX36" fmla="*/ 1900237 w 3431381"/>
              <a:gd name="connsiteY36" fmla="*/ 138419 h 1083775"/>
              <a:gd name="connsiteX37" fmla="*/ 1916906 w 3431381"/>
              <a:gd name="connsiteY37" fmla="*/ 140800 h 1083775"/>
              <a:gd name="connsiteX38" fmla="*/ 1940718 w 3431381"/>
              <a:gd name="connsiteY38" fmla="*/ 119369 h 1083775"/>
              <a:gd name="connsiteX39" fmla="*/ 1993106 w 3431381"/>
              <a:gd name="connsiteY39" fmla="*/ 102700 h 1083775"/>
              <a:gd name="connsiteX40" fmla="*/ 2024062 w 3431381"/>
              <a:gd name="connsiteY40" fmla="*/ 95556 h 1083775"/>
              <a:gd name="connsiteX41" fmla="*/ 2038350 w 3431381"/>
              <a:gd name="connsiteY41" fmla="*/ 62219 h 1083775"/>
              <a:gd name="connsiteX42" fmla="*/ 2064543 w 3431381"/>
              <a:gd name="connsiteY42" fmla="*/ 38406 h 1083775"/>
              <a:gd name="connsiteX43" fmla="*/ 2097881 w 3431381"/>
              <a:gd name="connsiteY43" fmla="*/ 71744 h 1083775"/>
              <a:gd name="connsiteX44" fmla="*/ 2140743 w 3431381"/>
              <a:gd name="connsiteY44" fmla="*/ 28881 h 1083775"/>
              <a:gd name="connsiteX45" fmla="*/ 2178843 w 3431381"/>
              <a:gd name="connsiteY45" fmla="*/ 38406 h 1083775"/>
              <a:gd name="connsiteX46" fmla="*/ 2190750 w 3431381"/>
              <a:gd name="connsiteY46" fmla="*/ 47931 h 1083775"/>
              <a:gd name="connsiteX47" fmla="*/ 2219325 w 3431381"/>
              <a:gd name="connsiteY47" fmla="*/ 31262 h 1083775"/>
              <a:gd name="connsiteX48" fmla="*/ 2245518 w 3431381"/>
              <a:gd name="connsiteY48" fmla="*/ 21737 h 1083775"/>
              <a:gd name="connsiteX49" fmla="*/ 2274093 w 3431381"/>
              <a:gd name="connsiteY49" fmla="*/ 19356 h 1083775"/>
              <a:gd name="connsiteX50" fmla="*/ 2300287 w 3431381"/>
              <a:gd name="connsiteY50" fmla="*/ 12212 h 1083775"/>
              <a:gd name="connsiteX51" fmla="*/ 2331243 w 3431381"/>
              <a:gd name="connsiteY51" fmla="*/ 2687 h 1083775"/>
              <a:gd name="connsiteX52" fmla="*/ 2371725 w 3431381"/>
              <a:gd name="connsiteY52" fmla="*/ 2687 h 1083775"/>
              <a:gd name="connsiteX53" fmla="*/ 2414587 w 3431381"/>
              <a:gd name="connsiteY53" fmla="*/ 33644 h 1083775"/>
              <a:gd name="connsiteX54" fmla="*/ 2443162 w 3431381"/>
              <a:gd name="connsiteY54" fmla="*/ 24119 h 1083775"/>
              <a:gd name="connsiteX55" fmla="*/ 2502693 w 3431381"/>
              <a:gd name="connsiteY55" fmla="*/ 21737 h 1083775"/>
              <a:gd name="connsiteX56" fmla="*/ 2536031 w 3431381"/>
              <a:gd name="connsiteY56" fmla="*/ 26500 h 1083775"/>
              <a:gd name="connsiteX57" fmla="*/ 2590800 w 3431381"/>
              <a:gd name="connsiteY57" fmla="*/ 36025 h 1083775"/>
              <a:gd name="connsiteX58" fmla="*/ 2636043 w 3431381"/>
              <a:gd name="connsiteY58" fmla="*/ 38406 h 1083775"/>
              <a:gd name="connsiteX59" fmla="*/ 2683668 w 3431381"/>
              <a:gd name="connsiteY59" fmla="*/ 47931 h 1083775"/>
              <a:gd name="connsiteX60" fmla="*/ 2724150 w 3431381"/>
              <a:gd name="connsiteY60" fmla="*/ 50312 h 1083775"/>
              <a:gd name="connsiteX61" fmla="*/ 2740818 w 3431381"/>
              <a:gd name="connsiteY61" fmla="*/ 45550 h 1083775"/>
              <a:gd name="connsiteX62" fmla="*/ 2786062 w 3431381"/>
              <a:gd name="connsiteY62" fmla="*/ 83650 h 1083775"/>
              <a:gd name="connsiteX63" fmla="*/ 2807493 w 3431381"/>
              <a:gd name="connsiteY63" fmla="*/ 83650 h 1083775"/>
              <a:gd name="connsiteX64" fmla="*/ 2826543 w 3431381"/>
              <a:gd name="connsiteY64" fmla="*/ 66981 h 1083775"/>
              <a:gd name="connsiteX65" fmla="*/ 2859881 w 3431381"/>
              <a:gd name="connsiteY65" fmla="*/ 64600 h 1083775"/>
              <a:gd name="connsiteX66" fmla="*/ 2890837 w 3431381"/>
              <a:gd name="connsiteY66" fmla="*/ 59837 h 1083775"/>
              <a:gd name="connsiteX67" fmla="*/ 2921793 w 3431381"/>
              <a:gd name="connsiteY67" fmla="*/ 38406 h 1083775"/>
              <a:gd name="connsiteX68" fmla="*/ 2940843 w 3431381"/>
              <a:gd name="connsiteY68" fmla="*/ 45550 h 1083775"/>
              <a:gd name="connsiteX69" fmla="*/ 2964656 w 3431381"/>
              <a:gd name="connsiteY69" fmla="*/ 16975 h 1083775"/>
              <a:gd name="connsiteX70" fmla="*/ 3005137 w 3431381"/>
              <a:gd name="connsiteY70" fmla="*/ 38406 h 1083775"/>
              <a:gd name="connsiteX71" fmla="*/ 3026568 w 3431381"/>
              <a:gd name="connsiteY71" fmla="*/ 33644 h 1083775"/>
              <a:gd name="connsiteX72" fmla="*/ 3088481 w 3431381"/>
              <a:gd name="connsiteY72" fmla="*/ 64600 h 1083775"/>
              <a:gd name="connsiteX73" fmla="*/ 3107531 w 3431381"/>
              <a:gd name="connsiteY73" fmla="*/ 78887 h 1083775"/>
              <a:gd name="connsiteX74" fmla="*/ 3155156 w 3431381"/>
              <a:gd name="connsiteY74" fmla="*/ 102700 h 1083775"/>
              <a:gd name="connsiteX75" fmla="*/ 3171825 w 3431381"/>
              <a:gd name="connsiteY75" fmla="*/ 107462 h 1083775"/>
              <a:gd name="connsiteX76" fmla="*/ 3207543 w 3431381"/>
              <a:gd name="connsiteY76" fmla="*/ 112225 h 1083775"/>
              <a:gd name="connsiteX77" fmla="*/ 3243262 w 3431381"/>
              <a:gd name="connsiteY77" fmla="*/ 107462 h 1083775"/>
              <a:gd name="connsiteX78" fmla="*/ 3255168 w 3431381"/>
              <a:gd name="connsiteY78" fmla="*/ 107462 h 1083775"/>
              <a:gd name="connsiteX79" fmla="*/ 3267075 w 3431381"/>
              <a:gd name="connsiteY79" fmla="*/ 121750 h 1083775"/>
              <a:gd name="connsiteX80" fmla="*/ 3288506 w 3431381"/>
              <a:gd name="connsiteY80" fmla="*/ 116987 h 1083775"/>
              <a:gd name="connsiteX81" fmla="*/ 3305175 w 3431381"/>
              <a:gd name="connsiteY81" fmla="*/ 131275 h 1083775"/>
              <a:gd name="connsiteX82" fmla="*/ 3331368 w 3431381"/>
              <a:gd name="connsiteY82" fmla="*/ 140800 h 1083775"/>
              <a:gd name="connsiteX83" fmla="*/ 3357562 w 3431381"/>
              <a:gd name="connsiteY83" fmla="*/ 147944 h 1083775"/>
              <a:gd name="connsiteX84" fmla="*/ 3376612 w 3431381"/>
              <a:gd name="connsiteY84" fmla="*/ 150325 h 1083775"/>
              <a:gd name="connsiteX85" fmla="*/ 3388518 w 3431381"/>
              <a:gd name="connsiteY85" fmla="*/ 143181 h 1083775"/>
              <a:gd name="connsiteX86" fmla="*/ 3414712 w 3431381"/>
              <a:gd name="connsiteY86" fmla="*/ 166994 h 1083775"/>
              <a:gd name="connsiteX87" fmla="*/ 3431381 w 3431381"/>
              <a:gd name="connsiteY87" fmla="*/ 190806 h 108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3431381" h="1083775">
                <a:moveTo>
                  <a:pt x="0" y="1083775"/>
                </a:moveTo>
                <a:cubicBezTo>
                  <a:pt x="44053" y="1057779"/>
                  <a:pt x="88106" y="1031784"/>
                  <a:pt x="111918" y="1019481"/>
                </a:cubicBezTo>
                <a:cubicBezTo>
                  <a:pt x="135730" y="1007178"/>
                  <a:pt x="129778" y="1011940"/>
                  <a:pt x="142875" y="1009956"/>
                </a:cubicBezTo>
                <a:cubicBezTo>
                  <a:pt x="155972" y="1007972"/>
                  <a:pt x="178991" y="1013925"/>
                  <a:pt x="190500" y="1007575"/>
                </a:cubicBezTo>
                <a:cubicBezTo>
                  <a:pt x="202009" y="1001225"/>
                  <a:pt x="198040" y="978206"/>
                  <a:pt x="211931" y="971856"/>
                </a:cubicBezTo>
                <a:cubicBezTo>
                  <a:pt x="225822" y="965506"/>
                  <a:pt x="251221" y="976619"/>
                  <a:pt x="273843" y="969475"/>
                </a:cubicBezTo>
                <a:cubicBezTo>
                  <a:pt x="296465" y="962331"/>
                  <a:pt x="328215" y="938916"/>
                  <a:pt x="347662" y="928994"/>
                </a:cubicBezTo>
                <a:cubicBezTo>
                  <a:pt x="367109" y="919072"/>
                  <a:pt x="379413" y="917881"/>
                  <a:pt x="390525" y="909944"/>
                </a:cubicBezTo>
                <a:cubicBezTo>
                  <a:pt x="401638" y="902006"/>
                  <a:pt x="407590" y="895656"/>
                  <a:pt x="414337" y="881369"/>
                </a:cubicBezTo>
                <a:cubicBezTo>
                  <a:pt x="421084" y="867082"/>
                  <a:pt x="421878" y="843269"/>
                  <a:pt x="431006" y="824219"/>
                </a:cubicBezTo>
                <a:cubicBezTo>
                  <a:pt x="440134" y="805169"/>
                  <a:pt x="454422" y="781356"/>
                  <a:pt x="469106" y="767069"/>
                </a:cubicBezTo>
                <a:cubicBezTo>
                  <a:pt x="483790" y="752781"/>
                  <a:pt x="511968" y="745638"/>
                  <a:pt x="519112" y="738494"/>
                </a:cubicBezTo>
                <a:cubicBezTo>
                  <a:pt x="526256" y="731350"/>
                  <a:pt x="497680" y="730556"/>
                  <a:pt x="511968" y="724206"/>
                </a:cubicBezTo>
                <a:cubicBezTo>
                  <a:pt x="526256" y="717856"/>
                  <a:pt x="583406" y="709522"/>
                  <a:pt x="604837" y="700394"/>
                </a:cubicBezTo>
                <a:cubicBezTo>
                  <a:pt x="626268" y="691266"/>
                  <a:pt x="621109" y="679756"/>
                  <a:pt x="640556" y="669437"/>
                </a:cubicBezTo>
                <a:cubicBezTo>
                  <a:pt x="660003" y="659118"/>
                  <a:pt x="704452" y="646418"/>
                  <a:pt x="721518" y="638481"/>
                </a:cubicBezTo>
                <a:cubicBezTo>
                  <a:pt x="738584" y="630544"/>
                  <a:pt x="727869" y="631734"/>
                  <a:pt x="742950" y="621812"/>
                </a:cubicBezTo>
                <a:cubicBezTo>
                  <a:pt x="758031" y="611890"/>
                  <a:pt x="796131" y="589269"/>
                  <a:pt x="812006" y="578950"/>
                </a:cubicBezTo>
                <a:cubicBezTo>
                  <a:pt x="827881" y="568631"/>
                  <a:pt x="821928" y="578553"/>
                  <a:pt x="838200" y="559900"/>
                </a:cubicBezTo>
                <a:cubicBezTo>
                  <a:pt x="854472" y="541247"/>
                  <a:pt x="892572" y="484493"/>
                  <a:pt x="909637" y="467031"/>
                </a:cubicBezTo>
                <a:cubicBezTo>
                  <a:pt x="926703" y="449568"/>
                  <a:pt x="923924" y="470206"/>
                  <a:pt x="940593" y="455125"/>
                </a:cubicBezTo>
                <a:cubicBezTo>
                  <a:pt x="957262" y="440044"/>
                  <a:pt x="988219" y="397181"/>
                  <a:pt x="1009650" y="376544"/>
                </a:cubicBezTo>
                <a:cubicBezTo>
                  <a:pt x="1031081" y="355907"/>
                  <a:pt x="1047750" y="346778"/>
                  <a:pt x="1069181" y="331300"/>
                </a:cubicBezTo>
                <a:cubicBezTo>
                  <a:pt x="1090612" y="315822"/>
                  <a:pt x="1122362" y="294787"/>
                  <a:pt x="1138237" y="283675"/>
                </a:cubicBezTo>
                <a:cubicBezTo>
                  <a:pt x="1154112" y="272562"/>
                  <a:pt x="1154112" y="269784"/>
                  <a:pt x="1164431" y="264625"/>
                </a:cubicBezTo>
                <a:cubicBezTo>
                  <a:pt x="1174750" y="259466"/>
                  <a:pt x="1187450" y="257482"/>
                  <a:pt x="1200150" y="252719"/>
                </a:cubicBezTo>
                <a:cubicBezTo>
                  <a:pt x="1212850" y="247956"/>
                  <a:pt x="1210469" y="250734"/>
                  <a:pt x="1240631" y="236050"/>
                </a:cubicBezTo>
                <a:cubicBezTo>
                  <a:pt x="1270793" y="221366"/>
                  <a:pt x="1351756" y="178106"/>
                  <a:pt x="1381125" y="164612"/>
                </a:cubicBezTo>
                <a:cubicBezTo>
                  <a:pt x="1410494" y="151118"/>
                  <a:pt x="1397793" y="157071"/>
                  <a:pt x="1416843" y="155087"/>
                </a:cubicBezTo>
                <a:cubicBezTo>
                  <a:pt x="1435893" y="153103"/>
                  <a:pt x="1468041" y="151912"/>
                  <a:pt x="1495425" y="152706"/>
                </a:cubicBezTo>
                <a:cubicBezTo>
                  <a:pt x="1522809" y="153500"/>
                  <a:pt x="1551781" y="164216"/>
                  <a:pt x="1581150" y="159850"/>
                </a:cubicBezTo>
                <a:cubicBezTo>
                  <a:pt x="1610519" y="155484"/>
                  <a:pt x="1647428" y="132862"/>
                  <a:pt x="1671637" y="126512"/>
                </a:cubicBezTo>
                <a:cubicBezTo>
                  <a:pt x="1695846" y="120162"/>
                  <a:pt x="1707753" y="120956"/>
                  <a:pt x="1726406" y="121750"/>
                </a:cubicBezTo>
                <a:cubicBezTo>
                  <a:pt x="1745059" y="122544"/>
                  <a:pt x="1783556" y="131275"/>
                  <a:pt x="1783556" y="131275"/>
                </a:cubicBezTo>
                <a:lnTo>
                  <a:pt x="1852612" y="143181"/>
                </a:lnTo>
                <a:cubicBezTo>
                  <a:pt x="1869678" y="146356"/>
                  <a:pt x="1878013" y="151119"/>
                  <a:pt x="1885950" y="150325"/>
                </a:cubicBezTo>
                <a:cubicBezTo>
                  <a:pt x="1893887" y="149531"/>
                  <a:pt x="1895078" y="140006"/>
                  <a:pt x="1900237" y="138419"/>
                </a:cubicBezTo>
                <a:cubicBezTo>
                  <a:pt x="1905396" y="136832"/>
                  <a:pt x="1910159" y="143975"/>
                  <a:pt x="1916906" y="140800"/>
                </a:cubicBezTo>
                <a:cubicBezTo>
                  <a:pt x="1923653" y="137625"/>
                  <a:pt x="1928018" y="125719"/>
                  <a:pt x="1940718" y="119369"/>
                </a:cubicBezTo>
                <a:cubicBezTo>
                  <a:pt x="1953418" y="113019"/>
                  <a:pt x="1979215" y="106669"/>
                  <a:pt x="1993106" y="102700"/>
                </a:cubicBezTo>
                <a:cubicBezTo>
                  <a:pt x="2006997" y="98731"/>
                  <a:pt x="2016521" y="102303"/>
                  <a:pt x="2024062" y="95556"/>
                </a:cubicBezTo>
                <a:cubicBezTo>
                  <a:pt x="2031603" y="88809"/>
                  <a:pt x="2031603" y="71744"/>
                  <a:pt x="2038350" y="62219"/>
                </a:cubicBezTo>
                <a:cubicBezTo>
                  <a:pt x="2045097" y="52694"/>
                  <a:pt x="2054621" y="36818"/>
                  <a:pt x="2064543" y="38406"/>
                </a:cubicBezTo>
                <a:cubicBezTo>
                  <a:pt x="2074465" y="39994"/>
                  <a:pt x="2085181" y="73331"/>
                  <a:pt x="2097881" y="71744"/>
                </a:cubicBezTo>
                <a:cubicBezTo>
                  <a:pt x="2110581" y="70157"/>
                  <a:pt x="2127249" y="34437"/>
                  <a:pt x="2140743" y="28881"/>
                </a:cubicBezTo>
                <a:cubicBezTo>
                  <a:pt x="2154237" y="23325"/>
                  <a:pt x="2170509" y="35231"/>
                  <a:pt x="2178843" y="38406"/>
                </a:cubicBezTo>
                <a:cubicBezTo>
                  <a:pt x="2187177" y="41581"/>
                  <a:pt x="2184003" y="49122"/>
                  <a:pt x="2190750" y="47931"/>
                </a:cubicBezTo>
                <a:cubicBezTo>
                  <a:pt x="2197497" y="46740"/>
                  <a:pt x="2210197" y="35628"/>
                  <a:pt x="2219325" y="31262"/>
                </a:cubicBezTo>
                <a:cubicBezTo>
                  <a:pt x="2228453" y="26896"/>
                  <a:pt x="2236390" y="23721"/>
                  <a:pt x="2245518" y="21737"/>
                </a:cubicBezTo>
                <a:cubicBezTo>
                  <a:pt x="2254646" y="19753"/>
                  <a:pt x="2264965" y="20943"/>
                  <a:pt x="2274093" y="19356"/>
                </a:cubicBezTo>
                <a:cubicBezTo>
                  <a:pt x="2283221" y="17768"/>
                  <a:pt x="2290762" y="14990"/>
                  <a:pt x="2300287" y="12212"/>
                </a:cubicBezTo>
                <a:cubicBezTo>
                  <a:pt x="2309812" y="9434"/>
                  <a:pt x="2319337" y="4274"/>
                  <a:pt x="2331243" y="2687"/>
                </a:cubicBezTo>
                <a:cubicBezTo>
                  <a:pt x="2343149" y="1100"/>
                  <a:pt x="2357834" y="-2472"/>
                  <a:pt x="2371725" y="2687"/>
                </a:cubicBezTo>
                <a:cubicBezTo>
                  <a:pt x="2385616" y="7846"/>
                  <a:pt x="2402681" y="30072"/>
                  <a:pt x="2414587" y="33644"/>
                </a:cubicBezTo>
                <a:cubicBezTo>
                  <a:pt x="2426493" y="37216"/>
                  <a:pt x="2428478" y="26103"/>
                  <a:pt x="2443162" y="24119"/>
                </a:cubicBezTo>
                <a:cubicBezTo>
                  <a:pt x="2457846" y="22135"/>
                  <a:pt x="2487215" y="21340"/>
                  <a:pt x="2502693" y="21737"/>
                </a:cubicBezTo>
                <a:cubicBezTo>
                  <a:pt x="2518171" y="22134"/>
                  <a:pt x="2521347" y="24119"/>
                  <a:pt x="2536031" y="26500"/>
                </a:cubicBezTo>
                <a:cubicBezTo>
                  <a:pt x="2550715" y="28881"/>
                  <a:pt x="2574131" y="34041"/>
                  <a:pt x="2590800" y="36025"/>
                </a:cubicBezTo>
                <a:cubicBezTo>
                  <a:pt x="2607469" y="38009"/>
                  <a:pt x="2620565" y="36422"/>
                  <a:pt x="2636043" y="38406"/>
                </a:cubicBezTo>
                <a:cubicBezTo>
                  <a:pt x="2651521" y="40390"/>
                  <a:pt x="2668984" y="45947"/>
                  <a:pt x="2683668" y="47931"/>
                </a:cubicBezTo>
                <a:cubicBezTo>
                  <a:pt x="2698352" y="49915"/>
                  <a:pt x="2714625" y="50709"/>
                  <a:pt x="2724150" y="50312"/>
                </a:cubicBezTo>
                <a:cubicBezTo>
                  <a:pt x="2733675" y="49915"/>
                  <a:pt x="2730499" y="39994"/>
                  <a:pt x="2740818" y="45550"/>
                </a:cubicBezTo>
                <a:cubicBezTo>
                  <a:pt x="2751137" y="51106"/>
                  <a:pt x="2774950" y="77300"/>
                  <a:pt x="2786062" y="83650"/>
                </a:cubicBezTo>
                <a:cubicBezTo>
                  <a:pt x="2797174" y="90000"/>
                  <a:pt x="2800746" y="86428"/>
                  <a:pt x="2807493" y="83650"/>
                </a:cubicBezTo>
                <a:cubicBezTo>
                  <a:pt x="2814240" y="80872"/>
                  <a:pt x="2817812" y="70156"/>
                  <a:pt x="2826543" y="66981"/>
                </a:cubicBezTo>
                <a:cubicBezTo>
                  <a:pt x="2835274" y="63806"/>
                  <a:pt x="2849166" y="65791"/>
                  <a:pt x="2859881" y="64600"/>
                </a:cubicBezTo>
                <a:cubicBezTo>
                  <a:pt x="2870596" y="63409"/>
                  <a:pt x="2880518" y="64203"/>
                  <a:pt x="2890837" y="59837"/>
                </a:cubicBezTo>
                <a:cubicBezTo>
                  <a:pt x="2901156" y="55471"/>
                  <a:pt x="2913459" y="40787"/>
                  <a:pt x="2921793" y="38406"/>
                </a:cubicBezTo>
                <a:cubicBezTo>
                  <a:pt x="2930127" y="36025"/>
                  <a:pt x="2933699" y="49122"/>
                  <a:pt x="2940843" y="45550"/>
                </a:cubicBezTo>
                <a:cubicBezTo>
                  <a:pt x="2947987" y="41978"/>
                  <a:pt x="2953941" y="18166"/>
                  <a:pt x="2964656" y="16975"/>
                </a:cubicBezTo>
                <a:cubicBezTo>
                  <a:pt x="2975371" y="15784"/>
                  <a:pt x="2994818" y="35628"/>
                  <a:pt x="3005137" y="38406"/>
                </a:cubicBezTo>
                <a:cubicBezTo>
                  <a:pt x="3015456" y="41184"/>
                  <a:pt x="3012677" y="29278"/>
                  <a:pt x="3026568" y="33644"/>
                </a:cubicBezTo>
                <a:cubicBezTo>
                  <a:pt x="3040459" y="38010"/>
                  <a:pt x="3074987" y="57060"/>
                  <a:pt x="3088481" y="64600"/>
                </a:cubicBezTo>
                <a:cubicBezTo>
                  <a:pt x="3101975" y="72140"/>
                  <a:pt x="3096419" y="72537"/>
                  <a:pt x="3107531" y="78887"/>
                </a:cubicBezTo>
                <a:cubicBezTo>
                  <a:pt x="3118643" y="85237"/>
                  <a:pt x="3144440" y="97938"/>
                  <a:pt x="3155156" y="102700"/>
                </a:cubicBezTo>
                <a:cubicBezTo>
                  <a:pt x="3165872" y="107462"/>
                  <a:pt x="3163094" y="105874"/>
                  <a:pt x="3171825" y="107462"/>
                </a:cubicBezTo>
                <a:cubicBezTo>
                  <a:pt x="3180556" y="109050"/>
                  <a:pt x="3195637" y="112225"/>
                  <a:pt x="3207543" y="112225"/>
                </a:cubicBezTo>
                <a:cubicBezTo>
                  <a:pt x="3219449" y="112225"/>
                  <a:pt x="3235325" y="108256"/>
                  <a:pt x="3243262" y="107462"/>
                </a:cubicBezTo>
                <a:cubicBezTo>
                  <a:pt x="3251199" y="106668"/>
                  <a:pt x="3251199" y="105081"/>
                  <a:pt x="3255168" y="107462"/>
                </a:cubicBezTo>
                <a:cubicBezTo>
                  <a:pt x="3259137" y="109843"/>
                  <a:pt x="3261519" y="120163"/>
                  <a:pt x="3267075" y="121750"/>
                </a:cubicBezTo>
                <a:cubicBezTo>
                  <a:pt x="3272631" y="123337"/>
                  <a:pt x="3282156" y="115399"/>
                  <a:pt x="3288506" y="116987"/>
                </a:cubicBezTo>
                <a:cubicBezTo>
                  <a:pt x="3294856" y="118574"/>
                  <a:pt x="3298032" y="127306"/>
                  <a:pt x="3305175" y="131275"/>
                </a:cubicBezTo>
                <a:cubicBezTo>
                  <a:pt x="3312318" y="135244"/>
                  <a:pt x="3322637" y="138022"/>
                  <a:pt x="3331368" y="140800"/>
                </a:cubicBezTo>
                <a:cubicBezTo>
                  <a:pt x="3340099" y="143578"/>
                  <a:pt x="3350021" y="146356"/>
                  <a:pt x="3357562" y="147944"/>
                </a:cubicBezTo>
                <a:cubicBezTo>
                  <a:pt x="3365103" y="149532"/>
                  <a:pt x="3371453" y="151119"/>
                  <a:pt x="3376612" y="150325"/>
                </a:cubicBezTo>
                <a:cubicBezTo>
                  <a:pt x="3381771" y="149531"/>
                  <a:pt x="3382168" y="140403"/>
                  <a:pt x="3388518" y="143181"/>
                </a:cubicBezTo>
                <a:cubicBezTo>
                  <a:pt x="3394868" y="145959"/>
                  <a:pt x="3407568" y="159056"/>
                  <a:pt x="3414712" y="166994"/>
                </a:cubicBezTo>
                <a:cubicBezTo>
                  <a:pt x="3421856" y="174931"/>
                  <a:pt x="3423047" y="185647"/>
                  <a:pt x="3431381" y="190806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2937347-0459-B55E-A79F-03D5621FB12E}"/>
              </a:ext>
            </a:extLst>
          </p:cNvPr>
          <p:cNvSpPr/>
          <p:nvPr/>
        </p:nvSpPr>
        <p:spPr>
          <a:xfrm>
            <a:off x="7670006" y="1950244"/>
            <a:ext cx="3030310" cy="1473994"/>
          </a:xfrm>
          <a:custGeom>
            <a:avLst/>
            <a:gdLst>
              <a:gd name="connsiteX0" fmla="*/ 0 w 3030310"/>
              <a:gd name="connsiteY0" fmla="*/ 1473994 h 1473994"/>
              <a:gd name="connsiteX1" fmla="*/ 109538 w 3030310"/>
              <a:gd name="connsiteY1" fmla="*/ 1397794 h 1473994"/>
              <a:gd name="connsiteX2" fmla="*/ 269082 w 3030310"/>
              <a:gd name="connsiteY2" fmla="*/ 1352550 h 1473994"/>
              <a:gd name="connsiteX3" fmla="*/ 385763 w 3030310"/>
              <a:gd name="connsiteY3" fmla="*/ 1281112 h 1473994"/>
              <a:gd name="connsiteX4" fmla="*/ 492919 w 3030310"/>
              <a:gd name="connsiteY4" fmla="*/ 1195387 h 1473994"/>
              <a:gd name="connsiteX5" fmla="*/ 552450 w 3030310"/>
              <a:gd name="connsiteY5" fmla="*/ 1164431 h 1473994"/>
              <a:gd name="connsiteX6" fmla="*/ 695325 w 3030310"/>
              <a:gd name="connsiteY6" fmla="*/ 1109662 h 1473994"/>
              <a:gd name="connsiteX7" fmla="*/ 759619 w 3030310"/>
              <a:gd name="connsiteY7" fmla="*/ 1097756 h 1473994"/>
              <a:gd name="connsiteX8" fmla="*/ 873919 w 3030310"/>
              <a:gd name="connsiteY8" fmla="*/ 1052512 h 1473994"/>
              <a:gd name="connsiteX9" fmla="*/ 992982 w 3030310"/>
              <a:gd name="connsiteY9" fmla="*/ 1000125 h 1473994"/>
              <a:gd name="connsiteX10" fmla="*/ 1076325 w 3030310"/>
              <a:gd name="connsiteY10" fmla="*/ 942975 h 1473994"/>
              <a:gd name="connsiteX11" fmla="*/ 1123950 w 3030310"/>
              <a:gd name="connsiteY11" fmla="*/ 902494 h 1473994"/>
              <a:gd name="connsiteX12" fmla="*/ 1321594 w 3030310"/>
              <a:gd name="connsiteY12" fmla="*/ 821531 h 1473994"/>
              <a:gd name="connsiteX13" fmla="*/ 1397794 w 3030310"/>
              <a:gd name="connsiteY13" fmla="*/ 788194 h 1473994"/>
              <a:gd name="connsiteX14" fmla="*/ 1500188 w 3030310"/>
              <a:gd name="connsiteY14" fmla="*/ 769144 h 1473994"/>
              <a:gd name="connsiteX15" fmla="*/ 1581150 w 3030310"/>
              <a:gd name="connsiteY15" fmla="*/ 738187 h 1473994"/>
              <a:gd name="connsiteX16" fmla="*/ 1631157 w 3030310"/>
              <a:gd name="connsiteY16" fmla="*/ 673894 h 1473994"/>
              <a:gd name="connsiteX17" fmla="*/ 1726407 w 3030310"/>
              <a:gd name="connsiteY17" fmla="*/ 631031 h 1473994"/>
              <a:gd name="connsiteX18" fmla="*/ 1754982 w 3030310"/>
              <a:gd name="connsiteY18" fmla="*/ 616744 h 1473994"/>
              <a:gd name="connsiteX19" fmla="*/ 1769269 w 3030310"/>
              <a:gd name="connsiteY19" fmla="*/ 578644 h 1473994"/>
              <a:gd name="connsiteX20" fmla="*/ 1916907 w 3030310"/>
              <a:gd name="connsiteY20" fmla="*/ 531019 h 1473994"/>
              <a:gd name="connsiteX21" fmla="*/ 1962150 w 3030310"/>
              <a:gd name="connsiteY21" fmla="*/ 492919 h 1473994"/>
              <a:gd name="connsiteX22" fmla="*/ 2043113 w 3030310"/>
              <a:gd name="connsiteY22" fmla="*/ 454819 h 1473994"/>
              <a:gd name="connsiteX23" fmla="*/ 2085975 w 3030310"/>
              <a:gd name="connsiteY23" fmla="*/ 471487 h 1473994"/>
              <a:gd name="connsiteX24" fmla="*/ 2169319 w 3030310"/>
              <a:gd name="connsiteY24" fmla="*/ 395287 h 1473994"/>
              <a:gd name="connsiteX25" fmla="*/ 2209800 w 3030310"/>
              <a:gd name="connsiteY25" fmla="*/ 366712 h 1473994"/>
              <a:gd name="connsiteX26" fmla="*/ 2259807 w 3030310"/>
              <a:gd name="connsiteY26" fmla="*/ 326231 h 1473994"/>
              <a:gd name="connsiteX27" fmla="*/ 2319338 w 3030310"/>
              <a:gd name="connsiteY27" fmla="*/ 309562 h 1473994"/>
              <a:gd name="connsiteX28" fmla="*/ 2366963 w 3030310"/>
              <a:gd name="connsiteY28" fmla="*/ 300037 h 1473994"/>
              <a:gd name="connsiteX29" fmla="*/ 2426494 w 3030310"/>
              <a:gd name="connsiteY29" fmla="*/ 278606 h 1473994"/>
              <a:gd name="connsiteX30" fmla="*/ 2447925 w 3030310"/>
              <a:gd name="connsiteY30" fmla="*/ 240506 h 1473994"/>
              <a:gd name="connsiteX31" fmla="*/ 2538413 w 3030310"/>
              <a:gd name="connsiteY31" fmla="*/ 204787 h 1473994"/>
              <a:gd name="connsiteX32" fmla="*/ 2605088 w 3030310"/>
              <a:gd name="connsiteY32" fmla="*/ 166687 h 1473994"/>
              <a:gd name="connsiteX33" fmla="*/ 2686050 w 3030310"/>
              <a:gd name="connsiteY33" fmla="*/ 142875 h 1473994"/>
              <a:gd name="connsiteX34" fmla="*/ 2724150 w 3030310"/>
              <a:gd name="connsiteY34" fmla="*/ 111919 h 1473994"/>
              <a:gd name="connsiteX35" fmla="*/ 2762250 w 3030310"/>
              <a:gd name="connsiteY35" fmla="*/ 73819 h 1473994"/>
              <a:gd name="connsiteX36" fmla="*/ 2805113 w 3030310"/>
              <a:gd name="connsiteY36" fmla="*/ 54769 h 1473994"/>
              <a:gd name="connsiteX37" fmla="*/ 2840832 w 3030310"/>
              <a:gd name="connsiteY37" fmla="*/ 23812 h 1473994"/>
              <a:gd name="connsiteX38" fmla="*/ 2857500 w 3030310"/>
              <a:gd name="connsiteY38" fmla="*/ 0 h 1473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030310" h="1473994">
                <a:moveTo>
                  <a:pt x="0" y="1473994"/>
                </a:moveTo>
                <a:cubicBezTo>
                  <a:pt x="32345" y="1446014"/>
                  <a:pt x="64691" y="1418035"/>
                  <a:pt x="109538" y="1397794"/>
                </a:cubicBezTo>
                <a:cubicBezTo>
                  <a:pt x="154385" y="1377553"/>
                  <a:pt x="223045" y="1371997"/>
                  <a:pt x="269082" y="1352550"/>
                </a:cubicBezTo>
                <a:cubicBezTo>
                  <a:pt x="315119" y="1333103"/>
                  <a:pt x="348457" y="1307306"/>
                  <a:pt x="385763" y="1281112"/>
                </a:cubicBezTo>
                <a:cubicBezTo>
                  <a:pt x="423069" y="1254918"/>
                  <a:pt x="465138" y="1214834"/>
                  <a:pt x="492919" y="1195387"/>
                </a:cubicBezTo>
                <a:cubicBezTo>
                  <a:pt x="520700" y="1175940"/>
                  <a:pt x="518716" y="1178718"/>
                  <a:pt x="552450" y="1164431"/>
                </a:cubicBezTo>
                <a:cubicBezTo>
                  <a:pt x="586184" y="1150144"/>
                  <a:pt x="660797" y="1120774"/>
                  <a:pt x="695325" y="1109662"/>
                </a:cubicBezTo>
                <a:cubicBezTo>
                  <a:pt x="729853" y="1098550"/>
                  <a:pt x="729853" y="1107281"/>
                  <a:pt x="759619" y="1097756"/>
                </a:cubicBezTo>
                <a:cubicBezTo>
                  <a:pt x="789385" y="1088231"/>
                  <a:pt x="835025" y="1068784"/>
                  <a:pt x="873919" y="1052512"/>
                </a:cubicBezTo>
                <a:cubicBezTo>
                  <a:pt x="912813" y="1036240"/>
                  <a:pt x="959248" y="1018381"/>
                  <a:pt x="992982" y="1000125"/>
                </a:cubicBezTo>
                <a:cubicBezTo>
                  <a:pt x="1026716" y="981869"/>
                  <a:pt x="1054497" y="959247"/>
                  <a:pt x="1076325" y="942975"/>
                </a:cubicBezTo>
                <a:cubicBezTo>
                  <a:pt x="1098153" y="926703"/>
                  <a:pt x="1083072" y="922735"/>
                  <a:pt x="1123950" y="902494"/>
                </a:cubicBezTo>
                <a:cubicBezTo>
                  <a:pt x="1164828" y="882253"/>
                  <a:pt x="1275953" y="840581"/>
                  <a:pt x="1321594" y="821531"/>
                </a:cubicBezTo>
                <a:cubicBezTo>
                  <a:pt x="1367235" y="802481"/>
                  <a:pt x="1368028" y="796925"/>
                  <a:pt x="1397794" y="788194"/>
                </a:cubicBezTo>
                <a:cubicBezTo>
                  <a:pt x="1427560" y="779463"/>
                  <a:pt x="1469629" y="777478"/>
                  <a:pt x="1500188" y="769144"/>
                </a:cubicBezTo>
                <a:cubicBezTo>
                  <a:pt x="1530747" y="760810"/>
                  <a:pt x="1559322" y="754062"/>
                  <a:pt x="1581150" y="738187"/>
                </a:cubicBezTo>
                <a:cubicBezTo>
                  <a:pt x="1602978" y="722312"/>
                  <a:pt x="1606947" y="691753"/>
                  <a:pt x="1631157" y="673894"/>
                </a:cubicBezTo>
                <a:cubicBezTo>
                  <a:pt x="1655367" y="656035"/>
                  <a:pt x="1705770" y="640556"/>
                  <a:pt x="1726407" y="631031"/>
                </a:cubicBezTo>
                <a:cubicBezTo>
                  <a:pt x="1747044" y="621506"/>
                  <a:pt x="1747838" y="625475"/>
                  <a:pt x="1754982" y="616744"/>
                </a:cubicBezTo>
                <a:cubicBezTo>
                  <a:pt x="1762126" y="608013"/>
                  <a:pt x="1742282" y="592931"/>
                  <a:pt x="1769269" y="578644"/>
                </a:cubicBezTo>
                <a:cubicBezTo>
                  <a:pt x="1796257" y="564356"/>
                  <a:pt x="1884760" y="545306"/>
                  <a:pt x="1916907" y="531019"/>
                </a:cubicBezTo>
                <a:cubicBezTo>
                  <a:pt x="1949054" y="516732"/>
                  <a:pt x="1941116" y="505619"/>
                  <a:pt x="1962150" y="492919"/>
                </a:cubicBezTo>
                <a:cubicBezTo>
                  <a:pt x="1983184" y="480219"/>
                  <a:pt x="2022476" y="458391"/>
                  <a:pt x="2043113" y="454819"/>
                </a:cubicBezTo>
                <a:cubicBezTo>
                  <a:pt x="2063750" y="451247"/>
                  <a:pt x="2064941" y="481409"/>
                  <a:pt x="2085975" y="471487"/>
                </a:cubicBezTo>
                <a:cubicBezTo>
                  <a:pt x="2107009" y="461565"/>
                  <a:pt x="2148682" y="412749"/>
                  <a:pt x="2169319" y="395287"/>
                </a:cubicBezTo>
                <a:cubicBezTo>
                  <a:pt x="2189956" y="377825"/>
                  <a:pt x="2194719" y="378221"/>
                  <a:pt x="2209800" y="366712"/>
                </a:cubicBezTo>
                <a:cubicBezTo>
                  <a:pt x="2224881" y="355203"/>
                  <a:pt x="2241551" y="335756"/>
                  <a:pt x="2259807" y="326231"/>
                </a:cubicBezTo>
                <a:cubicBezTo>
                  <a:pt x="2278063" y="316706"/>
                  <a:pt x="2301479" y="313928"/>
                  <a:pt x="2319338" y="309562"/>
                </a:cubicBezTo>
                <a:cubicBezTo>
                  <a:pt x="2337197" y="305196"/>
                  <a:pt x="2349104" y="305196"/>
                  <a:pt x="2366963" y="300037"/>
                </a:cubicBezTo>
                <a:cubicBezTo>
                  <a:pt x="2384822" y="294878"/>
                  <a:pt x="2413000" y="288528"/>
                  <a:pt x="2426494" y="278606"/>
                </a:cubicBezTo>
                <a:cubicBezTo>
                  <a:pt x="2439988" y="268684"/>
                  <a:pt x="2429272" y="252809"/>
                  <a:pt x="2447925" y="240506"/>
                </a:cubicBezTo>
                <a:cubicBezTo>
                  <a:pt x="2466578" y="228203"/>
                  <a:pt x="2512219" y="217090"/>
                  <a:pt x="2538413" y="204787"/>
                </a:cubicBezTo>
                <a:cubicBezTo>
                  <a:pt x="2564607" y="192484"/>
                  <a:pt x="2580482" y="177006"/>
                  <a:pt x="2605088" y="166687"/>
                </a:cubicBezTo>
                <a:cubicBezTo>
                  <a:pt x="2629694" y="156368"/>
                  <a:pt x="2666206" y="152003"/>
                  <a:pt x="2686050" y="142875"/>
                </a:cubicBezTo>
                <a:cubicBezTo>
                  <a:pt x="2705894" y="133747"/>
                  <a:pt x="2711450" y="123428"/>
                  <a:pt x="2724150" y="111919"/>
                </a:cubicBezTo>
                <a:cubicBezTo>
                  <a:pt x="2736850" y="100410"/>
                  <a:pt x="2748756" y="83344"/>
                  <a:pt x="2762250" y="73819"/>
                </a:cubicBezTo>
                <a:cubicBezTo>
                  <a:pt x="2775744" y="64294"/>
                  <a:pt x="2792016" y="63103"/>
                  <a:pt x="2805113" y="54769"/>
                </a:cubicBezTo>
                <a:cubicBezTo>
                  <a:pt x="2818210" y="46435"/>
                  <a:pt x="2832101" y="32940"/>
                  <a:pt x="2840832" y="23812"/>
                </a:cubicBezTo>
                <a:cubicBezTo>
                  <a:pt x="2849563" y="14684"/>
                  <a:pt x="3251597" y="240903"/>
                  <a:pt x="2857500" y="0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528794E-B157-751C-1364-45807F1C37DB}"/>
              </a:ext>
            </a:extLst>
          </p:cNvPr>
          <p:cNvSpPr/>
          <p:nvPr/>
        </p:nvSpPr>
        <p:spPr>
          <a:xfrm>
            <a:off x="10558463" y="1240631"/>
            <a:ext cx="1699380" cy="709613"/>
          </a:xfrm>
          <a:custGeom>
            <a:avLst/>
            <a:gdLst>
              <a:gd name="connsiteX0" fmla="*/ 0 w 1699380"/>
              <a:gd name="connsiteY0" fmla="*/ 709613 h 709613"/>
              <a:gd name="connsiteX1" fmla="*/ 121443 w 1699380"/>
              <a:gd name="connsiteY1" fmla="*/ 676275 h 709613"/>
              <a:gd name="connsiteX2" fmla="*/ 180975 w 1699380"/>
              <a:gd name="connsiteY2" fmla="*/ 633413 h 709613"/>
              <a:gd name="connsiteX3" fmla="*/ 297656 w 1699380"/>
              <a:gd name="connsiteY3" fmla="*/ 557213 h 709613"/>
              <a:gd name="connsiteX4" fmla="*/ 402431 w 1699380"/>
              <a:gd name="connsiteY4" fmla="*/ 526257 h 709613"/>
              <a:gd name="connsiteX5" fmla="*/ 547687 w 1699380"/>
              <a:gd name="connsiteY5" fmla="*/ 502444 h 709613"/>
              <a:gd name="connsiteX6" fmla="*/ 638175 w 1699380"/>
              <a:gd name="connsiteY6" fmla="*/ 402432 h 709613"/>
              <a:gd name="connsiteX7" fmla="*/ 750093 w 1699380"/>
              <a:gd name="connsiteY7" fmla="*/ 409575 h 709613"/>
              <a:gd name="connsiteX8" fmla="*/ 847725 w 1699380"/>
              <a:gd name="connsiteY8" fmla="*/ 307182 h 709613"/>
              <a:gd name="connsiteX9" fmla="*/ 1004887 w 1699380"/>
              <a:gd name="connsiteY9" fmla="*/ 266700 h 709613"/>
              <a:gd name="connsiteX10" fmla="*/ 1107281 w 1699380"/>
              <a:gd name="connsiteY10" fmla="*/ 247650 h 709613"/>
              <a:gd name="connsiteX11" fmla="*/ 1169193 w 1699380"/>
              <a:gd name="connsiteY11" fmla="*/ 228600 h 709613"/>
              <a:gd name="connsiteX12" fmla="*/ 1207293 w 1699380"/>
              <a:gd name="connsiteY12" fmla="*/ 152400 h 709613"/>
              <a:gd name="connsiteX13" fmla="*/ 1307306 w 1699380"/>
              <a:gd name="connsiteY13" fmla="*/ 97632 h 709613"/>
              <a:gd name="connsiteX14" fmla="*/ 1428750 w 1699380"/>
              <a:gd name="connsiteY14" fmla="*/ 61913 h 709613"/>
              <a:gd name="connsiteX15" fmla="*/ 1509712 w 1699380"/>
              <a:gd name="connsiteY15" fmla="*/ 47625 h 709613"/>
              <a:gd name="connsiteX16" fmla="*/ 1543050 w 1699380"/>
              <a:gd name="connsiteY16" fmla="*/ 83344 h 709613"/>
              <a:gd name="connsiteX17" fmla="*/ 1581150 w 1699380"/>
              <a:gd name="connsiteY17" fmla="*/ 42863 h 709613"/>
              <a:gd name="connsiteX18" fmla="*/ 1633537 w 1699380"/>
              <a:gd name="connsiteY18" fmla="*/ 0 h 70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699380" h="709613">
                <a:moveTo>
                  <a:pt x="0" y="709613"/>
                </a:moveTo>
                <a:cubicBezTo>
                  <a:pt x="45640" y="699294"/>
                  <a:pt x="91281" y="688975"/>
                  <a:pt x="121443" y="676275"/>
                </a:cubicBezTo>
                <a:cubicBezTo>
                  <a:pt x="151606" y="663575"/>
                  <a:pt x="151606" y="653257"/>
                  <a:pt x="180975" y="633413"/>
                </a:cubicBezTo>
                <a:cubicBezTo>
                  <a:pt x="210344" y="613569"/>
                  <a:pt x="260747" y="575072"/>
                  <a:pt x="297656" y="557213"/>
                </a:cubicBezTo>
                <a:cubicBezTo>
                  <a:pt x="334565" y="539354"/>
                  <a:pt x="360759" y="535385"/>
                  <a:pt x="402431" y="526257"/>
                </a:cubicBezTo>
                <a:cubicBezTo>
                  <a:pt x="444103" y="517129"/>
                  <a:pt x="508396" y="523081"/>
                  <a:pt x="547687" y="502444"/>
                </a:cubicBezTo>
                <a:cubicBezTo>
                  <a:pt x="586978" y="481807"/>
                  <a:pt x="604441" y="417910"/>
                  <a:pt x="638175" y="402432"/>
                </a:cubicBezTo>
                <a:cubicBezTo>
                  <a:pt x="671909" y="386954"/>
                  <a:pt x="715168" y="425450"/>
                  <a:pt x="750093" y="409575"/>
                </a:cubicBezTo>
                <a:cubicBezTo>
                  <a:pt x="785018" y="393700"/>
                  <a:pt x="805259" y="330994"/>
                  <a:pt x="847725" y="307182"/>
                </a:cubicBezTo>
                <a:cubicBezTo>
                  <a:pt x="890191" y="283369"/>
                  <a:pt x="961628" y="276622"/>
                  <a:pt x="1004887" y="266700"/>
                </a:cubicBezTo>
                <a:cubicBezTo>
                  <a:pt x="1048146" y="256778"/>
                  <a:pt x="1079897" y="254000"/>
                  <a:pt x="1107281" y="247650"/>
                </a:cubicBezTo>
                <a:cubicBezTo>
                  <a:pt x="1134665" y="241300"/>
                  <a:pt x="1152524" y="244475"/>
                  <a:pt x="1169193" y="228600"/>
                </a:cubicBezTo>
                <a:cubicBezTo>
                  <a:pt x="1185862" y="212725"/>
                  <a:pt x="1184274" y="174228"/>
                  <a:pt x="1207293" y="152400"/>
                </a:cubicBezTo>
                <a:cubicBezTo>
                  <a:pt x="1230312" y="130572"/>
                  <a:pt x="1270397" y="112713"/>
                  <a:pt x="1307306" y="97632"/>
                </a:cubicBezTo>
                <a:cubicBezTo>
                  <a:pt x="1344216" y="82551"/>
                  <a:pt x="1395016" y="70247"/>
                  <a:pt x="1428750" y="61913"/>
                </a:cubicBezTo>
                <a:cubicBezTo>
                  <a:pt x="1462484" y="53579"/>
                  <a:pt x="1490662" y="44053"/>
                  <a:pt x="1509712" y="47625"/>
                </a:cubicBezTo>
                <a:cubicBezTo>
                  <a:pt x="1528762" y="51197"/>
                  <a:pt x="1531144" y="84138"/>
                  <a:pt x="1543050" y="83344"/>
                </a:cubicBezTo>
                <a:cubicBezTo>
                  <a:pt x="1554956" y="82550"/>
                  <a:pt x="1566069" y="56754"/>
                  <a:pt x="1581150" y="42863"/>
                </a:cubicBezTo>
                <a:cubicBezTo>
                  <a:pt x="1596231" y="28972"/>
                  <a:pt x="1801812" y="73819"/>
                  <a:pt x="1633537" y="0"/>
                </a:cubicBezTo>
              </a:path>
            </a:pathLst>
          </a:custGeom>
          <a:noFill/>
          <a:ln w="5715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E68B651-0609-2478-57C6-CF85831036B6}"/>
              </a:ext>
            </a:extLst>
          </p:cNvPr>
          <p:cNvSpPr/>
          <p:nvPr/>
        </p:nvSpPr>
        <p:spPr>
          <a:xfrm>
            <a:off x="9010650" y="2169253"/>
            <a:ext cx="3176588" cy="1700278"/>
          </a:xfrm>
          <a:custGeom>
            <a:avLst/>
            <a:gdLst>
              <a:gd name="connsiteX0" fmla="*/ 0 w 3176588"/>
              <a:gd name="connsiteY0" fmla="*/ 1700278 h 1700278"/>
              <a:gd name="connsiteX1" fmla="*/ 133350 w 3176588"/>
              <a:gd name="connsiteY1" fmla="*/ 1645510 h 1700278"/>
              <a:gd name="connsiteX2" fmla="*/ 204788 w 3176588"/>
              <a:gd name="connsiteY2" fmla="*/ 1657416 h 1700278"/>
              <a:gd name="connsiteX3" fmla="*/ 290513 w 3176588"/>
              <a:gd name="connsiteY3" fmla="*/ 1559785 h 1700278"/>
              <a:gd name="connsiteX4" fmla="*/ 411956 w 3176588"/>
              <a:gd name="connsiteY4" fmla="*/ 1555022 h 1700278"/>
              <a:gd name="connsiteX5" fmla="*/ 476250 w 3176588"/>
              <a:gd name="connsiteY5" fmla="*/ 1502635 h 1700278"/>
              <a:gd name="connsiteX6" fmla="*/ 602456 w 3176588"/>
              <a:gd name="connsiteY6" fmla="*/ 1354997 h 1700278"/>
              <a:gd name="connsiteX7" fmla="*/ 762000 w 3176588"/>
              <a:gd name="connsiteY7" fmla="*/ 1288322 h 1700278"/>
              <a:gd name="connsiteX8" fmla="*/ 904875 w 3176588"/>
              <a:gd name="connsiteY8" fmla="*/ 1214503 h 1700278"/>
              <a:gd name="connsiteX9" fmla="*/ 1073944 w 3176588"/>
              <a:gd name="connsiteY9" fmla="*/ 1154972 h 1700278"/>
              <a:gd name="connsiteX10" fmla="*/ 1233488 w 3176588"/>
              <a:gd name="connsiteY10" fmla="*/ 1052578 h 1700278"/>
              <a:gd name="connsiteX11" fmla="*/ 1373981 w 3176588"/>
              <a:gd name="connsiteY11" fmla="*/ 964472 h 1700278"/>
              <a:gd name="connsiteX12" fmla="*/ 1502569 w 3176588"/>
              <a:gd name="connsiteY12" fmla="*/ 921610 h 1700278"/>
              <a:gd name="connsiteX13" fmla="*/ 1571625 w 3176588"/>
              <a:gd name="connsiteY13" fmla="*/ 881128 h 1700278"/>
              <a:gd name="connsiteX14" fmla="*/ 1688306 w 3176588"/>
              <a:gd name="connsiteY14" fmla="*/ 809691 h 1700278"/>
              <a:gd name="connsiteX15" fmla="*/ 1819275 w 3176588"/>
              <a:gd name="connsiteY15" fmla="*/ 747778 h 1700278"/>
              <a:gd name="connsiteX16" fmla="*/ 1869281 w 3176588"/>
              <a:gd name="connsiteY16" fmla="*/ 714441 h 1700278"/>
              <a:gd name="connsiteX17" fmla="*/ 1928813 w 3176588"/>
              <a:gd name="connsiteY17" fmla="*/ 590616 h 1700278"/>
              <a:gd name="connsiteX18" fmla="*/ 2014538 w 3176588"/>
              <a:gd name="connsiteY18" fmla="*/ 633478 h 1700278"/>
              <a:gd name="connsiteX19" fmla="*/ 2066925 w 3176588"/>
              <a:gd name="connsiteY19" fmla="*/ 512035 h 1700278"/>
              <a:gd name="connsiteX20" fmla="*/ 2128838 w 3176588"/>
              <a:gd name="connsiteY20" fmla="*/ 576328 h 1700278"/>
              <a:gd name="connsiteX21" fmla="*/ 2174081 w 3176588"/>
              <a:gd name="connsiteY21" fmla="*/ 457266 h 1700278"/>
              <a:gd name="connsiteX22" fmla="*/ 2221706 w 3176588"/>
              <a:gd name="connsiteY22" fmla="*/ 500128 h 1700278"/>
              <a:gd name="connsiteX23" fmla="*/ 2288381 w 3176588"/>
              <a:gd name="connsiteY23" fmla="*/ 512035 h 1700278"/>
              <a:gd name="connsiteX24" fmla="*/ 2338388 w 3176588"/>
              <a:gd name="connsiteY24" fmla="*/ 438216 h 1700278"/>
              <a:gd name="connsiteX25" fmla="*/ 2336006 w 3176588"/>
              <a:gd name="connsiteY25" fmla="*/ 392972 h 1700278"/>
              <a:gd name="connsiteX26" fmla="*/ 2405063 w 3176588"/>
              <a:gd name="connsiteY26" fmla="*/ 440597 h 1700278"/>
              <a:gd name="connsiteX27" fmla="*/ 2438400 w 3176588"/>
              <a:gd name="connsiteY27" fmla="*/ 409641 h 1700278"/>
              <a:gd name="connsiteX28" fmla="*/ 2497931 w 3176588"/>
              <a:gd name="connsiteY28" fmla="*/ 321535 h 1700278"/>
              <a:gd name="connsiteX29" fmla="*/ 2528888 w 3176588"/>
              <a:gd name="connsiteY29" fmla="*/ 288197 h 1700278"/>
              <a:gd name="connsiteX30" fmla="*/ 2571750 w 3176588"/>
              <a:gd name="connsiteY30" fmla="*/ 333441 h 1700278"/>
              <a:gd name="connsiteX31" fmla="*/ 2597944 w 3176588"/>
              <a:gd name="connsiteY31" fmla="*/ 304866 h 1700278"/>
              <a:gd name="connsiteX32" fmla="*/ 2678906 w 3176588"/>
              <a:gd name="connsiteY32" fmla="*/ 262003 h 1700278"/>
              <a:gd name="connsiteX33" fmla="*/ 2693194 w 3176588"/>
              <a:gd name="connsiteY33" fmla="*/ 312010 h 1700278"/>
              <a:gd name="connsiteX34" fmla="*/ 2726531 w 3176588"/>
              <a:gd name="connsiteY34" fmla="*/ 295341 h 1700278"/>
              <a:gd name="connsiteX35" fmla="*/ 2757488 w 3176588"/>
              <a:gd name="connsiteY35" fmla="*/ 223903 h 1700278"/>
              <a:gd name="connsiteX36" fmla="*/ 2807494 w 3176588"/>
              <a:gd name="connsiteY36" fmla="*/ 211997 h 1700278"/>
              <a:gd name="connsiteX37" fmla="*/ 2852738 w 3176588"/>
              <a:gd name="connsiteY37" fmla="*/ 188185 h 1700278"/>
              <a:gd name="connsiteX38" fmla="*/ 2905125 w 3176588"/>
              <a:gd name="connsiteY38" fmla="*/ 121510 h 1700278"/>
              <a:gd name="connsiteX39" fmla="*/ 2931319 w 3176588"/>
              <a:gd name="connsiteY39" fmla="*/ 66 h 1700278"/>
              <a:gd name="connsiteX40" fmla="*/ 2981325 w 3176588"/>
              <a:gd name="connsiteY40" fmla="*/ 104841 h 1700278"/>
              <a:gd name="connsiteX41" fmla="*/ 3007519 w 3176588"/>
              <a:gd name="connsiteY41" fmla="*/ 135797 h 1700278"/>
              <a:gd name="connsiteX42" fmla="*/ 3052763 w 3176588"/>
              <a:gd name="connsiteY42" fmla="*/ 76266 h 1700278"/>
              <a:gd name="connsiteX43" fmla="*/ 3083719 w 3176588"/>
              <a:gd name="connsiteY43" fmla="*/ 102460 h 1700278"/>
              <a:gd name="connsiteX44" fmla="*/ 3128963 w 3176588"/>
              <a:gd name="connsiteY44" fmla="*/ 76266 h 1700278"/>
              <a:gd name="connsiteX45" fmla="*/ 3143250 w 3176588"/>
              <a:gd name="connsiteY45" fmla="*/ 114366 h 1700278"/>
              <a:gd name="connsiteX46" fmla="*/ 3176588 w 3176588"/>
              <a:gd name="connsiteY46" fmla="*/ 92935 h 170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176588" h="1700278">
                <a:moveTo>
                  <a:pt x="0" y="1700278"/>
                </a:moveTo>
                <a:cubicBezTo>
                  <a:pt x="49609" y="1676466"/>
                  <a:pt x="99219" y="1652654"/>
                  <a:pt x="133350" y="1645510"/>
                </a:cubicBezTo>
                <a:cubicBezTo>
                  <a:pt x="167481" y="1638366"/>
                  <a:pt x="178594" y="1671703"/>
                  <a:pt x="204788" y="1657416"/>
                </a:cubicBezTo>
                <a:cubicBezTo>
                  <a:pt x="230982" y="1643129"/>
                  <a:pt x="255985" y="1576851"/>
                  <a:pt x="290513" y="1559785"/>
                </a:cubicBezTo>
                <a:cubicBezTo>
                  <a:pt x="325041" y="1542719"/>
                  <a:pt x="381000" y="1564547"/>
                  <a:pt x="411956" y="1555022"/>
                </a:cubicBezTo>
                <a:cubicBezTo>
                  <a:pt x="442912" y="1545497"/>
                  <a:pt x="444500" y="1535972"/>
                  <a:pt x="476250" y="1502635"/>
                </a:cubicBezTo>
                <a:cubicBezTo>
                  <a:pt x="508000" y="1469298"/>
                  <a:pt x="554831" y="1390716"/>
                  <a:pt x="602456" y="1354997"/>
                </a:cubicBezTo>
                <a:cubicBezTo>
                  <a:pt x="650081" y="1319278"/>
                  <a:pt x="711597" y="1311738"/>
                  <a:pt x="762000" y="1288322"/>
                </a:cubicBezTo>
                <a:cubicBezTo>
                  <a:pt x="812403" y="1264906"/>
                  <a:pt x="852884" y="1236728"/>
                  <a:pt x="904875" y="1214503"/>
                </a:cubicBezTo>
                <a:cubicBezTo>
                  <a:pt x="956866" y="1192278"/>
                  <a:pt x="1019175" y="1181959"/>
                  <a:pt x="1073944" y="1154972"/>
                </a:cubicBezTo>
                <a:cubicBezTo>
                  <a:pt x="1128713" y="1127985"/>
                  <a:pt x="1233488" y="1052578"/>
                  <a:pt x="1233488" y="1052578"/>
                </a:cubicBezTo>
                <a:cubicBezTo>
                  <a:pt x="1283494" y="1020828"/>
                  <a:pt x="1329134" y="986300"/>
                  <a:pt x="1373981" y="964472"/>
                </a:cubicBezTo>
                <a:cubicBezTo>
                  <a:pt x="1418828" y="942644"/>
                  <a:pt x="1469628" y="935501"/>
                  <a:pt x="1502569" y="921610"/>
                </a:cubicBezTo>
                <a:cubicBezTo>
                  <a:pt x="1535510" y="907719"/>
                  <a:pt x="1540669" y="899781"/>
                  <a:pt x="1571625" y="881128"/>
                </a:cubicBezTo>
                <a:cubicBezTo>
                  <a:pt x="1602581" y="862475"/>
                  <a:pt x="1647031" y="831916"/>
                  <a:pt x="1688306" y="809691"/>
                </a:cubicBezTo>
                <a:cubicBezTo>
                  <a:pt x="1729581" y="787466"/>
                  <a:pt x="1789113" y="763653"/>
                  <a:pt x="1819275" y="747778"/>
                </a:cubicBezTo>
                <a:cubicBezTo>
                  <a:pt x="1849437" y="731903"/>
                  <a:pt x="1851025" y="740635"/>
                  <a:pt x="1869281" y="714441"/>
                </a:cubicBezTo>
                <a:cubicBezTo>
                  <a:pt x="1887537" y="688247"/>
                  <a:pt x="1904604" y="604110"/>
                  <a:pt x="1928813" y="590616"/>
                </a:cubicBezTo>
                <a:cubicBezTo>
                  <a:pt x="1953023" y="577122"/>
                  <a:pt x="1991520" y="646575"/>
                  <a:pt x="2014538" y="633478"/>
                </a:cubicBezTo>
                <a:cubicBezTo>
                  <a:pt x="2037556" y="620381"/>
                  <a:pt x="2047875" y="521560"/>
                  <a:pt x="2066925" y="512035"/>
                </a:cubicBezTo>
                <a:cubicBezTo>
                  <a:pt x="2085975" y="502510"/>
                  <a:pt x="2110979" y="585456"/>
                  <a:pt x="2128838" y="576328"/>
                </a:cubicBezTo>
                <a:cubicBezTo>
                  <a:pt x="2146697" y="567200"/>
                  <a:pt x="2158603" y="469966"/>
                  <a:pt x="2174081" y="457266"/>
                </a:cubicBezTo>
                <a:cubicBezTo>
                  <a:pt x="2189559" y="444566"/>
                  <a:pt x="2202656" y="491000"/>
                  <a:pt x="2221706" y="500128"/>
                </a:cubicBezTo>
                <a:cubicBezTo>
                  <a:pt x="2240756" y="509256"/>
                  <a:pt x="2268934" y="522354"/>
                  <a:pt x="2288381" y="512035"/>
                </a:cubicBezTo>
                <a:cubicBezTo>
                  <a:pt x="2307828" y="501716"/>
                  <a:pt x="2330451" y="458060"/>
                  <a:pt x="2338388" y="438216"/>
                </a:cubicBezTo>
                <a:cubicBezTo>
                  <a:pt x="2346325" y="418372"/>
                  <a:pt x="2324894" y="392575"/>
                  <a:pt x="2336006" y="392972"/>
                </a:cubicBezTo>
                <a:cubicBezTo>
                  <a:pt x="2347118" y="393369"/>
                  <a:pt x="2387997" y="437819"/>
                  <a:pt x="2405063" y="440597"/>
                </a:cubicBezTo>
                <a:cubicBezTo>
                  <a:pt x="2422129" y="443375"/>
                  <a:pt x="2422922" y="429485"/>
                  <a:pt x="2438400" y="409641"/>
                </a:cubicBezTo>
                <a:cubicBezTo>
                  <a:pt x="2453878" y="389797"/>
                  <a:pt x="2482850" y="341776"/>
                  <a:pt x="2497931" y="321535"/>
                </a:cubicBezTo>
                <a:cubicBezTo>
                  <a:pt x="2513012" y="301294"/>
                  <a:pt x="2516585" y="286213"/>
                  <a:pt x="2528888" y="288197"/>
                </a:cubicBezTo>
                <a:cubicBezTo>
                  <a:pt x="2541191" y="290181"/>
                  <a:pt x="2560241" y="330663"/>
                  <a:pt x="2571750" y="333441"/>
                </a:cubicBezTo>
                <a:cubicBezTo>
                  <a:pt x="2583259" y="336219"/>
                  <a:pt x="2580085" y="316772"/>
                  <a:pt x="2597944" y="304866"/>
                </a:cubicBezTo>
                <a:cubicBezTo>
                  <a:pt x="2615803" y="292960"/>
                  <a:pt x="2663031" y="260812"/>
                  <a:pt x="2678906" y="262003"/>
                </a:cubicBezTo>
                <a:cubicBezTo>
                  <a:pt x="2694781" y="263194"/>
                  <a:pt x="2685257" y="306454"/>
                  <a:pt x="2693194" y="312010"/>
                </a:cubicBezTo>
                <a:cubicBezTo>
                  <a:pt x="2701132" y="317566"/>
                  <a:pt x="2715815" y="310025"/>
                  <a:pt x="2726531" y="295341"/>
                </a:cubicBezTo>
                <a:cubicBezTo>
                  <a:pt x="2737247" y="280656"/>
                  <a:pt x="2743994" y="237794"/>
                  <a:pt x="2757488" y="223903"/>
                </a:cubicBezTo>
                <a:cubicBezTo>
                  <a:pt x="2770982" y="210012"/>
                  <a:pt x="2791619" y="217950"/>
                  <a:pt x="2807494" y="211997"/>
                </a:cubicBezTo>
                <a:cubicBezTo>
                  <a:pt x="2823369" y="206044"/>
                  <a:pt x="2836466" y="203266"/>
                  <a:pt x="2852738" y="188185"/>
                </a:cubicBezTo>
                <a:cubicBezTo>
                  <a:pt x="2869010" y="173104"/>
                  <a:pt x="2892028" y="152863"/>
                  <a:pt x="2905125" y="121510"/>
                </a:cubicBezTo>
                <a:cubicBezTo>
                  <a:pt x="2918222" y="90157"/>
                  <a:pt x="2918619" y="2844"/>
                  <a:pt x="2931319" y="66"/>
                </a:cubicBezTo>
                <a:cubicBezTo>
                  <a:pt x="2944019" y="-2712"/>
                  <a:pt x="2968625" y="82219"/>
                  <a:pt x="2981325" y="104841"/>
                </a:cubicBezTo>
                <a:cubicBezTo>
                  <a:pt x="2994025" y="127463"/>
                  <a:pt x="2995613" y="140559"/>
                  <a:pt x="3007519" y="135797"/>
                </a:cubicBezTo>
                <a:cubicBezTo>
                  <a:pt x="3019425" y="131035"/>
                  <a:pt x="3040063" y="81822"/>
                  <a:pt x="3052763" y="76266"/>
                </a:cubicBezTo>
                <a:cubicBezTo>
                  <a:pt x="3065463" y="70710"/>
                  <a:pt x="3071019" y="102460"/>
                  <a:pt x="3083719" y="102460"/>
                </a:cubicBezTo>
                <a:cubicBezTo>
                  <a:pt x="3096419" y="102460"/>
                  <a:pt x="3119041" y="74282"/>
                  <a:pt x="3128963" y="76266"/>
                </a:cubicBezTo>
                <a:cubicBezTo>
                  <a:pt x="3138885" y="78250"/>
                  <a:pt x="3135313" y="111588"/>
                  <a:pt x="3143250" y="114366"/>
                </a:cubicBezTo>
                <a:cubicBezTo>
                  <a:pt x="3151187" y="117144"/>
                  <a:pt x="3176588" y="92935"/>
                  <a:pt x="3176588" y="92935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08E32EF-9E12-B55F-E804-19D24AF91E50}"/>
              </a:ext>
            </a:extLst>
          </p:cNvPr>
          <p:cNvSpPr/>
          <p:nvPr/>
        </p:nvSpPr>
        <p:spPr>
          <a:xfrm>
            <a:off x="6917531" y="3405188"/>
            <a:ext cx="764382" cy="454818"/>
          </a:xfrm>
          <a:custGeom>
            <a:avLst/>
            <a:gdLst>
              <a:gd name="connsiteX0" fmla="*/ 764382 w 764382"/>
              <a:gd name="connsiteY0" fmla="*/ 0 h 454818"/>
              <a:gd name="connsiteX1" fmla="*/ 716757 w 764382"/>
              <a:gd name="connsiteY1" fmla="*/ 40481 h 454818"/>
              <a:gd name="connsiteX2" fmla="*/ 661988 w 764382"/>
              <a:gd name="connsiteY2" fmla="*/ 76200 h 454818"/>
              <a:gd name="connsiteX3" fmla="*/ 604838 w 764382"/>
              <a:gd name="connsiteY3" fmla="*/ 109537 h 454818"/>
              <a:gd name="connsiteX4" fmla="*/ 538163 w 764382"/>
              <a:gd name="connsiteY4" fmla="*/ 140493 h 454818"/>
              <a:gd name="connsiteX5" fmla="*/ 445294 w 764382"/>
              <a:gd name="connsiteY5" fmla="*/ 152400 h 454818"/>
              <a:gd name="connsiteX6" fmla="*/ 416719 w 764382"/>
              <a:gd name="connsiteY6" fmla="*/ 185737 h 454818"/>
              <a:gd name="connsiteX7" fmla="*/ 390525 w 764382"/>
              <a:gd name="connsiteY7" fmla="*/ 271462 h 454818"/>
              <a:gd name="connsiteX8" fmla="*/ 383382 w 764382"/>
              <a:gd name="connsiteY8" fmla="*/ 278606 h 454818"/>
              <a:gd name="connsiteX9" fmla="*/ 330994 w 764382"/>
              <a:gd name="connsiteY9" fmla="*/ 226218 h 454818"/>
              <a:gd name="connsiteX10" fmla="*/ 302419 w 764382"/>
              <a:gd name="connsiteY10" fmla="*/ 283368 h 454818"/>
              <a:gd name="connsiteX11" fmla="*/ 271463 w 764382"/>
              <a:gd name="connsiteY11" fmla="*/ 316706 h 454818"/>
              <a:gd name="connsiteX12" fmla="*/ 152400 w 764382"/>
              <a:gd name="connsiteY12" fmla="*/ 364331 h 454818"/>
              <a:gd name="connsiteX13" fmla="*/ 152400 w 764382"/>
              <a:gd name="connsiteY13" fmla="*/ 388143 h 454818"/>
              <a:gd name="connsiteX14" fmla="*/ 90488 w 764382"/>
              <a:gd name="connsiteY14" fmla="*/ 416718 h 454818"/>
              <a:gd name="connsiteX15" fmla="*/ 76200 w 764382"/>
              <a:gd name="connsiteY15" fmla="*/ 442912 h 454818"/>
              <a:gd name="connsiteX16" fmla="*/ 30957 w 764382"/>
              <a:gd name="connsiteY16" fmla="*/ 438150 h 454818"/>
              <a:gd name="connsiteX17" fmla="*/ 0 w 764382"/>
              <a:gd name="connsiteY17" fmla="*/ 454818 h 4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64382" h="454818">
                <a:moveTo>
                  <a:pt x="764382" y="0"/>
                </a:moveTo>
                <a:cubicBezTo>
                  <a:pt x="749102" y="13890"/>
                  <a:pt x="733823" y="27781"/>
                  <a:pt x="716757" y="40481"/>
                </a:cubicBezTo>
                <a:cubicBezTo>
                  <a:pt x="699691" y="53181"/>
                  <a:pt x="680641" y="64691"/>
                  <a:pt x="661988" y="76200"/>
                </a:cubicBezTo>
                <a:cubicBezTo>
                  <a:pt x="643335" y="87709"/>
                  <a:pt x="625475" y="98822"/>
                  <a:pt x="604838" y="109537"/>
                </a:cubicBezTo>
                <a:cubicBezTo>
                  <a:pt x="584201" y="120252"/>
                  <a:pt x="564754" y="133349"/>
                  <a:pt x="538163" y="140493"/>
                </a:cubicBezTo>
                <a:cubicBezTo>
                  <a:pt x="511572" y="147637"/>
                  <a:pt x="465535" y="144859"/>
                  <a:pt x="445294" y="152400"/>
                </a:cubicBezTo>
                <a:cubicBezTo>
                  <a:pt x="425053" y="159941"/>
                  <a:pt x="425847" y="165893"/>
                  <a:pt x="416719" y="185737"/>
                </a:cubicBezTo>
                <a:cubicBezTo>
                  <a:pt x="407591" y="205581"/>
                  <a:pt x="390525" y="271462"/>
                  <a:pt x="390525" y="271462"/>
                </a:cubicBezTo>
                <a:cubicBezTo>
                  <a:pt x="384969" y="286940"/>
                  <a:pt x="393304" y="286147"/>
                  <a:pt x="383382" y="278606"/>
                </a:cubicBezTo>
                <a:cubicBezTo>
                  <a:pt x="373460" y="271065"/>
                  <a:pt x="344488" y="225424"/>
                  <a:pt x="330994" y="226218"/>
                </a:cubicBezTo>
                <a:cubicBezTo>
                  <a:pt x="317500" y="227012"/>
                  <a:pt x="312341" y="268287"/>
                  <a:pt x="302419" y="283368"/>
                </a:cubicBezTo>
                <a:cubicBezTo>
                  <a:pt x="292497" y="298449"/>
                  <a:pt x="296466" y="303212"/>
                  <a:pt x="271463" y="316706"/>
                </a:cubicBezTo>
                <a:cubicBezTo>
                  <a:pt x="246460" y="330200"/>
                  <a:pt x="172244" y="352425"/>
                  <a:pt x="152400" y="364331"/>
                </a:cubicBezTo>
                <a:cubicBezTo>
                  <a:pt x="132556" y="376237"/>
                  <a:pt x="162719" y="379412"/>
                  <a:pt x="152400" y="388143"/>
                </a:cubicBezTo>
                <a:cubicBezTo>
                  <a:pt x="142081" y="396874"/>
                  <a:pt x="103188" y="407590"/>
                  <a:pt x="90488" y="416718"/>
                </a:cubicBezTo>
                <a:cubicBezTo>
                  <a:pt x="77788" y="425846"/>
                  <a:pt x="86122" y="439340"/>
                  <a:pt x="76200" y="442912"/>
                </a:cubicBezTo>
                <a:cubicBezTo>
                  <a:pt x="66278" y="446484"/>
                  <a:pt x="43657" y="436166"/>
                  <a:pt x="30957" y="438150"/>
                </a:cubicBezTo>
                <a:cubicBezTo>
                  <a:pt x="18257" y="440134"/>
                  <a:pt x="7144" y="453628"/>
                  <a:pt x="0" y="454818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65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602608-492E-220D-E3E7-AB9416CEE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190500"/>
            <a:ext cx="1038225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497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CF8B9C-9BE9-DC1A-2572-5F06987CC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5130" y="818926"/>
            <a:ext cx="9385981" cy="304187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606F9D7-0A2B-F4C8-1497-BB2A088E1D11}"/>
              </a:ext>
            </a:extLst>
          </p:cNvPr>
          <p:cNvSpPr/>
          <p:nvPr/>
        </p:nvSpPr>
        <p:spPr>
          <a:xfrm>
            <a:off x="1524000" y="3512457"/>
            <a:ext cx="9383486" cy="2017486"/>
          </a:xfrm>
          <a:prstGeom prst="rect">
            <a:avLst/>
          </a:prstGeom>
          <a:solidFill>
            <a:srgbClr val="1B1B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3A80F2C7-0172-6B14-6180-A22F0AB674E4}"/>
              </a:ext>
            </a:extLst>
          </p:cNvPr>
          <p:cNvSpPr/>
          <p:nvPr/>
        </p:nvSpPr>
        <p:spPr>
          <a:xfrm>
            <a:off x="1524000" y="1865086"/>
            <a:ext cx="5377543" cy="1647371"/>
          </a:xfrm>
          <a:prstGeom prst="rtTriangle">
            <a:avLst/>
          </a:prstGeom>
          <a:solidFill>
            <a:srgbClr val="1B1B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06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0D0DD5-0B22-F6F1-0959-51A49FDE1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" y="333375"/>
            <a:ext cx="11249025" cy="61912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D528AB-1CAD-5886-E84C-3DE0853703EE}"/>
              </a:ext>
            </a:extLst>
          </p:cNvPr>
          <p:cNvSpPr txBox="1"/>
          <p:nvPr/>
        </p:nvSpPr>
        <p:spPr>
          <a:xfrm>
            <a:off x="690376" y="2569030"/>
            <a:ext cx="1031724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>
                <a:solidFill>
                  <a:schemeClr val="bg1"/>
                </a:solidFill>
                <a:latin typeface="Algerian" panose="04020705040A02060702" pitchFamily="82" charset="0"/>
              </a:rPr>
              <a:t>H</a:t>
            </a:r>
            <a:r>
              <a:rPr lang="en-US" sz="7200" dirty="0">
                <a:solidFill>
                  <a:schemeClr val="bg1"/>
                </a:solidFill>
                <a:latin typeface="Algerian" panose="04020705040A02060702" pitchFamily="82" charset="0"/>
              </a:rPr>
              <a:t>otel </a:t>
            </a:r>
            <a:r>
              <a:rPr lang="en-US" sz="11500" dirty="0">
                <a:solidFill>
                  <a:schemeClr val="bg1"/>
                </a:solidFill>
                <a:latin typeface="Algerian" panose="04020705040A02060702" pitchFamily="82" charset="0"/>
              </a:rPr>
              <a:t>L</a:t>
            </a:r>
            <a:r>
              <a:rPr lang="en-US" sz="7200" dirty="0">
                <a:solidFill>
                  <a:schemeClr val="bg1"/>
                </a:solidFill>
                <a:latin typeface="Algerian" panose="04020705040A02060702" pitchFamily="82" charset="0"/>
              </a:rPr>
              <a:t>eavenworth</a:t>
            </a:r>
          </a:p>
        </p:txBody>
      </p:sp>
    </p:spTree>
    <p:extLst>
      <p:ext uri="{BB962C8B-B14F-4D97-AF65-F5344CB8AC3E}">
        <p14:creationId xmlns:p14="http://schemas.microsoft.com/office/powerpoint/2010/main" val="3075599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0D0DD5-0B22-F6F1-0959-51A49FDE1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" y="333375"/>
            <a:ext cx="11249025" cy="61912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D528AB-1CAD-5886-E84C-3DE0853703EE}"/>
              </a:ext>
            </a:extLst>
          </p:cNvPr>
          <p:cNvSpPr txBox="1"/>
          <p:nvPr/>
        </p:nvSpPr>
        <p:spPr>
          <a:xfrm>
            <a:off x="2461118" y="2467430"/>
            <a:ext cx="6971780" cy="1996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1500" dirty="0">
                <a:solidFill>
                  <a:schemeClr val="bg1"/>
                </a:solidFill>
                <a:latin typeface="Algerian" panose="04020705040A02060702" pitchFamily="82" charset="0"/>
              </a:rPr>
              <a:t>H</a:t>
            </a:r>
            <a:r>
              <a:rPr lang="en-US" sz="7200" dirty="0">
                <a:solidFill>
                  <a:schemeClr val="bg1"/>
                </a:solidFill>
                <a:latin typeface="Algerian" panose="04020705040A02060702" pitchFamily="82" charset="0"/>
              </a:rPr>
              <a:t>otel </a:t>
            </a:r>
          </a:p>
          <a:p>
            <a:pPr algn="ctr">
              <a:lnSpc>
                <a:spcPct val="50000"/>
              </a:lnSpc>
            </a:pPr>
            <a:r>
              <a:rPr lang="en-US" sz="11500" dirty="0">
                <a:solidFill>
                  <a:schemeClr val="bg1"/>
                </a:solidFill>
                <a:latin typeface="Algerian" panose="04020705040A02060702" pitchFamily="82" charset="0"/>
              </a:rPr>
              <a:t>L</a:t>
            </a:r>
            <a:r>
              <a:rPr lang="en-US" sz="7200" dirty="0">
                <a:solidFill>
                  <a:schemeClr val="bg1"/>
                </a:solidFill>
                <a:latin typeface="Algerian" panose="04020705040A02060702" pitchFamily="82" charset="0"/>
              </a:rPr>
              <a:t>eavenworth</a:t>
            </a:r>
          </a:p>
        </p:txBody>
      </p:sp>
    </p:spTree>
    <p:extLst>
      <p:ext uri="{BB962C8B-B14F-4D97-AF65-F5344CB8AC3E}">
        <p14:creationId xmlns:p14="http://schemas.microsoft.com/office/powerpoint/2010/main" val="3375127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C6E63D-648E-CB95-5AB8-E3F8D41B2863}"/>
              </a:ext>
            </a:extLst>
          </p:cNvPr>
          <p:cNvSpPr/>
          <p:nvPr/>
        </p:nvSpPr>
        <p:spPr>
          <a:xfrm>
            <a:off x="2384323" y="1474836"/>
            <a:ext cx="7423354" cy="23374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DD32A2-8B02-B879-258E-57A115DEA87A}"/>
              </a:ext>
            </a:extLst>
          </p:cNvPr>
          <p:cNvSpPr/>
          <p:nvPr/>
        </p:nvSpPr>
        <p:spPr>
          <a:xfrm>
            <a:off x="2384150" y="3790974"/>
            <a:ext cx="7423354" cy="1098900"/>
          </a:xfrm>
          <a:prstGeom prst="rect">
            <a:avLst/>
          </a:prstGeom>
          <a:solidFill>
            <a:srgbClr val="008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FD0CBC-479E-78F4-6EF5-51734805DD51}"/>
              </a:ext>
            </a:extLst>
          </p:cNvPr>
          <p:cNvSpPr/>
          <p:nvPr/>
        </p:nvSpPr>
        <p:spPr>
          <a:xfrm>
            <a:off x="7949380" y="360032"/>
            <a:ext cx="2686836" cy="743281"/>
          </a:xfrm>
          <a:prstGeom prst="rect">
            <a:avLst/>
          </a:prstGeom>
          <a:solidFill>
            <a:srgbClr val="008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0-128-255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177987-3BFD-2933-3FF8-DDA50722A8E0}"/>
              </a:ext>
            </a:extLst>
          </p:cNvPr>
          <p:cNvSpPr txBox="1"/>
          <p:nvPr/>
        </p:nvSpPr>
        <p:spPr>
          <a:xfrm>
            <a:off x="907025" y="6245942"/>
            <a:ext cx="106040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 exact shade of blue has never been codified, but most flags used by the public are approximately RGB 0-204-255; officials use something closer to RGB 0-128-255. The lozenges are not set in number, except there must be at least 21, and the top left (incomplete) lozenge must be white.</a:t>
            </a:r>
            <a:r>
              <a:rPr lang="en-US" sz="1200" b="0" i="0" u="none" strike="noStrike" baseline="30000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/>
              </a:rPr>
              <a:t>[3]</a:t>
            </a:r>
            <a:endParaRPr lang="en-US" sz="1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656628-090C-9C8B-9381-22C2627FC373}"/>
              </a:ext>
            </a:extLst>
          </p:cNvPr>
          <p:cNvSpPr/>
          <p:nvPr/>
        </p:nvSpPr>
        <p:spPr>
          <a:xfrm>
            <a:off x="1295400" y="348764"/>
            <a:ext cx="2686836" cy="743281"/>
          </a:xfrm>
          <a:prstGeom prst="rect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0-204-255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F8C9410-02E8-E5A2-304B-25D690B4EAC5}"/>
              </a:ext>
            </a:extLst>
          </p:cNvPr>
          <p:cNvSpPr/>
          <p:nvPr/>
        </p:nvSpPr>
        <p:spPr>
          <a:xfrm>
            <a:off x="2384321" y="2837583"/>
            <a:ext cx="1826345" cy="984581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7445466-925C-6C22-AB85-B4EE070D37D7}"/>
              </a:ext>
            </a:extLst>
          </p:cNvPr>
          <p:cNvSpPr/>
          <p:nvPr/>
        </p:nvSpPr>
        <p:spPr>
          <a:xfrm>
            <a:off x="3043083" y="2116391"/>
            <a:ext cx="3136489" cy="1705773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FE1436F-BAFC-C591-59DE-9402BA559898}"/>
              </a:ext>
            </a:extLst>
          </p:cNvPr>
          <p:cNvSpPr/>
          <p:nvPr/>
        </p:nvSpPr>
        <p:spPr>
          <a:xfrm>
            <a:off x="4976349" y="2313280"/>
            <a:ext cx="3136489" cy="1705773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1B45AE9C-0CD9-8A4F-C61E-690E4F30E36D}"/>
              </a:ext>
            </a:extLst>
          </p:cNvPr>
          <p:cNvSpPr/>
          <p:nvPr/>
        </p:nvSpPr>
        <p:spPr>
          <a:xfrm>
            <a:off x="3508271" y="1714088"/>
            <a:ext cx="4009102" cy="2290329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DB4F065-4124-79DC-1A6C-3356EEB0B6FF}"/>
              </a:ext>
            </a:extLst>
          </p:cNvPr>
          <p:cNvSpPr/>
          <p:nvPr/>
        </p:nvSpPr>
        <p:spPr>
          <a:xfrm>
            <a:off x="6290188" y="1795020"/>
            <a:ext cx="2374490" cy="2027144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0DD692D-E69D-7514-634F-A5F77D4E0BFF}"/>
              </a:ext>
            </a:extLst>
          </p:cNvPr>
          <p:cNvSpPr/>
          <p:nvPr/>
        </p:nvSpPr>
        <p:spPr>
          <a:xfrm>
            <a:off x="7779774" y="2455605"/>
            <a:ext cx="2048792" cy="1381831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B5CAC999-AE2E-136A-EA62-D508BC590DBB}"/>
              </a:ext>
            </a:extLst>
          </p:cNvPr>
          <p:cNvSpPr/>
          <p:nvPr/>
        </p:nvSpPr>
        <p:spPr>
          <a:xfrm>
            <a:off x="4321282" y="1731979"/>
            <a:ext cx="2423039" cy="1527038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6A8B6326-D092-23DF-F541-DD9BDFED300F}"/>
              </a:ext>
            </a:extLst>
          </p:cNvPr>
          <p:cNvSpPr/>
          <p:nvPr/>
        </p:nvSpPr>
        <p:spPr>
          <a:xfrm>
            <a:off x="6661032" y="1833962"/>
            <a:ext cx="1650596" cy="1451849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51E49E60-9144-0E6B-F719-8EECC9869EC8}"/>
              </a:ext>
            </a:extLst>
          </p:cNvPr>
          <p:cNvSpPr/>
          <p:nvPr/>
        </p:nvSpPr>
        <p:spPr>
          <a:xfrm>
            <a:off x="8156161" y="2477411"/>
            <a:ext cx="1296017" cy="845042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451E32D-5A93-0F10-F5B0-10BBB87CFF9F}"/>
              </a:ext>
            </a:extLst>
          </p:cNvPr>
          <p:cNvSpPr/>
          <p:nvPr/>
        </p:nvSpPr>
        <p:spPr>
          <a:xfrm>
            <a:off x="5750642" y="2323734"/>
            <a:ext cx="1597120" cy="998721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B0B4EFC-A5B6-0FDC-4EAE-0A66B89287ED}"/>
              </a:ext>
            </a:extLst>
          </p:cNvPr>
          <p:cNvSpPr/>
          <p:nvPr/>
        </p:nvSpPr>
        <p:spPr>
          <a:xfrm>
            <a:off x="3515020" y="2116391"/>
            <a:ext cx="2210419" cy="1302002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5F3B7CCA-E3B8-1299-3F15-8472F31F7015}"/>
              </a:ext>
            </a:extLst>
          </p:cNvPr>
          <p:cNvSpPr/>
          <p:nvPr/>
        </p:nvSpPr>
        <p:spPr>
          <a:xfrm>
            <a:off x="2652228" y="2863290"/>
            <a:ext cx="1296017" cy="662387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591BE81-0FD1-7D46-DE88-A6C88B9B2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7555" y="3727995"/>
            <a:ext cx="6944033" cy="9929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31380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C6E63D-648E-CB95-5AB8-E3F8D41B2863}"/>
              </a:ext>
            </a:extLst>
          </p:cNvPr>
          <p:cNvSpPr/>
          <p:nvPr/>
        </p:nvSpPr>
        <p:spPr>
          <a:xfrm>
            <a:off x="2384323" y="1647068"/>
            <a:ext cx="7423354" cy="21652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DD32A2-8B02-B879-258E-57A115DEA87A}"/>
              </a:ext>
            </a:extLst>
          </p:cNvPr>
          <p:cNvSpPr/>
          <p:nvPr/>
        </p:nvSpPr>
        <p:spPr>
          <a:xfrm>
            <a:off x="2384150" y="3790974"/>
            <a:ext cx="7423354" cy="1776728"/>
          </a:xfrm>
          <a:prstGeom prst="rect">
            <a:avLst/>
          </a:prstGeom>
          <a:solidFill>
            <a:srgbClr val="008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FD0CBC-479E-78F4-6EF5-51734805DD51}"/>
              </a:ext>
            </a:extLst>
          </p:cNvPr>
          <p:cNvSpPr/>
          <p:nvPr/>
        </p:nvSpPr>
        <p:spPr>
          <a:xfrm>
            <a:off x="7949380" y="360032"/>
            <a:ext cx="2686836" cy="743281"/>
          </a:xfrm>
          <a:prstGeom prst="rect">
            <a:avLst/>
          </a:prstGeom>
          <a:solidFill>
            <a:srgbClr val="008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0-128-255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177987-3BFD-2933-3FF8-DDA50722A8E0}"/>
              </a:ext>
            </a:extLst>
          </p:cNvPr>
          <p:cNvSpPr txBox="1"/>
          <p:nvPr/>
        </p:nvSpPr>
        <p:spPr>
          <a:xfrm>
            <a:off x="907025" y="6245942"/>
            <a:ext cx="106040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 exact shade of blue has never been codified, but most flags used by the public are approximately RGB 0-204-255; officials use something closer to RGB 0-128-255. The lozenges are not set in number, except there must be at least 21, and the top left (incomplete) lozenge must be white.</a:t>
            </a:r>
            <a:r>
              <a:rPr lang="en-US" sz="1200" b="0" i="0" u="none" strike="noStrike" baseline="30000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/>
              </a:rPr>
              <a:t>[3]</a:t>
            </a:r>
            <a:endParaRPr lang="en-US" sz="1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656628-090C-9C8B-9381-22C2627FC373}"/>
              </a:ext>
            </a:extLst>
          </p:cNvPr>
          <p:cNvSpPr/>
          <p:nvPr/>
        </p:nvSpPr>
        <p:spPr>
          <a:xfrm>
            <a:off x="1295400" y="348764"/>
            <a:ext cx="2686836" cy="743281"/>
          </a:xfrm>
          <a:prstGeom prst="rect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0-204-255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F8C9410-02E8-E5A2-304B-25D690B4EAC5}"/>
              </a:ext>
            </a:extLst>
          </p:cNvPr>
          <p:cNvSpPr/>
          <p:nvPr/>
        </p:nvSpPr>
        <p:spPr>
          <a:xfrm>
            <a:off x="2384321" y="2837583"/>
            <a:ext cx="1826345" cy="984581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7445466-925C-6C22-AB85-B4EE070D37D7}"/>
              </a:ext>
            </a:extLst>
          </p:cNvPr>
          <p:cNvSpPr/>
          <p:nvPr/>
        </p:nvSpPr>
        <p:spPr>
          <a:xfrm>
            <a:off x="3043083" y="2116391"/>
            <a:ext cx="3136489" cy="1705773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FE1436F-BAFC-C591-59DE-9402BA559898}"/>
              </a:ext>
            </a:extLst>
          </p:cNvPr>
          <p:cNvSpPr/>
          <p:nvPr/>
        </p:nvSpPr>
        <p:spPr>
          <a:xfrm>
            <a:off x="4976349" y="2313280"/>
            <a:ext cx="3136489" cy="1705773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1B45AE9C-0CD9-8A4F-C61E-690E4F30E36D}"/>
              </a:ext>
            </a:extLst>
          </p:cNvPr>
          <p:cNvSpPr/>
          <p:nvPr/>
        </p:nvSpPr>
        <p:spPr>
          <a:xfrm>
            <a:off x="3508271" y="1714088"/>
            <a:ext cx="4009102" cy="2290329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DB4F065-4124-79DC-1A6C-3356EEB0B6FF}"/>
              </a:ext>
            </a:extLst>
          </p:cNvPr>
          <p:cNvSpPr/>
          <p:nvPr/>
        </p:nvSpPr>
        <p:spPr>
          <a:xfrm>
            <a:off x="6635898" y="2564005"/>
            <a:ext cx="2241923" cy="1455048"/>
          </a:xfrm>
          <a:prstGeom prst="triangle">
            <a:avLst>
              <a:gd name="adj" fmla="val 50000"/>
            </a:avLst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0DD692D-E69D-7514-634F-A5F77D4E0BFF}"/>
              </a:ext>
            </a:extLst>
          </p:cNvPr>
          <p:cNvSpPr/>
          <p:nvPr/>
        </p:nvSpPr>
        <p:spPr>
          <a:xfrm>
            <a:off x="7779774" y="2455605"/>
            <a:ext cx="2048792" cy="1381831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27C6CB-DB88-2E0D-F9E2-9D1CF8E9F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150" y="3952085"/>
            <a:ext cx="7423354" cy="10725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2892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C6E63D-648E-CB95-5AB8-E3F8D41B2863}"/>
              </a:ext>
            </a:extLst>
          </p:cNvPr>
          <p:cNvSpPr/>
          <p:nvPr/>
        </p:nvSpPr>
        <p:spPr>
          <a:xfrm>
            <a:off x="2384323" y="1454674"/>
            <a:ext cx="7423354" cy="23576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DD32A2-8B02-B879-258E-57A115DEA87A}"/>
              </a:ext>
            </a:extLst>
          </p:cNvPr>
          <p:cNvSpPr/>
          <p:nvPr/>
        </p:nvSpPr>
        <p:spPr>
          <a:xfrm>
            <a:off x="2384150" y="3790974"/>
            <a:ext cx="7423354" cy="1776728"/>
          </a:xfrm>
          <a:prstGeom prst="rect">
            <a:avLst/>
          </a:prstGeom>
          <a:solidFill>
            <a:srgbClr val="008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FD0CBC-479E-78F4-6EF5-51734805DD51}"/>
              </a:ext>
            </a:extLst>
          </p:cNvPr>
          <p:cNvSpPr/>
          <p:nvPr/>
        </p:nvSpPr>
        <p:spPr>
          <a:xfrm>
            <a:off x="7949380" y="360032"/>
            <a:ext cx="2686836" cy="743281"/>
          </a:xfrm>
          <a:prstGeom prst="rect">
            <a:avLst/>
          </a:prstGeom>
          <a:solidFill>
            <a:srgbClr val="008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0-128-255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177987-3BFD-2933-3FF8-DDA50722A8E0}"/>
              </a:ext>
            </a:extLst>
          </p:cNvPr>
          <p:cNvSpPr txBox="1"/>
          <p:nvPr/>
        </p:nvSpPr>
        <p:spPr>
          <a:xfrm>
            <a:off x="907025" y="6245942"/>
            <a:ext cx="106040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 exact shade of blue has never been codified, but most flags used by the public are approximately RGB 0-204-255; officials use something closer to RGB 0-128-255. The lozenges are not set in number, except there must be at least 21, and the top left (incomplete) lozenge must be white.</a:t>
            </a:r>
            <a:r>
              <a:rPr lang="en-US" sz="1200" b="0" i="0" u="none" strike="noStrike" baseline="30000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/>
              </a:rPr>
              <a:t>[3]</a:t>
            </a:r>
            <a:endParaRPr lang="en-US" sz="1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656628-090C-9C8B-9381-22C2627FC373}"/>
              </a:ext>
            </a:extLst>
          </p:cNvPr>
          <p:cNvSpPr/>
          <p:nvPr/>
        </p:nvSpPr>
        <p:spPr>
          <a:xfrm>
            <a:off x="1295400" y="348764"/>
            <a:ext cx="2686836" cy="743281"/>
          </a:xfrm>
          <a:prstGeom prst="rect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0-204-255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F8C9410-02E8-E5A2-304B-25D690B4EAC5}"/>
              </a:ext>
            </a:extLst>
          </p:cNvPr>
          <p:cNvSpPr/>
          <p:nvPr/>
        </p:nvSpPr>
        <p:spPr>
          <a:xfrm>
            <a:off x="2384321" y="2837583"/>
            <a:ext cx="1826345" cy="984581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7445466-925C-6C22-AB85-B4EE070D37D7}"/>
              </a:ext>
            </a:extLst>
          </p:cNvPr>
          <p:cNvSpPr/>
          <p:nvPr/>
        </p:nvSpPr>
        <p:spPr>
          <a:xfrm>
            <a:off x="3043083" y="2116391"/>
            <a:ext cx="3136489" cy="1705773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FE1436F-BAFC-C591-59DE-9402BA559898}"/>
              </a:ext>
            </a:extLst>
          </p:cNvPr>
          <p:cNvSpPr/>
          <p:nvPr/>
        </p:nvSpPr>
        <p:spPr>
          <a:xfrm>
            <a:off x="4976349" y="2313280"/>
            <a:ext cx="3136489" cy="1705773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1B45AE9C-0CD9-8A4F-C61E-690E4F30E36D}"/>
              </a:ext>
            </a:extLst>
          </p:cNvPr>
          <p:cNvSpPr/>
          <p:nvPr/>
        </p:nvSpPr>
        <p:spPr>
          <a:xfrm>
            <a:off x="3508271" y="1714088"/>
            <a:ext cx="4009102" cy="2290329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DB4F065-4124-79DC-1A6C-3356EEB0B6FF}"/>
              </a:ext>
            </a:extLst>
          </p:cNvPr>
          <p:cNvSpPr/>
          <p:nvPr/>
        </p:nvSpPr>
        <p:spPr>
          <a:xfrm>
            <a:off x="6635898" y="2564005"/>
            <a:ext cx="2241923" cy="1455048"/>
          </a:xfrm>
          <a:prstGeom prst="triangle">
            <a:avLst>
              <a:gd name="adj" fmla="val 50000"/>
            </a:avLst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0DD692D-E69D-7514-634F-A5F77D4E0BFF}"/>
              </a:ext>
            </a:extLst>
          </p:cNvPr>
          <p:cNvSpPr/>
          <p:nvPr/>
        </p:nvSpPr>
        <p:spPr>
          <a:xfrm>
            <a:off x="7942006" y="2839063"/>
            <a:ext cx="1896392" cy="983101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193C91-7F0B-7A09-9681-9066F4DC0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571" y="4225533"/>
            <a:ext cx="6278590" cy="13172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45ED22-3B96-0CBF-8427-3100DC982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546" y="3379986"/>
            <a:ext cx="2708018" cy="12236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356048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C6E63D-648E-CB95-5AB8-E3F8D41B2863}"/>
              </a:ext>
            </a:extLst>
          </p:cNvPr>
          <p:cNvSpPr/>
          <p:nvPr/>
        </p:nvSpPr>
        <p:spPr>
          <a:xfrm>
            <a:off x="2384323" y="1454674"/>
            <a:ext cx="7423354" cy="23576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1B45AE9C-0CD9-8A4F-C61E-690E4F30E36D}"/>
              </a:ext>
            </a:extLst>
          </p:cNvPr>
          <p:cNvSpPr/>
          <p:nvPr/>
        </p:nvSpPr>
        <p:spPr>
          <a:xfrm>
            <a:off x="3508271" y="1714088"/>
            <a:ext cx="4009102" cy="2290329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FD0CBC-479E-78F4-6EF5-51734805DD51}"/>
              </a:ext>
            </a:extLst>
          </p:cNvPr>
          <p:cNvSpPr/>
          <p:nvPr/>
        </p:nvSpPr>
        <p:spPr>
          <a:xfrm>
            <a:off x="7949380" y="360032"/>
            <a:ext cx="2686836" cy="743281"/>
          </a:xfrm>
          <a:prstGeom prst="rect">
            <a:avLst/>
          </a:prstGeom>
          <a:solidFill>
            <a:srgbClr val="008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0-128-255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177987-3BFD-2933-3FF8-DDA50722A8E0}"/>
              </a:ext>
            </a:extLst>
          </p:cNvPr>
          <p:cNvSpPr txBox="1"/>
          <p:nvPr/>
        </p:nvSpPr>
        <p:spPr>
          <a:xfrm>
            <a:off x="907025" y="6245942"/>
            <a:ext cx="106040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 exact shade of blue has never been codified, but most flags used by the public are approximately RGB 0-204-255; officials use something closer to RGB 0-128-255. The lozenges are not set in number, except there must be at least 21, and the top left (incomplete) lozenge must be white.</a:t>
            </a:r>
            <a:r>
              <a:rPr lang="en-US" sz="1200" b="0" i="0" u="none" strike="noStrike" baseline="30000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/>
              </a:rPr>
              <a:t>[3]</a:t>
            </a:r>
            <a:endParaRPr lang="en-US" sz="1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656628-090C-9C8B-9381-22C2627FC373}"/>
              </a:ext>
            </a:extLst>
          </p:cNvPr>
          <p:cNvSpPr/>
          <p:nvPr/>
        </p:nvSpPr>
        <p:spPr>
          <a:xfrm>
            <a:off x="1295400" y="348764"/>
            <a:ext cx="2686836" cy="743281"/>
          </a:xfrm>
          <a:prstGeom prst="rect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0-204-255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E1F1EE77-28C9-F0D8-2B8E-C28D35233B1E}"/>
              </a:ext>
            </a:extLst>
          </p:cNvPr>
          <p:cNvSpPr/>
          <p:nvPr/>
        </p:nvSpPr>
        <p:spPr>
          <a:xfrm>
            <a:off x="5283696" y="1850549"/>
            <a:ext cx="4009102" cy="2290329"/>
          </a:xfrm>
          <a:prstGeom prst="triangle">
            <a:avLst/>
          </a:prstGeom>
          <a:solidFill>
            <a:srgbClr val="00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DD32A2-8B02-B879-258E-57A115DEA87A}"/>
              </a:ext>
            </a:extLst>
          </p:cNvPr>
          <p:cNvSpPr/>
          <p:nvPr/>
        </p:nvSpPr>
        <p:spPr>
          <a:xfrm>
            <a:off x="2384150" y="3790974"/>
            <a:ext cx="7423354" cy="1776728"/>
          </a:xfrm>
          <a:prstGeom prst="rect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F8C9410-02E8-E5A2-304B-25D690B4EAC5}"/>
              </a:ext>
            </a:extLst>
          </p:cNvPr>
          <p:cNvSpPr/>
          <p:nvPr/>
        </p:nvSpPr>
        <p:spPr>
          <a:xfrm>
            <a:off x="2384321" y="2837583"/>
            <a:ext cx="1826345" cy="984581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7445466-925C-6C22-AB85-B4EE070D37D7}"/>
              </a:ext>
            </a:extLst>
          </p:cNvPr>
          <p:cNvSpPr/>
          <p:nvPr/>
        </p:nvSpPr>
        <p:spPr>
          <a:xfrm>
            <a:off x="3043083" y="2116391"/>
            <a:ext cx="3136489" cy="1705773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FE1436F-BAFC-C591-59DE-9402BA559898}"/>
              </a:ext>
            </a:extLst>
          </p:cNvPr>
          <p:cNvSpPr/>
          <p:nvPr/>
        </p:nvSpPr>
        <p:spPr>
          <a:xfrm>
            <a:off x="4976349" y="2313280"/>
            <a:ext cx="3136489" cy="1705773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DB4F065-4124-79DC-1A6C-3356EEB0B6FF}"/>
              </a:ext>
            </a:extLst>
          </p:cNvPr>
          <p:cNvSpPr/>
          <p:nvPr/>
        </p:nvSpPr>
        <p:spPr>
          <a:xfrm>
            <a:off x="6635898" y="2564005"/>
            <a:ext cx="2241923" cy="1455048"/>
          </a:xfrm>
          <a:prstGeom prst="triangle">
            <a:avLst>
              <a:gd name="adj" fmla="val 50000"/>
            </a:avLst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0DD692D-E69D-7514-634F-A5F77D4E0BFF}"/>
              </a:ext>
            </a:extLst>
          </p:cNvPr>
          <p:cNvSpPr/>
          <p:nvPr/>
        </p:nvSpPr>
        <p:spPr>
          <a:xfrm>
            <a:off x="7942006" y="2839063"/>
            <a:ext cx="1896392" cy="983101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E3352B-D122-17FB-E062-D85C08FB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571" y="4225533"/>
            <a:ext cx="6278590" cy="13172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924EAB4-444B-737A-1920-0685A25AB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546" y="3379986"/>
            <a:ext cx="2708018" cy="12236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549032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19917</TotalTime>
  <Words>292</Words>
  <Application>Microsoft Office PowerPoint</Application>
  <PresentationFormat>Widescreen</PresentationFormat>
  <Paragraphs>36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Algerian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Some Ideas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 Ahrens</dc:creator>
  <cp:lastModifiedBy>Rob Ahrens</cp:lastModifiedBy>
  <cp:revision>2</cp:revision>
  <dcterms:created xsi:type="dcterms:W3CDTF">2022-09-14T01:23:31Z</dcterms:created>
  <dcterms:modified xsi:type="dcterms:W3CDTF">2022-10-10T17:57:09Z</dcterms:modified>
</cp:coreProperties>
</file>