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93" d="100"/>
          <a:sy n="93" d="100"/>
        </p:scale>
        <p:origin x="2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687EA-3210-6469-FD02-04D2AABC5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8016D-320D-C171-6B4E-252297636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14897-D887-6732-7C94-14EFD3CD6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F336B-4EEA-1A3F-F62B-182A0624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451A6-835B-586D-35BA-2A10F61CB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37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24F56-1E8B-41F7-B0BF-B0ECD488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66D97-592A-8DB2-BE55-333463A46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1736F-AFAF-AD82-44B8-9BEB00D03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90001-69E9-079D-D79E-2C96802FC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82D9C-4357-1273-323E-3C1C1C1D0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91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0292-3D61-583D-F590-82810234D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F072E6-0C67-D368-B6A3-887EC6249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3F0C3-45CA-8D48-C4DE-E7695C49D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FCA5A-2FFE-3CC4-6F13-C3D0CB5AA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56838-2C04-A6C5-5FB7-2AA29FC96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73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0246E-8A03-82E9-6CAF-812408492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4CBBC-F7C7-79F3-FBD5-C465E920A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27E03-6287-97AC-93BC-20FFAA3A1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AF5F7E-EC91-4CB7-09D6-655864153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FA9FC-61C3-77C8-136B-63B949D8C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55ED5-47A8-4EBE-35FC-2769FE4D4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41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97077-6655-3906-BB5D-D7D40E2B4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EE8BB-4E6F-1693-058A-DA01D344E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565ECA-B5A1-54F9-2F06-3583AD0CD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A516FB-08C9-BAF8-5924-623BFF7EAA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85E888-E8B4-1806-598C-4C8AFFAEAB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B96F76-20AB-B8BA-1A74-C5592C6D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191A23-5771-6DB4-00CD-D45532C27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21F982-318C-B991-D86E-45575F6A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1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DB45E-AD79-3466-2EC6-ECC40E85A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94DB8D-3C02-8D0E-0730-ADE3C37D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52D6AE-2CD6-6065-365B-0AB462C4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5667B-F601-48EA-C98C-525419732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9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67B0D0-6820-6CF8-6ED9-7C887E8DD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8CD98B-0408-382F-428F-71B47B465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5733F-5A09-1952-E5F1-648E52E7A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30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44E24-70C1-C8E7-3F6A-126A2D6DC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07507-4555-CF18-C94C-23B393062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8296B-7E80-E9C3-3BA7-013BB1096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AB52E-E33E-B902-5C0F-410205765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304AB-A6F8-99F2-9C90-D9C99AAFD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1FECE-35A8-5A63-8AE7-F4C960ECD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7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D7C50-2E55-AFA5-DFD3-30B6F10DD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105326-0629-02D0-542E-C47B9426C2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B71FD-1767-75FB-9D24-13CFD16DD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68DC56-C9D9-2C85-5071-59916DA2B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B2C3C4-FF3D-F47F-91B4-3300A76A9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5E2E0-60DE-EC87-A831-1DA0E8768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464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3431C-C454-A3D6-97CB-DA8915BD4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50EE9-BE80-A3BD-A80E-D1AE6E9A0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FE234-28BA-21B9-1F7A-35871073F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EC901-0173-21C5-03DE-C0C8A770C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36C6D-7933-12DF-82FF-08B61E713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0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EEE38-ECD4-FC06-D10D-786EA72D56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90545B-639B-F0BE-5366-E9999633F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7257B-6251-4DB3-A46F-250018E52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0AA40-CDDC-D117-686F-455521146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50595-D514-6710-8218-61961C336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7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EFC6BA-7A05-BBED-8973-0BAFFC89B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91584-45FB-A024-30D7-AE404B566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4C6E7-A8E4-C7D9-08E1-730C4C7207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ECD7A-6BAD-4EAC-9FB6-654EBC72D62E}" type="datetimeFigureOut">
              <a:rPr lang="en-US" smtClean="0"/>
              <a:t>10/1/2022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8D3D6-FDB9-AA10-1996-A25B1879D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CE261-19A5-2DFF-1C27-4A89F0505B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CB75E-E2C9-4343-A1DB-0C304341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0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26A65EA-3322-44BC-8E65-F631E73F9695}"/>
              </a:ext>
            </a:extLst>
          </p:cNvPr>
          <p:cNvGrpSpPr/>
          <p:nvPr/>
        </p:nvGrpSpPr>
        <p:grpSpPr>
          <a:xfrm>
            <a:off x="3164442" y="1705273"/>
            <a:ext cx="2332234" cy="1180824"/>
            <a:chOff x="3164442" y="1705273"/>
            <a:chExt cx="2332234" cy="118082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0DA8EA-AC7C-1FE0-B4E7-4BC6E667326F}"/>
                </a:ext>
              </a:extLst>
            </p:cNvPr>
            <p:cNvSpPr txBox="1"/>
            <p:nvPr/>
          </p:nvSpPr>
          <p:spPr>
            <a:xfrm>
              <a:off x="3215811" y="2239766"/>
              <a:ext cx="19944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INCEPTUM</a:t>
              </a:r>
            </a:p>
            <a:p>
              <a:r>
                <a:rPr lang="en-US" b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	Solutions</a:t>
              </a:r>
              <a:endParaRPr lang="en-US" b="1" dirty="0"/>
            </a:p>
          </p:txBody>
        </p:sp>
        <p:sp>
          <p:nvSpPr>
            <p:cNvPr id="5" name="Arrow: Curved Up 4">
              <a:extLst>
                <a:ext uri="{FF2B5EF4-FFF2-40B4-BE49-F238E27FC236}">
                  <a16:creationId xmlns:a16="http://schemas.microsoft.com/office/drawing/2014/main" id="{E6886735-9BAC-1E54-D284-3BB1D2673608}"/>
                </a:ext>
              </a:extLst>
            </p:cNvPr>
            <p:cNvSpPr/>
            <p:nvPr/>
          </p:nvSpPr>
          <p:spPr>
            <a:xfrm rot="11751350">
              <a:off x="3164442" y="1705273"/>
              <a:ext cx="2332234" cy="852755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7020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Law</dc:creator>
  <cp:lastModifiedBy>Michael Law</cp:lastModifiedBy>
  <cp:revision>1</cp:revision>
  <dcterms:created xsi:type="dcterms:W3CDTF">2022-10-01T16:16:24Z</dcterms:created>
  <dcterms:modified xsi:type="dcterms:W3CDTF">2022-10-01T16:34:23Z</dcterms:modified>
</cp:coreProperties>
</file>