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601A1"/>
    <a:srgbClr val="186B01"/>
    <a:srgbClr val="D1852F"/>
    <a:srgbClr val="D1845A"/>
    <a:srgbClr val="496B17"/>
    <a:srgbClr val="66219E"/>
    <a:srgbClr val="CFC493"/>
    <a:srgbClr val="80B0A6"/>
    <a:srgbClr val="006747"/>
    <a:srgbClr val="9B37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596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719C0-1936-41CC-896D-5E1D64F53550}" type="datetimeFigureOut">
              <a:rPr lang="en-US" smtClean="0"/>
              <a:t>9/20/2022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DD13-226C-4CA1-B3E3-FF46384850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7299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719C0-1936-41CC-896D-5E1D64F53550}" type="datetimeFigureOut">
              <a:rPr lang="en-US" smtClean="0"/>
              <a:t>9/20/2022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DD13-226C-4CA1-B3E3-FF46384850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9397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719C0-1936-41CC-896D-5E1D64F53550}" type="datetimeFigureOut">
              <a:rPr lang="en-US" smtClean="0"/>
              <a:t>9/20/2022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DD13-226C-4CA1-B3E3-FF46384850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317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719C0-1936-41CC-896D-5E1D64F53550}" type="datetimeFigureOut">
              <a:rPr lang="en-US" smtClean="0"/>
              <a:t>9/20/2022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DD13-226C-4CA1-B3E3-FF46384850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9124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719C0-1936-41CC-896D-5E1D64F53550}" type="datetimeFigureOut">
              <a:rPr lang="en-US" smtClean="0"/>
              <a:t>9/20/2022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DD13-226C-4CA1-B3E3-FF46384850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6048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719C0-1936-41CC-896D-5E1D64F53550}" type="datetimeFigureOut">
              <a:rPr lang="en-US" smtClean="0"/>
              <a:t>9/20/2022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DD13-226C-4CA1-B3E3-FF46384850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3784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719C0-1936-41CC-896D-5E1D64F53550}" type="datetimeFigureOut">
              <a:rPr lang="en-US" smtClean="0"/>
              <a:t>9/20/2022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DD13-226C-4CA1-B3E3-FF46384850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59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719C0-1936-41CC-896D-5E1D64F53550}" type="datetimeFigureOut">
              <a:rPr lang="en-US" smtClean="0"/>
              <a:t>9/20/2022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DD13-226C-4CA1-B3E3-FF46384850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3622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719C0-1936-41CC-896D-5E1D64F53550}" type="datetimeFigureOut">
              <a:rPr lang="en-US" smtClean="0"/>
              <a:t>9/20/2022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DD13-226C-4CA1-B3E3-FF46384850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7298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719C0-1936-41CC-896D-5E1D64F53550}" type="datetimeFigureOut">
              <a:rPr lang="en-US" smtClean="0"/>
              <a:t>9/20/2022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DD13-226C-4CA1-B3E3-FF46384850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445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719C0-1936-41CC-896D-5E1D64F53550}" type="datetimeFigureOut">
              <a:rPr lang="en-US" smtClean="0"/>
              <a:t>9/20/2022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9BDD13-226C-4CA1-B3E3-FF46384850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267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E719C0-1936-41CC-896D-5E1D64F53550}" type="datetimeFigureOut">
              <a:rPr lang="en-US" smtClean="0"/>
              <a:t>9/20/2022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9BDD13-226C-4CA1-B3E3-FF46384850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879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onut 3"/>
          <p:cNvSpPr/>
          <p:nvPr/>
        </p:nvSpPr>
        <p:spPr>
          <a:xfrm>
            <a:off x="2057400" y="990600"/>
            <a:ext cx="4495800" cy="4495800"/>
          </a:xfrm>
          <a:prstGeom prst="donut">
            <a:avLst>
              <a:gd name="adj" fmla="val 9757"/>
            </a:avLst>
          </a:prstGeom>
          <a:solidFill>
            <a:srgbClr val="9B37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 flipH="1">
            <a:off x="4152900" y="2667000"/>
            <a:ext cx="419100" cy="1497848"/>
          </a:xfrm>
          <a:prstGeom prst="line">
            <a:avLst/>
          </a:prstGeom>
          <a:ln w="76200">
            <a:solidFill>
              <a:srgbClr val="0067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 flipV="1">
            <a:off x="3162300" y="3086100"/>
            <a:ext cx="990600" cy="1078748"/>
          </a:xfrm>
          <a:prstGeom prst="line">
            <a:avLst/>
          </a:prstGeom>
          <a:ln w="76200">
            <a:solidFill>
              <a:srgbClr val="0067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V="1">
            <a:off x="4191000" y="3505200"/>
            <a:ext cx="1164824" cy="659648"/>
          </a:xfrm>
          <a:prstGeom prst="line">
            <a:avLst/>
          </a:prstGeom>
          <a:ln w="76200">
            <a:solidFill>
              <a:srgbClr val="0067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5"/>
          <p:cNvSpPr/>
          <p:nvPr/>
        </p:nvSpPr>
        <p:spPr>
          <a:xfrm>
            <a:off x="3733800" y="3745748"/>
            <a:ext cx="838200" cy="838200"/>
          </a:xfrm>
          <a:prstGeom prst="ellipse">
            <a:avLst/>
          </a:prstGeom>
          <a:solidFill>
            <a:srgbClr val="CFC493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9" name="Straight Connector 38"/>
          <p:cNvCxnSpPr/>
          <p:nvPr/>
        </p:nvCxnSpPr>
        <p:spPr>
          <a:xfrm>
            <a:off x="4724400" y="2247900"/>
            <a:ext cx="631424" cy="1273576"/>
          </a:xfrm>
          <a:prstGeom prst="line">
            <a:avLst/>
          </a:prstGeom>
          <a:ln w="76200">
            <a:solidFill>
              <a:srgbClr val="0067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 rot="2614767">
            <a:off x="2409557" y="1446557"/>
            <a:ext cx="990600" cy="533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 36"/>
          <p:cNvSpPr/>
          <p:nvPr/>
        </p:nvSpPr>
        <p:spPr>
          <a:xfrm>
            <a:off x="2672179" y="1526959"/>
            <a:ext cx="639277" cy="1562470"/>
          </a:xfrm>
          <a:custGeom>
            <a:avLst/>
            <a:gdLst>
              <a:gd name="connsiteX0" fmla="*/ 443883 w 639277"/>
              <a:gd name="connsiteY0" fmla="*/ 1562470 h 1562470"/>
              <a:gd name="connsiteX1" fmla="*/ 639192 w 639277"/>
              <a:gd name="connsiteY1" fmla="*/ 958789 h 1562470"/>
              <a:gd name="connsiteX2" fmla="*/ 461638 w 639277"/>
              <a:gd name="connsiteY2" fmla="*/ 390618 h 1562470"/>
              <a:gd name="connsiteX3" fmla="*/ 0 w 639277"/>
              <a:gd name="connsiteY3" fmla="*/ 0 h 1562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9277" h="1562470">
                <a:moveTo>
                  <a:pt x="443883" y="1562470"/>
                </a:moveTo>
                <a:cubicBezTo>
                  <a:pt x="540058" y="1358284"/>
                  <a:pt x="636233" y="1154098"/>
                  <a:pt x="639192" y="958789"/>
                </a:cubicBezTo>
                <a:cubicBezTo>
                  <a:pt x="642151" y="763480"/>
                  <a:pt x="568170" y="550416"/>
                  <a:pt x="461638" y="390618"/>
                </a:cubicBezTo>
                <a:cubicBezTo>
                  <a:pt x="355106" y="230820"/>
                  <a:pt x="0" y="0"/>
                  <a:pt x="0" y="0"/>
                </a:cubicBezTo>
              </a:path>
            </a:pathLst>
          </a:custGeom>
          <a:ln w="76200">
            <a:solidFill>
              <a:srgbClr val="006747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743200" y="2667000"/>
            <a:ext cx="838200" cy="838200"/>
          </a:xfrm>
          <a:prstGeom prst="ellipse">
            <a:avLst/>
          </a:prstGeom>
          <a:solidFill>
            <a:srgbClr val="CFC493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936724" y="3102376"/>
            <a:ext cx="838200" cy="838200"/>
          </a:xfrm>
          <a:prstGeom prst="ellipse">
            <a:avLst/>
          </a:prstGeom>
          <a:solidFill>
            <a:srgbClr val="CFC493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/>
          <p:cNvSpPr/>
          <p:nvPr/>
        </p:nvSpPr>
        <p:spPr>
          <a:xfrm rot="17082077">
            <a:off x="4537650" y="1040242"/>
            <a:ext cx="990600" cy="2767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2" name="Straight Connector 41"/>
          <p:cNvCxnSpPr/>
          <p:nvPr/>
        </p:nvCxnSpPr>
        <p:spPr>
          <a:xfrm flipH="1">
            <a:off x="4724402" y="1066800"/>
            <a:ext cx="346961" cy="1241394"/>
          </a:xfrm>
          <a:prstGeom prst="line">
            <a:avLst/>
          </a:prstGeom>
          <a:ln w="76200">
            <a:solidFill>
              <a:srgbClr val="0067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Rectangle 61"/>
          <p:cNvSpPr/>
          <p:nvPr/>
        </p:nvSpPr>
        <p:spPr>
          <a:xfrm rot="19693178">
            <a:off x="5759904" y="1981199"/>
            <a:ext cx="990600" cy="533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Arc 49"/>
          <p:cNvSpPr/>
          <p:nvPr/>
        </p:nvSpPr>
        <p:spPr>
          <a:xfrm rot="1017899">
            <a:off x="5501738" y="2049168"/>
            <a:ext cx="2721376" cy="2809109"/>
          </a:xfrm>
          <a:prstGeom prst="arc">
            <a:avLst>
              <a:gd name="adj1" fmla="val 10615258"/>
              <a:gd name="adj2" fmla="val 13747685"/>
            </a:avLst>
          </a:prstGeom>
          <a:ln w="76200">
            <a:solidFill>
              <a:srgbClr val="006747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 rot="15703235">
            <a:off x="4020851" y="928427"/>
            <a:ext cx="990600" cy="2767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3" name="Straight Connector 62"/>
          <p:cNvCxnSpPr/>
          <p:nvPr/>
        </p:nvCxnSpPr>
        <p:spPr>
          <a:xfrm>
            <a:off x="4495800" y="990600"/>
            <a:ext cx="228603" cy="1344115"/>
          </a:xfrm>
          <a:prstGeom prst="line">
            <a:avLst/>
          </a:prstGeom>
          <a:ln w="76200">
            <a:solidFill>
              <a:srgbClr val="0067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>
            <a:off x="4305300" y="1828800"/>
            <a:ext cx="838200" cy="838200"/>
          </a:xfrm>
          <a:prstGeom prst="ellipse">
            <a:avLst/>
          </a:prstGeom>
          <a:solidFill>
            <a:srgbClr val="CFC493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6043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onut 3"/>
          <p:cNvSpPr/>
          <p:nvPr/>
        </p:nvSpPr>
        <p:spPr>
          <a:xfrm>
            <a:off x="2057400" y="560613"/>
            <a:ext cx="4495800" cy="4495800"/>
          </a:xfrm>
          <a:prstGeom prst="donut">
            <a:avLst>
              <a:gd name="adj" fmla="val 9757"/>
            </a:avLst>
          </a:prstGeom>
          <a:solidFill>
            <a:srgbClr val="9B37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 flipH="1">
            <a:off x="4152900" y="2237013"/>
            <a:ext cx="419100" cy="1497848"/>
          </a:xfrm>
          <a:prstGeom prst="line">
            <a:avLst/>
          </a:prstGeom>
          <a:ln w="76200">
            <a:solidFill>
              <a:srgbClr val="0067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 flipV="1">
            <a:off x="3162300" y="2656113"/>
            <a:ext cx="990600" cy="1078748"/>
          </a:xfrm>
          <a:prstGeom prst="line">
            <a:avLst/>
          </a:prstGeom>
          <a:ln w="76200">
            <a:solidFill>
              <a:srgbClr val="0067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V="1">
            <a:off x="4191000" y="3075213"/>
            <a:ext cx="1164824" cy="659648"/>
          </a:xfrm>
          <a:prstGeom prst="line">
            <a:avLst/>
          </a:prstGeom>
          <a:ln w="76200">
            <a:solidFill>
              <a:srgbClr val="0067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5"/>
          <p:cNvSpPr/>
          <p:nvPr/>
        </p:nvSpPr>
        <p:spPr>
          <a:xfrm>
            <a:off x="3733800" y="3315761"/>
            <a:ext cx="838200" cy="838200"/>
          </a:xfrm>
          <a:prstGeom prst="ellipse">
            <a:avLst/>
          </a:prstGeom>
          <a:solidFill>
            <a:srgbClr val="CFC493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9" name="Straight Connector 38"/>
          <p:cNvCxnSpPr/>
          <p:nvPr/>
        </p:nvCxnSpPr>
        <p:spPr>
          <a:xfrm>
            <a:off x="4724400" y="1817913"/>
            <a:ext cx="631424" cy="1273576"/>
          </a:xfrm>
          <a:prstGeom prst="line">
            <a:avLst/>
          </a:prstGeom>
          <a:ln w="76200">
            <a:solidFill>
              <a:srgbClr val="0067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 rot="2614767">
            <a:off x="2409557" y="1016570"/>
            <a:ext cx="990600" cy="533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 36"/>
          <p:cNvSpPr/>
          <p:nvPr/>
        </p:nvSpPr>
        <p:spPr>
          <a:xfrm>
            <a:off x="2672179" y="1096972"/>
            <a:ext cx="639277" cy="1562470"/>
          </a:xfrm>
          <a:custGeom>
            <a:avLst/>
            <a:gdLst>
              <a:gd name="connsiteX0" fmla="*/ 443883 w 639277"/>
              <a:gd name="connsiteY0" fmla="*/ 1562470 h 1562470"/>
              <a:gd name="connsiteX1" fmla="*/ 639192 w 639277"/>
              <a:gd name="connsiteY1" fmla="*/ 958789 h 1562470"/>
              <a:gd name="connsiteX2" fmla="*/ 461638 w 639277"/>
              <a:gd name="connsiteY2" fmla="*/ 390618 h 1562470"/>
              <a:gd name="connsiteX3" fmla="*/ 0 w 639277"/>
              <a:gd name="connsiteY3" fmla="*/ 0 h 1562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9277" h="1562470">
                <a:moveTo>
                  <a:pt x="443883" y="1562470"/>
                </a:moveTo>
                <a:cubicBezTo>
                  <a:pt x="540058" y="1358284"/>
                  <a:pt x="636233" y="1154098"/>
                  <a:pt x="639192" y="958789"/>
                </a:cubicBezTo>
                <a:cubicBezTo>
                  <a:pt x="642151" y="763480"/>
                  <a:pt x="568170" y="550416"/>
                  <a:pt x="461638" y="390618"/>
                </a:cubicBezTo>
                <a:cubicBezTo>
                  <a:pt x="355106" y="230820"/>
                  <a:pt x="0" y="0"/>
                  <a:pt x="0" y="0"/>
                </a:cubicBezTo>
              </a:path>
            </a:pathLst>
          </a:custGeom>
          <a:ln w="76200">
            <a:solidFill>
              <a:srgbClr val="006747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743200" y="2237013"/>
            <a:ext cx="838200" cy="838200"/>
          </a:xfrm>
          <a:prstGeom prst="ellipse">
            <a:avLst/>
          </a:prstGeom>
          <a:solidFill>
            <a:srgbClr val="CFC493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936724" y="2672389"/>
            <a:ext cx="838200" cy="838200"/>
          </a:xfrm>
          <a:prstGeom prst="ellipse">
            <a:avLst/>
          </a:prstGeom>
          <a:solidFill>
            <a:srgbClr val="CFC493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/>
          <p:cNvSpPr/>
          <p:nvPr/>
        </p:nvSpPr>
        <p:spPr>
          <a:xfrm rot="17082077">
            <a:off x="4537650" y="610255"/>
            <a:ext cx="990600" cy="2767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2" name="Straight Connector 41"/>
          <p:cNvCxnSpPr/>
          <p:nvPr/>
        </p:nvCxnSpPr>
        <p:spPr>
          <a:xfrm flipH="1">
            <a:off x="4724402" y="636813"/>
            <a:ext cx="346961" cy="1241394"/>
          </a:xfrm>
          <a:prstGeom prst="line">
            <a:avLst/>
          </a:prstGeom>
          <a:ln w="76200">
            <a:solidFill>
              <a:srgbClr val="0067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Rectangle 61"/>
          <p:cNvSpPr/>
          <p:nvPr/>
        </p:nvSpPr>
        <p:spPr>
          <a:xfrm rot="19693178">
            <a:off x="5759904" y="1551212"/>
            <a:ext cx="990600" cy="533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Arc 49"/>
          <p:cNvSpPr/>
          <p:nvPr/>
        </p:nvSpPr>
        <p:spPr>
          <a:xfrm rot="1017899">
            <a:off x="5501738" y="1619181"/>
            <a:ext cx="2721376" cy="2809109"/>
          </a:xfrm>
          <a:prstGeom prst="arc">
            <a:avLst>
              <a:gd name="adj1" fmla="val 10615258"/>
              <a:gd name="adj2" fmla="val 13747685"/>
            </a:avLst>
          </a:prstGeom>
          <a:ln w="76200">
            <a:solidFill>
              <a:srgbClr val="006747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 rot="15703235">
            <a:off x="4020851" y="498440"/>
            <a:ext cx="990600" cy="2767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3" name="Straight Connector 62"/>
          <p:cNvCxnSpPr/>
          <p:nvPr/>
        </p:nvCxnSpPr>
        <p:spPr>
          <a:xfrm>
            <a:off x="4495800" y="560613"/>
            <a:ext cx="228603" cy="1344115"/>
          </a:xfrm>
          <a:prstGeom prst="line">
            <a:avLst/>
          </a:prstGeom>
          <a:ln w="76200">
            <a:solidFill>
              <a:srgbClr val="00674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>
            <a:off x="4305300" y="1398813"/>
            <a:ext cx="838200" cy="838200"/>
          </a:xfrm>
          <a:prstGeom prst="ellipse">
            <a:avLst/>
          </a:prstGeom>
          <a:solidFill>
            <a:srgbClr val="CFC493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89F5F43-0A06-1FF5-C0E6-69463DFF4D9A}"/>
              </a:ext>
            </a:extLst>
          </p:cNvPr>
          <p:cNvSpPr txBox="1"/>
          <p:nvPr/>
        </p:nvSpPr>
        <p:spPr>
          <a:xfrm>
            <a:off x="2057401" y="5200471"/>
            <a:ext cx="4495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9B376B"/>
                </a:solidFill>
                <a:latin typeface="Bradley Hand ITC" panose="03070402050302030203" pitchFamily="66" charset="0"/>
              </a:rPr>
              <a:t>Socially-Inspired</a:t>
            </a:r>
          </a:p>
          <a:p>
            <a:pPr algn="ctr"/>
            <a:r>
              <a:rPr lang="en-US" sz="4000" b="1" dirty="0">
                <a:solidFill>
                  <a:srgbClr val="9B376B"/>
                </a:solidFill>
                <a:latin typeface="Bradley Hand ITC" panose="03070402050302030203" pitchFamily="66" charset="0"/>
              </a:rPr>
              <a:t>Mobility Lab</a:t>
            </a:r>
          </a:p>
        </p:txBody>
      </p:sp>
    </p:spTree>
    <p:extLst>
      <p:ext uri="{BB962C8B-B14F-4D97-AF65-F5344CB8AC3E}">
        <p14:creationId xmlns:p14="http://schemas.microsoft.com/office/powerpoint/2010/main" val="2938316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onut 3"/>
          <p:cNvSpPr/>
          <p:nvPr/>
        </p:nvSpPr>
        <p:spPr>
          <a:xfrm>
            <a:off x="2057400" y="990600"/>
            <a:ext cx="4495800" cy="4495800"/>
          </a:xfrm>
          <a:prstGeom prst="donut">
            <a:avLst>
              <a:gd name="adj" fmla="val 9757"/>
            </a:avLst>
          </a:prstGeom>
          <a:solidFill>
            <a:srgbClr val="9601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 flipH="1">
            <a:off x="4152900" y="2667000"/>
            <a:ext cx="419100" cy="1497848"/>
          </a:xfrm>
          <a:prstGeom prst="line">
            <a:avLst/>
          </a:prstGeom>
          <a:ln w="76200">
            <a:solidFill>
              <a:srgbClr val="186B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 flipV="1">
            <a:off x="3162300" y="3086100"/>
            <a:ext cx="990600" cy="1078748"/>
          </a:xfrm>
          <a:prstGeom prst="line">
            <a:avLst/>
          </a:prstGeom>
          <a:ln w="76200">
            <a:solidFill>
              <a:srgbClr val="186B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V="1">
            <a:off x="4191000" y="3505200"/>
            <a:ext cx="1164824" cy="659648"/>
          </a:xfrm>
          <a:prstGeom prst="line">
            <a:avLst/>
          </a:prstGeom>
          <a:ln w="76200">
            <a:solidFill>
              <a:srgbClr val="186B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5"/>
          <p:cNvSpPr/>
          <p:nvPr/>
        </p:nvSpPr>
        <p:spPr>
          <a:xfrm>
            <a:off x="3733800" y="3745748"/>
            <a:ext cx="838200" cy="838200"/>
          </a:xfrm>
          <a:prstGeom prst="ellipse">
            <a:avLst/>
          </a:prstGeom>
          <a:solidFill>
            <a:srgbClr val="D1852F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9" name="Straight Connector 38"/>
          <p:cNvCxnSpPr/>
          <p:nvPr/>
        </p:nvCxnSpPr>
        <p:spPr>
          <a:xfrm>
            <a:off x="4724400" y="2247900"/>
            <a:ext cx="631424" cy="1273576"/>
          </a:xfrm>
          <a:prstGeom prst="line">
            <a:avLst/>
          </a:prstGeom>
          <a:ln w="76200">
            <a:solidFill>
              <a:srgbClr val="186B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 rot="2614767">
            <a:off x="2409557" y="1446557"/>
            <a:ext cx="990600" cy="533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reeform 36"/>
          <p:cNvSpPr/>
          <p:nvPr/>
        </p:nvSpPr>
        <p:spPr>
          <a:xfrm>
            <a:off x="2672179" y="1526959"/>
            <a:ext cx="639277" cy="1562470"/>
          </a:xfrm>
          <a:custGeom>
            <a:avLst/>
            <a:gdLst>
              <a:gd name="connsiteX0" fmla="*/ 443883 w 639277"/>
              <a:gd name="connsiteY0" fmla="*/ 1562470 h 1562470"/>
              <a:gd name="connsiteX1" fmla="*/ 639192 w 639277"/>
              <a:gd name="connsiteY1" fmla="*/ 958789 h 1562470"/>
              <a:gd name="connsiteX2" fmla="*/ 461638 w 639277"/>
              <a:gd name="connsiteY2" fmla="*/ 390618 h 1562470"/>
              <a:gd name="connsiteX3" fmla="*/ 0 w 639277"/>
              <a:gd name="connsiteY3" fmla="*/ 0 h 1562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9277" h="1562470">
                <a:moveTo>
                  <a:pt x="443883" y="1562470"/>
                </a:moveTo>
                <a:cubicBezTo>
                  <a:pt x="540058" y="1358284"/>
                  <a:pt x="636233" y="1154098"/>
                  <a:pt x="639192" y="958789"/>
                </a:cubicBezTo>
                <a:cubicBezTo>
                  <a:pt x="642151" y="763480"/>
                  <a:pt x="568170" y="550416"/>
                  <a:pt x="461638" y="390618"/>
                </a:cubicBezTo>
                <a:cubicBezTo>
                  <a:pt x="355106" y="230820"/>
                  <a:pt x="0" y="0"/>
                  <a:pt x="0" y="0"/>
                </a:cubicBezTo>
              </a:path>
            </a:pathLst>
          </a:custGeom>
          <a:ln w="76200">
            <a:solidFill>
              <a:srgbClr val="186B0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2743200" y="2667000"/>
            <a:ext cx="838200" cy="838200"/>
          </a:xfrm>
          <a:prstGeom prst="ellipse">
            <a:avLst/>
          </a:prstGeom>
          <a:solidFill>
            <a:srgbClr val="D1852F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936724" y="3102376"/>
            <a:ext cx="838200" cy="838200"/>
          </a:xfrm>
          <a:prstGeom prst="ellipse">
            <a:avLst/>
          </a:prstGeom>
          <a:solidFill>
            <a:srgbClr val="D1852F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/>
          <p:cNvSpPr/>
          <p:nvPr/>
        </p:nvSpPr>
        <p:spPr>
          <a:xfrm rot="17082077">
            <a:off x="4537650" y="1040242"/>
            <a:ext cx="990600" cy="2767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2" name="Straight Connector 41"/>
          <p:cNvCxnSpPr/>
          <p:nvPr/>
        </p:nvCxnSpPr>
        <p:spPr>
          <a:xfrm flipH="1">
            <a:off x="4724402" y="1066800"/>
            <a:ext cx="346961" cy="1241394"/>
          </a:xfrm>
          <a:prstGeom prst="line">
            <a:avLst/>
          </a:prstGeom>
          <a:ln w="76200">
            <a:solidFill>
              <a:srgbClr val="186B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Rectangle 61"/>
          <p:cNvSpPr/>
          <p:nvPr/>
        </p:nvSpPr>
        <p:spPr>
          <a:xfrm rot="19693178">
            <a:off x="5759904" y="1981199"/>
            <a:ext cx="990600" cy="533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Arc 49"/>
          <p:cNvSpPr/>
          <p:nvPr/>
        </p:nvSpPr>
        <p:spPr>
          <a:xfrm rot="1017899">
            <a:off x="5501738" y="2049168"/>
            <a:ext cx="2721376" cy="2809109"/>
          </a:xfrm>
          <a:prstGeom prst="arc">
            <a:avLst>
              <a:gd name="adj1" fmla="val 10615258"/>
              <a:gd name="adj2" fmla="val 13747685"/>
            </a:avLst>
          </a:prstGeom>
          <a:ln w="76200">
            <a:solidFill>
              <a:srgbClr val="186B0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 rot="15703235">
            <a:off x="4020851" y="928427"/>
            <a:ext cx="990600" cy="2767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3" name="Straight Connector 62"/>
          <p:cNvCxnSpPr/>
          <p:nvPr/>
        </p:nvCxnSpPr>
        <p:spPr>
          <a:xfrm>
            <a:off x="4495800" y="990600"/>
            <a:ext cx="228603" cy="1344115"/>
          </a:xfrm>
          <a:prstGeom prst="line">
            <a:avLst/>
          </a:prstGeom>
          <a:ln w="76200">
            <a:solidFill>
              <a:srgbClr val="186B0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>
            <a:off x="4305300" y="1828800"/>
            <a:ext cx="838200" cy="838200"/>
          </a:xfrm>
          <a:prstGeom prst="ellipse">
            <a:avLst/>
          </a:prstGeom>
          <a:solidFill>
            <a:srgbClr val="D1852F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4878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7840</TotalTime>
  <Words>3</Words>
  <Application>Microsoft Office PowerPoint</Application>
  <PresentationFormat>On-screen Show (4:3)</PresentationFormat>
  <Paragraphs>2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Bradley Hand ITC</vt:lpstr>
      <vt:lpstr>Calibri</vt:lpstr>
      <vt:lpstr>Office Theme</vt:lpstr>
      <vt:lpstr>PowerPoint Presentation</vt:lpstr>
      <vt:lpstr>PowerPoint Presentation</vt:lpstr>
      <vt:lpstr>PowerPoint Presentation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michaelmanessjr@yahoo.com</dc:creator>
  <cp:lastModifiedBy>Mike</cp:lastModifiedBy>
  <cp:revision>7</cp:revision>
  <dcterms:created xsi:type="dcterms:W3CDTF">2020-02-20T05:34:39Z</dcterms:created>
  <dcterms:modified xsi:type="dcterms:W3CDTF">2022-09-20T14:30:57Z</dcterms:modified>
</cp:coreProperties>
</file>