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8" r:id="rId13"/>
    <p:sldId id="270" r:id="rId14"/>
    <p:sldId id="273" r:id="rId15"/>
    <p:sldId id="274" r:id="rId16"/>
  </p:sldIdLst>
  <p:sldSz cx="9144000" cy="5143500" type="screen16x9"/>
  <p:notesSz cx="6858000" cy="9144000"/>
  <p:embeddedFontLst>
    <p:embeddedFont>
      <p:font typeface="Alfa Slab One" panose="020B0604020202020204" charset="0"/>
      <p:regular r:id="rId18"/>
    </p:embeddedFont>
    <p:embeddedFont>
      <p:font typeface="Proxima Nova" panose="020B0604020202020204" charset="0"/>
      <p:regular r:id="rId19"/>
      <p:bold r:id="rId20"/>
      <p:italic r:id="rId21"/>
      <p:boldItalic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1" roundtripDataSignature="AMtx7mi+s3Ype3ajk/xWz2YZC5LkoPGCd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3" d="100"/>
          <a:sy n="63" d="100"/>
        </p:scale>
        <p:origin x="451" y="3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font" Target="fonts/font4.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font" Target="fonts/font2.fntdata"/><Relationship Id="rId31"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 name="Google Shape;54;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2" name="Google Shape;102;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144d804f81a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7" name="Google Shape;107;g144d804f81a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148d9b5ef2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2" name="Google Shape;122;g148d9b5ef21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148d9b5ef21_0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0" name="Google Shape;140;g148d9b5ef21_0_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148d9b5ef21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7" name="Google Shape;167;g148d9b5ef21_0_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148d9b5ef21_0_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7" name="Google Shape;177;g148d9b5ef21_0_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 name="Google Shape;59;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 name="Google Shape;65;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144ca16a35d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144ca16a35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 name="Google Shape;77;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 name="Google Shape;82;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 name="Google Shape;87;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2" name="Google Shape;92;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 name="Google Shape;97;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cxnSp>
        <p:nvCxnSpPr>
          <p:cNvPr id="10" name="Google Shape;10;p11"/>
          <p:cNvCxnSpPr/>
          <p:nvPr/>
        </p:nvCxnSpPr>
        <p:spPr>
          <a:xfrm>
            <a:off x="4278300" y="2751163"/>
            <a:ext cx="587400" cy="0"/>
          </a:xfrm>
          <a:prstGeom prst="straightConnector1">
            <a:avLst/>
          </a:prstGeom>
          <a:noFill/>
          <a:ln w="76200" cap="flat" cmpd="sng">
            <a:solidFill>
              <a:schemeClr val="dk1"/>
            </a:solidFill>
            <a:prstDash val="solid"/>
            <a:round/>
            <a:headEnd type="none" w="sm" len="sm"/>
            <a:tailEnd type="none" w="sm" len="sm"/>
          </a:ln>
        </p:spPr>
      </p:cxnSp>
      <p:sp>
        <p:nvSpPr>
          <p:cNvPr id="11" name="Google Shape;11;p11"/>
          <p:cNvSpPr txBox="1">
            <a:spLocks noGrp="1"/>
          </p:cNvSpPr>
          <p:nvPr>
            <p:ph type="ctrTitle"/>
          </p:nvPr>
        </p:nvSpPr>
        <p:spPr>
          <a:xfrm>
            <a:off x="311700" y="595975"/>
            <a:ext cx="8520600" cy="19578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400"/>
              <a:buNone/>
              <a:defRPr sz="5400"/>
            </a:lvl1pPr>
            <a:lvl2pPr lvl="1" algn="ctr">
              <a:lnSpc>
                <a:spcPct val="100000"/>
              </a:lnSpc>
              <a:spcBef>
                <a:spcPts val="0"/>
              </a:spcBef>
              <a:spcAft>
                <a:spcPts val="0"/>
              </a:spcAft>
              <a:buSzPts val="5400"/>
              <a:buNone/>
              <a:defRPr sz="5400"/>
            </a:lvl2pPr>
            <a:lvl3pPr lvl="2" algn="ctr">
              <a:lnSpc>
                <a:spcPct val="100000"/>
              </a:lnSpc>
              <a:spcBef>
                <a:spcPts val="0"/>
              </a:spcBef>
              <a:spcAft>
                <a:spcPts val="0"/>
              </a:spcAft>
              <a:buSzPts val="5400"/>
              <a:buNone/>
              <a:defRPr sz="5400"/>
            </a:lvl3pPr>
            <a:lvl4pPr lvl="3" algn="ctr">
              <a:lnSpc>
                <a:spcPct val="100000"/>
              </a:lnSpc>
              <a:spcBef>
                <a:spcPts val="0"/>
              </a:spcBef>
              <a:spcAft>
                <a:spcPts val="0"/>
              </a:spcAft>
              <a:buSzPts val="5400"/>
              <a:buNone/>
              <a:defRPr sz="5400"/>
            </a:lvl4pPr>
            <a:lvl5pPr lvl="4" algn="ctr">
              <a:lnSpc>
                <a:spcPct val="100000"/>
              </a:lnSpc>
              <a:spcBef>
                <a:spcPts val="0"/>
              </a:spcBef>
              <a:spcAft>
                <a:spcPts val="0"/>
              </a:spcAft>
              <a:buSzPts val="5400"/>
              <a:buNone/>
              <a:defRPr sz="5400"/>
            </a:lvl5pPr>
            <a:lvl6pPr lvl="5" algn="ctr">
              <a:lnSpc>
                <a:spcPct val="100000"/>
              </a:lnSpc>
              <a:spcBef>
                <a:spcPts val="0"/>
              </a:spcBef>
              <a:spcAft>
                <a:spcPts val="0"/>
              </a:spcAft>
              <a:buSzPts val="5400"/>
              <a:buNone/>
              <a:defRPr sz="5400"/>
            </a:lvl6pPr>
            <a:lvl7pPr lvl="6" algn="ctr">
              <a:lnSpc>
                <a:spcPct val="100000"/>
              </a:lnSpc>
              <a:spcBef>
                <a:spcPts val="0"/>
              </a:spcBef>
              <a:spcAft>
                <a:spcPts val="0"/>
              </a:spcAft>
              <a:buSzPts val="5400"/>
              <a:buNone/>
              <a:defRPr sz="5400"/>
            </a:lvl7pPr>
            <a:lvl8pPr lvl="7" algn="ctr">
              <a:lnSpc>
                <a:spcPct val="100000"/>
              </a:lnSpc>
              <a:spcBef>
                <a:spcPts val="0"/>
              </a:spcBef>
              <a:spcAft>
                <a:spcPts val="0"/>
              </a:spcAft>
              <a:buSzPts val="5400"/>
              <a:buNone/>
              <a:defRPr sz="5400"/>
            </a:lvl8pPr>
            <a:lvl9pPr lvl="8" algn="ctr">
              <a:lnSpc>
                <a:spcPct val="100000"/>
              </a:lnSpc>
              <a:spcBef>
                <a:spcPts val="0"/>
              </a:spcBef>
              <a:spcAft>
                <a:spcPts val="0"/>
              </a:spcAft>
              <a:buSzPts val="5400"/>
              <a:buNone/>
              <a:defRPr sz="5400"/>
            </a:lvl9pPr>
          </a:lstStyle>
          <a:p>
            <a:endParaRPr/>
          </a:p>
        </p:txBody>
      </p:sp>
      <p:sp>
        <p:nvSpPr>
          <p:cNvPr id="12" name="Google Shape;12;p11"/>
          <p:cNvSpPr txBox="1">
            <a:spLocks noGrp="1"/>
          </p:cNvSpPr>
          <p:nvPr>
            <p:ph type="subTitle" idx="1"/>
          </p:nvPr>
        </p:nvSpPr>
        <p:spPr>
          <a:xfrm>
            <a:off x="311700" y="3165823"/>
            <a:ext cx="8520600" cy="7335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13" name="Google Shape;13;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20"/>
          <p:cNvSpPr txBox="1">
            <a:spLocks noGrp="1"/>
          </p:cNvSpPr>
          <p:nvPr>
            <p:ph type="title" hasCustomPrompt="1"/>
          </p:nvPr>
        </p:nvSpPr>
        <p:spPr>
          <a:xfrm>
            <a:off x="311700" y="1167925"/>
            <a:ext cx="8520600" cy="19800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dk1"/>
              </a:buClr>
              <a:buSzPts val="11000"/>
              <a:buNone/>
              <a:defRPr sz="11000">
                <a:solidFill>
                  <a:schemeClr val="dk1"/>
                </a:solidFill>
              </a:defRPr>
            </a:lvl1pPr>
            <a:lvl2pPr lvl="1" algn="ctr">
              <a:lnSpc>
                <a:spcPct val="100000"/>
              </a:lnSpc>
              <a:spcBef>
                <a:spcPts val="0"/>
              </a:spcBef>
              <a:spcAft>
                <a:spcPts val="0"/>
              </a:spcAft>
              <a:buClr>
                <a:schemeClr val="dk1"/>
              </a:buClr>
              <a:buSzPts val="11000"/>
              <a:buNone/>
              <a:defRPr sz="11000">
                <a:solidFill>
                  <a:schemeClr val="dk1"/>
                </a:solidFill>
              </a:defRPr>
            </a:lvl2pPr>
            <a:lvl3pPr lvl="2" algn="ctr">
              <a:lnSpc>
                <a:spcPct val="100000"/>
              </a:lnSpc>
              <a:spcBef>
                <a:spcPts val="0"/>
              </a:spcBef>
              <a:spcAft>
                <a:spcPts val="0"/>
              </a:spcAft>
              <a:buClr>
                <a:schemeClr val="dk1"/>
              </a:buClr>
              <a:buSzPts val="11000"/>
              <a:buNone/>
              <a:defRPr sz="11000">
                <a:solidFill>
                  <a:schemeClr val="dk1"/>
                </a:solidFill>
              </a:defRPr>
            </a:lvl3pPr>
            <a:lvl4pPr lvl="3" algn="ctr">
              <a:lnSpc>
                <a:spcPct val="100000"/>
              </a:lnSpc>
              <a:spcBef>
                <a:spcPts val="0"/>
              </a:spcBef>
              <a:spcAft>
                <a:spcPts val="0"/>
              </a:spcAft>
              <a:buClr>
                <a:schemeClr val="dk1"/>
              </a:buClr>
              <a:buSzPts val="11000"/>
              <a:buNone/>
              <a:defRPr sz="11000">
                <a:solidFill>
                  <a:schemeClr val="dk1"/>
                </a:solidFill>
              </a:defRPr>
            </a:lvl4pPr>
            <a:lvl5pPr lvl="4" algn="ctr">
              <a:lnSpc>
                <a:spcPct val="100000"/>
              </a:lnSpc>
              <a:spcBef>
                <a:spcPts val="0"/>
              </a:spcBef>
              <a:spcAft>
                <a:spcPts val="0"/>
              </a:spcAft>
              <a:buClr>
                <a:schemeClr val="dk1"/>
              </a:buClr>
              <a:buSzPts val="11000"/>
              <a:buNone/>
              <a:defRPr sz="11000">
                <a:solidFill>
                  <a:schemeClr val="dk1"/>
                </a:solidFill>
              </a:defRPr>
            </a:lvl5pPr>
            <a:lvl6pPr lvl="5" algn="ctr">
              <a:lnSpc>
                <a:spcPct val="100000"/>
              </a:lnSpc>
              <a:spcBef>
                <a:spcPts val="0"/>
              </a:spcBef>
              <a:spcAft>
                <a:spcPts val="0"/>
              </a:spcAft>
              <a:buClr>
                <a:schemeClr val="dk1"/>
              </a:buClr>
              <a:buSzPts val="11000"/>
              <a:buNone/>
              <a:defRPr sz="11000">
                <a:solidFill>
                  <a:schemeClr val="dk1"/>
                </a:solidFill>
              </a:defRPr>
            </a:lvl6pPr>
            <a:lvl7pPr lvl="6" algn="ctr">
              <a:lnSpc>
                <a:spcPct val="100000"/>
              </a:lnSpc>
              <a:spcBef>
                <a:spcPts val="0"/>
              </a:spcBef>
              <a:spcAft>
                <a:spcPts val="0"/>
              </a:spcAft>
              <a:buClr>
                <a:schemeClr val="dk1"/>
              </a:buClr>
              <a:buSzPts val="11000"/>
              <a:buNone/>
              <a:defRPr sz="11000">
                <a:solidFill>
                  <a:schemeClr val="dk1"/>
                </a:solidFill>
              </a:defRPr>
            </a:lvl7pPr>
            <a:lvl8pPr lvl="7" algn="ctr">
              <a:lnSpc>
                <a:spcPct val="100000"/>
              </a:lnSpc>
              <a:spcBef>
                <a:spcPts val="0"/>
              </a:spcBef>
              <a:spcAft>
                <a:spcPts val="0"/>
              </a:spcAft>
              <a:buClr>
                <a:schemeClr val="dk1"/>
              </a:buClr>
              <a:buSzPts val="11000"/>
              <a:buNone/>
              <a:defRPr sz="11000">
                <a:solidFill>
                  <a:schemeClr val="dk1"/>
                </a:solidFill>
              </a:defRPr>
            </a:lvl8pPr>
            <a:lvl9pPr lvl="8" algn="ctr">
              <a:lnSpc>
                <a:spcPct val="100000"/>
              </a:lnSpc>
              <a:spcBef>
                <a:spcPts val="0"/>
              </a:spcBef>
              <a:spcAft>
                <a:spcPts val="0"/>
              </a:spcAft>
              <a:buClr>
                <a:schemeClr val="dk1"/>
              </a:buClr>
              <a:buSzPts val="11000"/>
              <a:buNone/>
              <a:defRPr sz="11000">
                <a:solidFill>
                  <a:schemeClr val="dk1"/>
                </a:solidFill>
              </a:defRPr>
            </a:lvl9pPr>
          </a:lstStyle>
          <a:p>
            <a:r>
              <a:t>xx%</a:t>
            </a:r>
          </a:p>
        </p:txBody>
      </p:sp>
      <p:sp>
        <p:nvSpPr>
          <p:cNvPr id="48" name="Google Shape;48;p20"/>
          <p:cNvSpPr txBox="1">
            <a:spLocks noGrp="1"/>
          </p:cNvSpPr>
          <p:nvPr>
            <p:ph type="body" idx="1"/>
          </p:nvPr>
        </p:nvSpPr>
        <p:spPr>
          <a:xfrm>
            <a:off x="311700" y="3224250"/>
            <a:ext cx="8520600" cy="10716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9" name="Google Shape;49;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4"/>
        <p:cNvGrpSpPr/>
        <p:nvPr/>
      </p:nvGrpSpPr>
      <p:grpSpPr>
        <a:xfrm>
          <a:off x="0" y="0"/>
          <a:ext cx="0" cy="0"/>
          <a:chOff x="0" y="0"/>
          <a:chExt cx="0" cy="0"/>
        </a:xfrm>
      </p:grpSpPr>
      <p:sp>
        <p:nvSpPr>
          <p:cNvPr id="15" name="Google Shape;15;p1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16" name="Google Shape;16;p1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7" name="Google Shape;17;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8"/>
        <p:cNvGrpSpPr/>
        <p:nvPr/>
      </p:nvGrpSpPr>
      <p:grpSpPr>
        <a:xfrm>
          <a:off x="0" y="0"/>
          <a:ext cx="0" cy="0"/>
          <a:chOff x="0" y="0"/>
          <a:chExt cx="0" cy="0"/>
        </a:xfrm>
      </p:grpSpPr>
      <p:sp>
        <p:nvSpPr>
          <p:cNvPr id="19" name="Google Shape;19;p13"/>
          <p:cNvSpPr txBox="1">
            <a:spLocks noGrp="1"/>
          </p:cNvSpPr>
          <p:nvPr>
            <p:ph type="title"/>
          </p:nvPr>
        </p:nvSpPr>
        <p:spPr>
          <a:xfrm>
            <a:off x="311700" y="2480550"/>
            <a:ext cx="8114400" cy="24459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Clr>
                <a:schemeClr val="lt1"/>
              </a:buClr>
              <a:buSzPts val="6800"/>
              <a:buNone/>
              <a:defRPr sz="6800">
                <a:solidFill>
                  <a:schemeClr val="lt1"/>
                </a:solidFill>
              </a:defRPr>
            </a:lvl1pPr>
            <a:lvl2pPr lvl="1" algn="l">
              <a:lnSpc>
                <a:spcPct val="100000"/>
              </a:lnSpc>
              <a:spcBef>
                <a:spcPts val="0"/>
              </a:spcBef>
              <a:spcAft>
                <a:spcPts val="0"/>
              </a:spcAft>
              <a:buClr>
                <a:schemeClr val="lt1"/>
              </a:buClr>
              <a:buSzPts val="6800"/>
              <a:buNone/>
              <a:defRPr sz="6800">
                <a:solidFill>
                  <a:schemeClr val="lt1"/>
                </a:solidFill>
              </a:defRPr>
            </a:lvl2pPr>
            <a:lvl3pPr lvl="2" algn="l">
              <a:lnSpc>
                <a:spcPct val="100000"/>
              </a:lnSpc>
              <a:spcBef>
                <a:spcPts val="0"/>
              </a:spcBef>
              <a:spcAft>
                <a:spcPts val="0"/>
              </a:spcAft>
              <a:buClr>
                <a:schemeClr val="lt1"/>
              </a:buClr>
              <a:buSzPts val="6800"/>
              <a:buNone/>
              <a:defRPr sz="6800">
                <a:solidFill>
                  <a:schemeClr val="lt1"/>
                </a:solidFill>
              </a:defRPr>
            </a:lvl3pPr>
            <a:lvl4pPr lvl="3" algn="l">
              <a:lnSpc>
                <a:spcPct val="100000"/>
              </a:lnSpc>
              <a:spcBef>
                <a:spcPts val="0"/>
              </a:spcBef>
              <a:spcAft>
                <a:spcPts val="0"/>
              </a:spcAft>
              <a:buClr>
                <a:schemeClr val="lt1"/>
              </a:buClr>
              <a:buSzPts val="6800"/>
              <a:buNone/>
              <a:defRPr sz="6800">
                <a:solidFill>
                  <a:schemeClr val="lt1"/>
                </a:solidFill>
              </a:defRPr>
            </a:lvl4pPr>
            <a:lvl5pPr lvl="4" algn="l">
              <a:lnSpc>
                <a:spcPct val="100000"/>
              </a:lnSpc>
              <a:spcBef>
                <a:spcPts val="0"/>
              </a:spcBef>
              <a:spcAft>
                <a:spcPts val="0"/>
              </a:spcAft>
              <a:buClr>
                <a:schemeClr val="lt1"/>
              </a:buClr>
              <a:buSzPts val="6800"/>
              <a:buNone/>
              <a:defRPr sz="6800">
                <a:solidFill>
                  <a:schemeClr val="lt1"/>
                </a:solidFill>
              </a:defRPr>
            </a:lvl5pPr>
            <a:lvl6pPr lvl="5" algn="l">
              <a:lnSpc>
                <a:spcPct val="100000"/>
              </a:lnSpc>
              <a:spcBef>
                <a:spcPts val="0"/>
              </a:spcBef>
              <a:spcAft>
                <a:spcPts val="0"/>
              </a:spcAft>
              <a:buClr>
                <a:schemeClr val="lt1"/>
              </a:buClr>
              <a:buSzPts val="6800"/>
              <a:buNone/>
              <a:defRPr sz="6800">
                <a:solidFill>
                  <a:schemeClr val="lt1"/>
                </a:solidFill>
              </a:defRPr>
            </a:lvl6pPr>
            <a:lvl7pPr lvl="6" algn="l">
              <a:lnSpc>
                <a:spcPct val="100000"/>
              </a:lnSpc>
              <a:spcBef>
                <a:spcPts val="0"/>
              </a:spcBef>
              <a:spcAft>
                <a:spcPts val="0"/>
              </a:spcAft>
              <a:buClr>
                <a:schemeClr val="lt1"/>
              </a:buClr>
              <a:buSzPts val="6800"/>
              <a:buNone/>
              <a:defRPr sz="6800">
                <a:solidFill>
                  <a:schemeClr val="lt1"/>
                </a:solidFill>
              </a:defRPr>
            </a:lvl7pPr>
            <a:lvl8pPr lvl="7" algn="l">
              <a:lnSpc>
                <a:spcPct val="100000"/>
              </a:lnSpc>
              <a:spcBef>
                <a:spcPts val="0"/>
              </a:spcBef>
              <a:spcAft>
                <a:spcPts val="0"/>
              </a:spcAft>
              <a:buClr>
                <a:schemeClr val="lt1"/>
              </a:buClr>
              <a:buSzPts val="6800"/>
              <a:buNone/>
              <a:defRPr sz="6800">
                <a:solidFill>
                  <a:schemeClr val="lt1"/>
                </a:solidFill>
              </a:defRPr>
            </a:lvl8pPr>
            <a:lvl9pPr lvl="8" algn="l">
              <a:lnSpc>
                <a:spcPct val="100000"/>
              </a:lnSpc>
              <a:spcBef>
                <a:spcPts val="0"/>
              </a:spcBef>
              <a:spcAft>
                <a:spcPts val="0"/>
              </a:spcAft>
              <a:buClr>
                <a:schemeClr val="lt1"/>
              </a:buClr>
              <a:buSzPts val="6800"/>
              <a:buNone/>
              <a:defRPr sz="6800">
                <a:solidFill>
                  <a:schemeClr val="lt1"/>
                </a:solidFill>
              </a:defRPr>
            </a:lvl9pPr>
          </a:lstStyle>
          <a:p>
            <a:endParaRPr/>
          </a:p>
        </p:txBody>
      </p:sp>
      <p:sp>
        <p:nvSpPr>
          <p:cNvPr id="20" name="Google Shape;20;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23" name="Google Shape;23;p14"/>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4" name="Google Shape;24;p14"/>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5" name="Google Shape;25;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1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28" name="Google Shape;28;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16"/>
          <p:cNvSpPr txBox="1">
            <a:spLocks noGrp="1"/>
          </p:cNvSpPr>
          <p:nvPr>
            <p:ph type="title"/>
          </p:nvPr>
        </p:nvSpPr>
        <p:spPr>
          <a:xfrm>
            <a:off x="311700" y="6318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1" name="Google Shape;31;p16"/>
          <p:cNvSpPr txBox="1">
            <a:spLocks noGrp="1"/>
          </p:cNvSpPr>
          <p:nvPr>
            <p:ph type="body" idx="1"/>
          </p:nvPr>
        </p:nvSpPr>
        <p:spPr>
          <a:xfrm>
            <a:off x="311700" y="1490875"/>
            <a:ext cx="2808000" cy="30780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2" name="Google Shape;32;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33"/>
        <p:cNvGrpSpPr/>
        <p:nvPr/>
      </p:nvGrpSpPr>
      <p:grpSpPr>
        <a:xfrm>
          <a:off x="0" y="0"/>
          <a:ext cx="0" cy="0"/>
          <a:chOff x="0" y="0"/>
          <a:chExt cx="0" cy="0"/>
        </a:xfrm>
      </p:grpSpPr>
      <p:sp>
        <p:nvSpPr>
          <p:cNvPr id="34" name="Google Shape;34;p17"/>
          <p:cNvSpPr txBox="1">
            <a:spLocks noGrp="1"/>
          </p:cNvSpPr>
          <p:nvPr>
            <p:ph type="title"/>
          </p:nvPr>
        </p:nvSpPr>
        <p:spPr>
          <a:xfrm>
            <a:off x="490250" y="526350"/>
            <a:ext cx="5683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a:endParaRPr/>
          </a:p>
        </p:txBody>
      </p:sp>
      <p:sp>
        <p:nvSpPr>
          <p:cNvPr id="35" name="Google Shape;35;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
        <p:cNvGrpSpPr/>
        <p:nvPr/>
      </p:nvGrpSpPr>
      <p:grpSpPr>
        <a:xfrm>
          <a:off x="0" y="0"/>
          <a:ext cx="0" cy="0"/>
          <a:chOff x="0" y="0"/>
          <a:chExt cx="0" cy="0"/>
        </a:xfrm>
      </p:grpSpPr>
      <p:sp>
        <p:nvSpPr>
          <p:cNvPr id="37" name="Google Shape;37;p18"/>
          <p:cNvSpPr/>
          <p:nvPr/>
        </p:nvSpPr>
        <p:spPr>
          <a:xfrm>
            <a:off x="4572000" y="10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8" name="Google Shape;38;p18"/>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39" name="Google Shape;39;p18"/>
          <p:cNvSpPr txBox="1">
            <a:spLocks noGrp="1"/>
          </p:cNvSpPr>
          <p:nvPr>
            <p:ph type="title"/>
          </p:nvPr>
        </p:nvSpPr>
        <p:spPr>
          <a:xfrm>
            <a:off x="265500" y="1375599"/>
            <a:ext cx="4045200" cy="15519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3800"/>
              <a:buNone/>
              <a:defRPr sz="3800"/>
            </a:lvl1pPr>
            <a:lvl2pPr lvl="1" algn="ctr">
              <a:lnSpc>
                <a:spcPct val="100000"/>
              </a:lnSpc>
              <a:spcBef>
                <a:spcPts val="0"/>
              </a:spcBef>
              <a:spcAft>
                <a:spcPts val="0"/>
              </a:spcAft>
              <a:buSzPts val="3800"/>
              <a:buNone/>
              <a:defRPr sz="3800"/>
            </a:lvl2pPr>
            <a:lvl3pPr lvl="2" algn="ctr">
              <a:lnSpc>
                <a:spcPct val="100000"/>
              </a:lnSpc>
              <a:spcBef>
                <a:spcPts val="0"/>
              </a:spcBef>
              <a:spcAft>
                <a:spcPts val="0"/>
              </a:spcAft>
              <a:buSzPts val="3800"/>
              <a:buNone/>
              <a:defRPr sz="3800"/>
            </a:lvl3pPr>
            <a:lvl4pPr lvl="3" algn="ctr">
              <a:lnSpc>
                <a:spcPct val="100000"/>
              </a:lnSpc>
              <a:spcBef>
                <a:spcPts val="0"/>
              </a:spcBef>
              <a:spcAft>
                <a:spcPts val="0"/>
              </a:spcAft>
              <a:buSzPts val="3800"/>
              <a:buNone/>
              <a:defRPr sz="3800"/>
            </a:lvl4pPr>
            <a:lvl5pPr lvl="4" algn="ctr">
              <a:lnSpc>
                <a:spcPct val="100000"/>
              </a:lnSpc>
              <a:spcBef>
                <a:spcPts val="0"/>
              </a:spcBef>
              <a:spcAft>
                <a:spcPts val="0"/>
              </a:spcAft>
              <a:buSzPts val="3800"/>
              <a:buNone/>
              <a:defRPr sz="3800"/>
            </a:lvl5pPr>
            <a:lvl6pPr lvl="5" algn="ctr">
              <a:lnSpc>
                <a:spcPct val="100000"/>
              </a:lnSpc>
              <a:spcBef>
                <a:spcPts val="0"/>
              </a:spcBef>
              <a:spcAft>
                <a:spcPts val="0"/>
              </a:spcAft>
              <a:buSzPts val="3800"/>
              <a:buNone/>
              <a:defRPr sz="3800"/>
            </a:lvl6pPr>
            <a:lvl7pPr lvl="6" algn="ctr">
              <a:lnSpc>
                <a:spcPct val="100000"/>
              </a:lnSpc>
              <a:spcBef>
                <a:spcPts val="0"/>
              </a:spcBef>
              <a:spcAft>
                <a:spcPts val="0"/>
              </a:spcAft>
              <a:buSzPts val="3800"/>
              <a:buNone/>
              <a:defRPr sz="3800"/>
            </a:lvl7pPr>
            <a:lvl8pPr lvl="7" algn="ctr">
              <a:lnSpc>
                <a:spcPct val="100000"/>
              </a:lnSpc>
              <a:spcBef>
                <a:spcPts val="0"/>
              </a:spcBef>
              <a:spcAft>
                <a:spcPts val="0"/>
              </a:spcAft>
              <a:buSzPts val="3800"/>
              <a:buNone/>
              <a:defRPr sz="3800"/>
            </a:lvl8pPr>
            <a:lvl9pPr lvl="8" algn="ctr">
              <a:lnSpc>
                <a:spcPct val="100000"/>
              </a:lnSpc>
              <a:spcBef>
                <a:spcPts val="0"/>
              </a:spcBef>
              <a:spcAft>
                <a:spcPts val="0"/>
              </a:spcAft>
              <a:buSzPts val="3800"/>
              <a:buNone/>
              <a:defRPr sz="3800"/>
            </a:lvl9pPr>
          </a:lstStyle>
          <a:p>
            <a:endParaRPr/>
          </a:p>
        </p:txBody>
      </p:sp>
      <p:sp>
        <p:nvSpPr>
          <p:cNvPr id="40" name="Google Shape;40;p18"/>
          <p:cNvSpPr txBox="1">
            <a:spLocks noGrp="1"/>
          </p:cNvSpPr>
          <p:nvPr>
            <p:ph type="subTitle" idx="1"/>
          </p:nvPr>
        </p:nvSpPr>
        <p:spPr>
          <a:xfrm>
            <a:off x="265500" y="2981125"/>
            <a:ext cx="4045200" cy="13455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41" name="Google Shape;41;p18"/>
          <p:cNvSpPr txBox="1">
            <a:spLocks noGrp="1"/>
          </p:cNvSpPr>
          <p:nvPr>
            <p:ph type="body" idx="2"/>
          </p:nvPr>
        </p:nvSpPr>
        <p:spPr>
          <a:xfrm>
            <a:off x="4939500" y="724200"/>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Clr>
                <a:schemeClr val="lt1"/>
              </a:buClr>
              <a:buSzPts val="1800"/>
              <a:buChar char="●"/>
              <a:defRPr>
                <a:solidFill>
                  <a:schemeClr val="lt1"/>
                </a:solidFill>
              </a:defRPr>
            </a:lvl1pPr>
            <a:lvl2pPr marL="914400" lvl="1" indent="-317500" algn="l">
              <a:lnSpc>
                <a:spcPct val="115000"/>
              </a:lnSpc>
              <a:spcBef>
                <a:spcPts val="0"/>
              </a:spcBef>
              <a:spcAft>
                <a:spcPts val="0"/>
              </a:spcAft>
              <a:buClr>
                <a:schemeClr val="lt1"/>
              </a:buClr>
              <a:buSzPts val="1400"/>
              <a:buChar char="○"/>
              <a:defRPr>
                <a:solidFill>
                  <a:schemeClr val="lt1"/>
                </a:solidFill>
              </a:defRPr>
            </a:lvl2pPr>
            <a:lvl3pPr marL="1371600" lvl="2" indent="-317500" algn="l">
              <a:lnSpc>
                <a:spcPct val="115000"/>
              </a:lnSpc>
              <a:spcBef>
                <a:spcPts val="0"/>
              </a:spcBef>
              <a:spcAft>
                <a:spcPts val="0"/>
              </a:spcAft>
              <a:buClr>
                <a:schemeClr val="lt1"/>
              </a:buClr>
              <a:buSzPts val="1400"/>
              <a:buChar char="■"/>
              <a:defRPr>
                <a:solidFill>
                  <a:schemeClr val="lt1"/>
                </a:solidFill>
              </a:defRPr>
            </a:lvl3pPr>
            <a:lvl4pPr marL="1828800" lvl="3" indent="-317500" algn="l">
              <a:lnSpc>
                <a:spcPct val="115000"/>
              </a:lnSpc>
              <a:spcBef>
                <a:spcPts val="0"/>
              </a:spcBef>
              <a:spcAft>
                <a:spcPts val="0"/>
              </a:spcAft>
              <a:buClr>
                <a:schemeClr val="lt1"/>
              </a:buClr>
              <a:buSzPts val="1400"/>
              <a:buChar char="●"/>
              <a:defRPr>
                <a:solidFill>
                  <a:schemeClr val="lt1"/>
                </a:solidFill>
              </a:defRPr>
            </a:lvl4pPr>
            <a:lvl5pPr marL="2286000" lvl="4" indent="-317500" algn="l">
              <a:lnSpc>
                <a:spcPct val="115000"/>
              </a:lnSpc>
              <a:spcBef>
                <a:spcPts val="0"/>
              </a:spcBef>
              <a:spcAft>
                <a:spcPts val="0"/>
              </a:spcAft>
              <a:buClr>
                <a:schemeClr val="lt1"/>
              </a:buClr>
              <a:buSzPts val="1400"/>
              <a:buChar char="○"/>
              <a:defRPr>
                <a:solidFill>
                  <a:schemeClr val="lt1"/>
                </a:solidFill>
              </a:defRPr>
            </a:lvl5pPr>
            <a:lvl6pPr marL="2743200" lvl="5" indent="-317500" algn="l">
              <a:lnSpc>
                <a:spcPct val="115000"/>
              </a:lnSpc>
              <a:spcBef>
                <a:spcPts val="0"/>
              </a:spcBef>
              <a:spcAft>
                <a:spcPts val="0"/>
              </a:spcAft>
              <a:buClr>
                <a:schemeClr val="lt1"/>
              </a:buClr>
              <a:buSzPts val="1400"/>
              <a:buChar char="■"/>
              <a:defRPr>
                <a:solidFill>
                  <a:schemeClr val="lt1"/>
                </a:solidFill>
              </a:defRPr>
            </a:lvl6pPr>
            <a:lvl7pPr marL="3200400" lvl="6" indent="-317500" algn="l">
              <a:lnSpc>
                <a:spcPct val="115000"/>
              </a:lnSpc>
              <a:spcBef>
                <a:spcPts val="0"/>
              </a:spcBef>
              <a:spcAft>
                <a:spcPts val="0"/>
              </a:spcAft>
              <a:buClr>
                <a:schemeClr val="lt1"/>
              </a:buClr>
              <a:buSzPts val="1400"/>
              <a:buChar char="●"/>
              <a:defRPr>
                <a:solidFill>
                  <a:schemeClr val="lt1"/>
                </a:solidFill>
              </a:defRPr>
            </a:lvl7pPr>
            <a:lvl8pPr marL="3657600" lvl="7" indent="-317500" algn="l">
              <a:lnSpc>
                <a:spcPct val="115000"/>
              </a:lnSpc>
              <a:spcBef>
                <a:spcPts val="0"/>
              </a:spcBef>
              <a:spcAft>
                <a:spcPts val="0"/>
              </a:spcAft>
              <a:buClr>
                <a:schemeClr val="lt1"/>
              </a:buClr>
              <a:buSzPts val="1400"/>
              <a:buChar char="○"/>
              <a:defRPr>
                <a:solidFill>
                  <a:schemeClr val="lt1"/>
                </a:solidFill>
              </a:defRPr>
            </a:lvl8pPr>
            <a:lvl9pPr marL="4114800" lvl="8" indent="-317500" algn="l">
              <a:lnSpc>
                <a:spcPct val="115000"/>
              </a:lnSpc>
              <a:spcBef>
                <a:spcPts val="0"/>
              </a:spcBef>
              <a:spcAft>
                <a:spcPts val="0"/>
              </a:spcAft>
              <a:buClr>
                <a:schemeClr val="lt1"/>
              </a:buClr>
              <a:buSzPts val="1400"/>
              <a:buChar char="■"/>
              <a:defRPr>
                <a:solidFill>
                  <a:schemeClr val="lt1"/>
                </a:solidFill>
              </a:defRPr>
            </a:lvl9pPr>
          </a:lstStyle>
          <a:p>
            <a:endParaRPr/>
          </a:p>
        </p:txBody>
      </p:sp>
      <p:sp>
        <p:nvSpPr>
          <p:cNvPr id="42" name="Google Shape;42;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19"/>
          <p:cNvSpPr txBox="1">
            <a:spLocks noGrp="1"/>
          </p:cNvSpPr>
          <p:nvPr>
            <p:ph type="body" idx="1"/>
          </p:nvPr>
        </p:nvSpPr>
        <p:spPr>
          <a:xfrm>
            <a:off x="319500" y="4233725"/>
            <a:ext cx="5998800" cy="5988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Clr>
                <a:schemeClr val="accent3"/>
              </a:buClr>
              <a:buSzPts val="1800"/>
              <a:buFont typeface="Alfa Slab One"/>
              <a:buNone/>
              <a:defRPr>
                <a:solidFill>
                  <a:schemeClr val="accent3"/>
                </a:solidFill>
                <a:latin typeface="Alfa Slab One"/>
                <a:ea typeface="Alfa Slab One"/>
                <a:cs typeface="Alfa Slab One"/>
                <a:sym typeface="Alfa Slab One"/>
              </a:defRPr>
            </a:lvl1pPr>
          </a:lstStyle>
          <a:p>
            <a:endParaRPr/>
          </a:p>
        </p:txBody>
      </p:sp>
      <p:sp>
        <p:nvSpPr>
          <p:cNvPr id="45" name="Google Shape;45;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gameday">
    <p:bg>
      <p:bgPr>
        <a:solidFill>
          <a:schemeClr val="lt1"/>
        </a:solidFill>
        <a:effectLst/>
      </p:bgPr>
    </p:bg>
    <p:spTree>
      <p:nvGrpSpPr>
        <p:cNvPr id="1" name="Shape 5"/>
        <p:cNvGrpSpPr/>
        <p:nvPr/>
      </p:nvGrpSpPr>
      <p:grpSpPr>
        <a:xfrm>
          <a:off x="0" y="0"/>
          <a:ext cx="0" cy="0"/>
          <a:chOff x="0" y="0"/>
          <a:chExt cx="0" cy="0"/>
        </a:xfrm>
      </p:grpSpPr>
      <p:sp>
        <p:nvSpPr>
          <p:cNvPr id="6" name="Google Shape;6;p1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accent3"/>
              </a:buClr>
              <a:buSzPts val="3000"/>
              <a:buFont typeface="Alfa Slab One"/>
              <a:buNone/>
              <a:defRPr sz="3000" b="0" i="0" u="none" strike="noStrike" cap="none">
                <a:solidFill>
                  <a:schemeClr val="accent3"/>
                </a:solidFill>
                <a:latin typeface="Alfa Slab One"/>
                <a:ea typeface="Alfa Slab One"/>
                <a:cs typeface="Alfa Slab One"/>
                <a:sym typeface="Alfa Slab One"/>
              </a:defRPr>
            </a:lvl1pPr>
            <a:lvl2pPr marR="0" lvl="1" algn="l" rtl="0">
              <a:lnSpc>
                <a:spcPct val="100000"/>
              </a:lnSpc>
              <a:spcBef>
                <a:spcPts val="0"/>
              </a:spcBef>
              <a:spcAft>
                <a:spcPts val="0"/>
              </a:spcAft>
              <a:buClr>
                <a:schemeClr val="accent3"/>
              </a:buClr>
              <a:buSzPts val="3000"/>
              <a:buFont typeface="Alfa Slab One"/>
              <a:buNone/>
              <a:defRPr sz="3000" b="0" i="0" u="none" strike="noStrike" cap="none">
                <a:solidFill>
                  <a:schemeClr val="accent3"/>
                </a:solidFill>
                <a:latin typeface="Alfa Slab One"/>
                <a:ea typeface="Alfa Slab One"/>
                <a:cs typeface="Alfa Slab One"/>
                <a:sym typeface="Alfa Slab One"/>
              </a:defRPr>
            </a:lvl2pPr>
            <a:lvl3pPr marR="0" lvl="2" algn="l" rtl="0">
              <a:lnSpc>
                <a:spcPct val="100000"/>
              </a:lnSpc>
              <a:spcBef>
                <a:spcPts val="0"/>
              </a:spcBef>
              <a:spcAft>
                <a:spcPts val="0"/>
              </a:spcAft>
              <a:buClr>
                <a:schemeClr val="accent3"/>
              </a:buClr>
              <a:buSzPts val="3000"/>
              <a:buFont typeface="Alfa Slab One"/>
              <a:buNone/>
              <a:defRPr sz="3000" b="0" i="0" u="none" strike="noStrike" cap="none">
                <a:solidFill>
                  <a:schemeClr val="accent3"/>
                </a:solidFill>
                <a:latin typeface="Alfa Slab One"/>
                <a:ea typeface="Alfa Slab One"/>
                <a:cs typeface="Alfa Slab One"/>
                <a:sym typeface="Alfa Slab One"/>
              </a:defRPr>
            </a:lvl3pPr>
            <a:lvl4pPr marR="0" lvl="3" algn="l" rtl="0">
              <a:lnSpc>
                <a:spcPct val="100000"/>
              </a:lnSpc>
              <a:spcBef>
                <a:spcPts val="0"/>
              </a:spcBef>
              <a:spcAft>
                <a:spcPts val="0"/>
              </a:spcAft>
              <a:buClr>
                <a:schemeClr val="accent3"/>
              </a:buClr>
              <a:buSzPts val="3000"/>
              <a:buFont typeface="Alfa Slab One"/>
              <a:buNone/>
              <a:defRPr sz="3000" b="0" i="0" u="none" strike="noStrike" cap="none">
                <a:solidFill>
                  <a:schemeClr val="accent3"/>
                </a:solidFill>
                <a:latin typeface="Alfa Slab One"/>
                <a:ea typeface="Alfa Slab One"/>
                <a:cs typeface="Alfa Slab One"/>
                <a:sym typeface="Alfa Slab One"/>
              </a:defRPr>
            </a:lvl4pPr>
            <a:lvl5pPr marR="0" lvl="4" algn="l" rtl="0">
              <a:lnSpc>
                <a:spcPct val="100000"/>
              </a:lnSpc>
              <a:spcBef>
                <a:spcPts val="0"/>
              </a:spcBef>
              <a:spcAft>
                <a:spcPts val="0"/>
              </a:spcAft>
              <a:buClr>
                <a:schemeClr val="accent3"/>
              </a:buClr>
              <a:buSzPts val="3000"/>
              <a:buFont typeface="Alfa Slab One"/>
              <a:buNone/>
              <a:defRPr sz="3000" b="0" i="0" u="none" strike="noStrike" cap="none">
                <a:solidFill>
                  <a:schemeClr val="accent3"/>
                </a:solidFill>
                <a:latin typeface="Alfa Slab One"/>
                <a:ea typeface="Alfa Slab One"/>
                <a:cs typeface="Alfa Slab One"/>
                <a:sym typeface="Alfa Slab One"/>
              </a:defRPr>
            </a:lvl5pPr>
            <a:lvl6pPr marR="0" lvl="5" algn="l" rtl="0">
              <a:lnSpc>
                <a:spcPct val="100000"/>
              </a:lnSpc>
              <a:spcBef>
                <a:spcPts val="0"/>
              </a:spcBef>
              <a:spcAft>
                <a:spcPts val="0"/>
              </a:spcAft>
              <a:buClr>
                <a:schemeClr val="accent3"/>
              </a:buClr>
              <a:buSzPts val="3000"/>
              <a:buFont typeface="Alfa Slab One"/>
              <a:buNone/>
              <a:defRPr sz="3000" b="0" i="0" u="none" strike="noStrike" cap="none">
                <a:solidFill>
                  <a:schemeClr val="accent3"/>
                </a:solidFill>
                <a:latin typeface="Alfa Slab One"/>
                <a:ea typeface="Alfa Slab One"/>
                <a:cs typeface="Alfa Slab One"/>
                <a:sym typeface="Alfa Slab One"/>
              </a:defRPr>
            </a:lvl6pPr>
            <a:lvl7pPr marR="0" lvl="6" algn="l" rtl="0">
              <a:lnSpc>
                <a:spcPct val="100000"/>
              </a:lnSpc>
              <a:spcBef>
                <a:spcPts val="0"/>
              </a:spcBef>
              <a:spcAft>
                <a:spcPts val="0"/>
              </a:spcAft>
              <a:buClr>
                <a:schemeClr val="accent3"/>
              </a:buClr>
              <a:buSzPts val="3000"/>
              <a:buFont typeface="Alfa Slab One"/>
              <a:buNone/>
              <a:defRPr sz="3000" b="0" i="0" u="none" strike="noStrike" cap="none">
                <a:solidFill>
                  <a:schemeClr val="accent3"/>
                </a:solidFill>
                <a:latin typeface="Alfa Slab One"/>
                <a:ea typeface="Alfa Slab One"/>
                <a:cs typeface="Alfa Slab One"/>
                <a:sym typeface="Alfa Slab One"/>
              </a:defRPr>
            </a:lvl7pPr>
            <a:lvl8pPr marR="0" lvl="7" algn="l" rtl="0">
              <a:lnSpc>
                <a:spcPct val="100000"/>
              </a:lnSpc>
              <a:spcBef>
                <a:spcPts val="0"/>
              </a:spcBef>
              <a:spcAft>
                <a:spcPts val="0"/>
              </a:spcAft>
              <a:buClr>
                <a:schemeClr val="accent3"/>
              </a:buClr>
              <a:buSzPts val="3000"/>
              <a:buFont typeface="Alfa Slab One"/>
              <a:buNone/>
              <a:defRPr sz="3000" b="0" i="0" u="none" strike="noStrike" cap="none">
                <a:solidFill>
                  <a:schemeClr val="accent3"/>
                </a:solidFill>
                <a:latin typeface="Alfa Slab One"/>
                <a:ea typeface="Alfa Slab One"/>
                <a:cs typeface="Alfa Slab One"/>
                <a:sym typeface="Alfa Slab One"/>
              </a:defRPr>
            </a:lvl8pPr>
            <a:lvl9pPr marR="0" lvl="8" algn="l" rtl="0">
              <a:lnSpc>
                <a:spcPct val="100000"/>
              </a:lnSpc>
              <a:spcBef>
                <a:spcPts val="0"/>
              </a:spcBef>
              <a:spcAft>
                <a:spcPts val="0"/>
              </a:spcAft>
              <a:buClr>
                <a:schemeClr val="accent3"/>
              </a:buClr>
              <a:buSzPts val="3000"/>
              <a:buFont typeface="Alfa Slab One"/>
              <a:buNone/>
              <a:defRPr sz="3000" b="0" i="0" u="none" strike="noStrike" cap="none">
                <a:solidFill>
                  <a:schemeClr val="accent3"/>
                </a:solidFill>
                <a:latin typeface="Alfa Slab One"/>
                <a:ea typeface="Alfa Slab One"/>
                <a:cs typeface="Alfa Slab One"/>
                <a:sym typeface="Alfa Slab One"/>
              </a:defRPr>
            </a:lvl9pPr>
          </a:lstStyle>
          <a:p>
            <a:endParaRPr/>
          </a:p>
        </p:txBody>
      </p:sp>
      <p:sp>
        <p:nvSpPr>
          <p:cNvPr id="7" name="Google Shape;7;p1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Proxima Nova"/>
              <a:buChar char="●"/>
              <a:defRPr sz="1800" b="0" i="0" u="none" strike="noStrike" cap="none">
                <a:solidFill>
                  <a:schemeClr val="dk2"/>
                </a:solidFill>
                <a:latin typeface="Proxima Nova"/>
                <a:ea typeface="Proxima Nova"/>
                <a:cs typeface="Proxima Nova"/>
                <a:sym typeface="Proxima Nova"/>
              </a:defRPr>
            </a:lvl1pPr>
            <a:lvl2pPr marL="914400" marR="0" lvl="1" indent="-317500" algn="l" rtl="0">
              <a:lnSpc>
                <a:spcPct val="115000"/>
              </a:lnSpc>
              <a:spcBef>
                <a:spcPts val="0"/>
              </a:spcBef>
              <a:spcAft>
                <a:spcPts val="0"/>
              </a:spcAft>
              <a:buClr>
                <a:schemeClr val="dk2"/>
              </a:buClr>
              <a:buSzPts val="1400"/>
              <a:buFont typeface="Proxima Nova"/>
              <a:buChar char="○"/>
              <a:defRPr sz="1400" b="0" i="0" u="none" strike="noStrike" cap="none">
                <a:solidFill>
                  <a:schemeClr val="dk2"/>
                </a:solidFill>
                <a:latin typeface="Proxima Nova"/>
                <a:ea typeface="Proxima Nova"/>
                <a:cs typeface="Proxima Nova"/>
                <a:sym typeface="Proxima Nova"/>
              </a:defRPr>
            </a:lvl2pPr>
            <a:lvl3pPr marL="1371600" marR="0" lvl="2" indent="-317500" algn="l" rtl="0">
              <a:lnSpc>
                <a:spcPct val="115000"/>
              </a:lnSpc>
              <a:spcBef>
                <a:spcPts val="0"/>
              </a:spcBef>
              <a:spcAft>
                <a:spcPts val="0"/>
              </a:spcAft>
              <a:buClr>
                <a:schemeClr val="dk2"/>
              </a:buClr>
              <a:buSzPts val="1400"/>
              <a:buFont typeface="Proxima Nova"/>
              <a:buChar char="■"/>
              <a:defRPr sz="1400" b="0" i="0" u="none" strike="noStrike" cap="none">
                <a:solidFill>
                  <a:schemeClr val="dk2"/>
                </a:solidFill>
                <a:latin typeface="Proxima Nova"/>
                <a:ea typeface="Proxima Nova"/>
                <a:cs typeface="Proxima Nova"/>
                <a:sym typeface="Proxima Nova"/>
              </a:defRPr>
            </a:lvl3pPr>
            <a:lvl4pPr marL="1828800" marR="0" lvl="3" indent="-317500" algn="l" rtl="0">
              <a:lnSpc>
                <a:spcPct val="115000"/>
              </a:lnSpc>
              <a:spcBef>
                <a:spcPts val="0"/>
              </a:spcBef>
              <a:spcAft>
                <a:spcPts val="0"/>
              </a:spcAft>
              <a:buClr>
                <a:schemeClr val="dk2"/>
              </a:buClr>
              <a:buSzPts val="1400"/>
              <a:buFont typeface="Proxima Nova"/>
              <a:buChar char="●"/>
              <a:defRPr sz="1400" b="0" i="0" u="none" strike="noStrike" cap="none">
                <a:solidFill>
                  <a:schemeClr val="dk2"/>
                </a:solidFill>
                <a:latin typeface="Proxima Nova"/>
                <a:ea typeface="Proxima Nova"/>
                <a:cs typeface="Proxima Nova"/>
                <a:sym typeface="Proxima Nova"/>
              </a:defRPr>
            </a:lvl4pPr>
            <a:lvl5pPr marL="2286000" marR="0" lvl="4" indent="-317500" algn="l" rtl="0">
              <a:lnSpc>
                <a:spcPct val="115000"/>
              </a:lnSpc>
              <a:spcBef>
                <a:spcPts val="0"/>
              </a:spcBef>
              <a:spcAft>
                <a:spcPts val="0"/>
              </a:spcAft>
              <a:buClr>
                <a:schemeClr val="dk2"/>
              </a:buClr>
              <a:buSzPts val="1400"/>
              <a:buFont typeface="Proxima Nova"/>
              <a:buChar char="○"/>
              <a:defRPr sz="1400" b="0" i="0" u="none" strike="noStrike" cap="none">
                <a:solidFill>
                  <a:schemeClr val="dk2"/>
                </a:solidFill>
                <a:latin typeface="Proxima Nova"/>
                <a:ea typeface="Proxima Nova"/>
                <a:cs typeface="Proxima Nova"/>
                <a:sym typeface="Proxima Nova"/>
              </a:defRPr>
            </a:lvl5pPr>
            <a:lvl6pPr marL="2743200" marR="0" lvl="5" indent="-317500" algn="l" rtl="0">
              <a:lnSpc>
                <a:spcPct val="115000"/>
              </a:lnSpc>
              <a:spcBef>
                <a:spcPts val="0"/>
              </a:spcBef>
              <a:spcAft>
                <a:spcPts val="0"/>
              </a:spcAft>
              <a:buClr>
                <a:schemeClr val="dk2"/>
              </a:buClr>
              <a:buSzPts val="1400"/>
              <a:buFont typeface="Proxima Nova"/>
              <a:buChar char="■"/>
              <a:defRPr sz="1400" b="0" i="0" u="none" strike="noStrike" cap="none">
                <a:solidFill>
                  <a:schemeClr val="dk2"/>
                </a:solidFill>
                <a:latin typeface="Proxima Nova"/>
                <a:ea typeface="Proxima Nova"/>
                <a:cs typeface="Proxima Nova"/>
                <a:sym typeface="Proxima Nova"/>
              </a:defRPr>
            </a:lvl6pPr>
            <a:lvl7pPr marL="3200400" marR="0" lvl="6" indent="-317500" algn="l" rtl="0">
              <a:lnSpc>
                <a:spcPct val="115000"/>
              </a:lnSpc>
              <a:spcBef>
                <a:spcPts val="0"/>
              </a:spcBef>
              <a:spcAft>
                <a:spcPts val="0"/>
              </a:spcAft>
              <a:buClr>
                <a:schemeClr val="dk2"/>
              </a:buClr>
              <a:buSzPts val="1400"/>
              <a:buFont typeface="Proxima Nova"/>
              <a:buChar char="●"/>
              <a:defRPr sz="1400" b="0" i="0" u="none" strike="noStrike" cap="none">
                <a:solidFill>
                  <a:schemeClr val="dk2"/>
                </a:solidFill>
                <a:latin typeface="Proxima Nova"/>
                <a:ea typeface="Proxima Nova"/>
                <a:cs typeface="Proxima Nova"/>
                <a:sym typeface="Proxima Nova"/>
              </a:defRPr>
            </a:lvl7pPr>
            <a:lvl8pPr marL="3657600" marR="0" lvl="7" indent="-317500" algn="l" rtl="0">
              <a:lnSpc>
                <a:spcPct val="115000"/>
              </a:lnSpc>
              <a:spcBef>
                <a:spcPts val="0"/>
              </a:spcBef>
              <a:spcAft>
                <a:spcPts val="0"/>
              </a:spcAft>
              <a:buClr>
                <a:schemeClr val="dk2"/>
              </a:buClr>
              <a:buSzPts val="1400"/>
              <a:buFont typeface="Proxima Nova"/>
              <a:buChar char="○"/>
              <a:defRPr sz="1400" b="0" i="0" u="none" strike="noStrike" cap="none">
                <a:solidFill>
                  <a:schemeClr val="dk2"/>
                </a:solidFill>
                <a:latin typeface="Proxima Nova"/>
                <a:ea typeface="Proxima Nova"/>
                <a:cs typeface="Proxima Nova"/>
                <a:sym typeface="Proxima Nova"/>
              </a:defRPr>
            </a:lvl8pPr>
            <a:lvl9pPr marL="4114800" marR="0" lvl="8" indent="-317500" algn="l" rtl="0">
              <a:lnSpc>
                <a:spcPct val="115000"/>
              </a:lnSpc>
              <a:spcBef>
                <a:spcPts val="0"/>
              </a:spcBef>
              <a:spcAft>
                <a:spcPts val="0"/>
              </a:spcAft>
              <a:buClr>
                <a:schemeClr val="dk2"/>
              </a:buClr>
              <a:buSzPts val="1400"/>
              <a:buFont typeface="Proxima Nova"/>
              <a:buChar char="■"/>
              <a:defRPr sz="1400" b="0" i="0" u="none" strike="noStrike" cap="none">
                <a:solidFill>
                  <a:schemeClr val="dk2"/>
                </a:solidFill>
                <a:latin typeface="Proxima Nova"/>
                <a:ea typeface="Proxima Nova"/>
                <a:cs typeface="Proxima Nova"/>
                <a:sym typeface="Proxima Nova"/>
              </a:defRPr>
            </a:lvl9pPr>
          </a:lstStyle>
          <a:p>
            <a:endParaRPr/>
          </a:p>
        </p:txBody>
      </p:sp>
      <p:sp>
        <p:nvSpPr>
          <p:cNvPr id="8" name="Google Shape;8;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7.jpg"/><Relationship Id="rId7"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15.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3.jpg"/><Relationship Id="rId7"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
          <p:cNvSpPr txBox="1">
            <a:spLocks noGrp="1"/>
          </p:cNvSpPr>
          <p:nvPr>
            <p:ph type="ctrTitle"/>
          </p:nvPr>
        </p:nvSpPr>
        <p:spPr>
          <a:xfrm>
            <a:off x="344826" y="1697198"/>
            <a:ext cx="8454348" cy="1749103"/>
          </a:xfrm>
          <a:prstGeom prst="rect">
            <a:avLst/>
          </a:prstGeom>
          <a:noFill/>
          <a:ln>
            <a:noFill/>
          </a:ln>
        </p:spPr>
        <p:txBody>
          <a:bodyPr spcFirstLastPara="1" wrap="square" lIns="91425" tIns="91425" rIns="91425" bIns="91425" anchor="b" anchorCtr="0">
            <a:normAutofit fontScale="90000"/>
          </a:bodyPr>
          <a:lstStyle/>
          <a:p>
            <a:pPr marL="0" lvl="0" indent="0" algn="ctr" rtl="0">
              <a:lnSpc>
                <a:spcPct val="100000"/>
              </a:lnSpc>
              <a:spcBef>
                <a:spcPts val="0"/>
              </a:spcBef>
              <a:spcAft>
                <a:spcPts val="0"/>
              </a:spcAft>
              <a:buSzPts val="5400"/>
              <a:buNone/>
            </a:pPr>
            <a:br>
              <a:rPr lang="en" dirty="0">
                <a:solidFill>
                  <a:schemeClr val="dk1"/>
                </a:solidFill>
              </a:rPr>
            </a:br>
            <a:br>
              <a:rPr lang="en" dirty="0">
                <a:solidFill>
                  <a:schemeClr val="dk1"/>
                </a:solidFill>
              </a:rPr>
            </a:br>
            <a:br>
              <a:rPr lang="en" dirty="0">
                <a:solidFill>
                  <a:schemeClr val="dk1"/>
                </a:solidFill>
              </a:rPr>
            </a:br>
            <a:br>
              <a:rPr lang="en" dirty="0">
                <a:solidFill>
                  <a:schemeClr val="dk1"/>
                </a:solidFill>
              </a:rPr>
            </a:br>
            <a:r>
              <a:rPr lang="en" dirty="0">
                <a:solidFill>
                  <a:schemeClr val="dk1"/>
                </a:solidFill>
              </a:rPr>
              <a:t>EPB</a:t>
            </a:r>
            <a:br>
              <a:rPr lang="en" dirty="0">
                <a:solidFill>
                  <a:schemeClr val="dk1"/>
                </a:solidFill>
              </a:rPr>
            </a:br>
            <a:endParaRPr dirty="0">
              <a:solidFill>
                <a:schemeClr val="dk1"/>
              </a:solidFill>
            </a:endParaRPr>
          </a:p>
        </p:txBody>
      </p:sp>
      <p:sp>
        <p:nvSpPr>
          <p:cNvPr id="2" name="TextBox 1">
            <a:extLst>
              <a:ext uri="{FF2B5EF4-FFF2-40B4-BE49-F238E27FC236}">
                <a16:creationId xmlns:a16="http://schemas.microsoft.com/office/drawing/2014/main" id="{D529A6EB-2DA5-A517-2544-0AD83A82863A}"/>
              </a:ext>
            </a:extLst>
          </p:cNvPr>
          <p:cNvSpPr txBox="1"/>
          <p:nvPr/>
        </p:nvSpPr>
        <p:spPr>
          <a:xfrm>
            <a:off x="1732222" y="3560064"/>
            <a:ext cx="6527749" cy="830997"/>
          </a:xfrm>
          <a:prstGeom prst="rect">
            <a:avLst/>
          </a:prstGeom>
          <a:noFill/>
        </p:spPr>
        <p:txBody>
          <a:bodyPr wrap="none" rtlCol="0">
            <a:spAutoFit/>
          </a:bodyPr>
          <a:lstStyle/>
          <a:p>
            <a:r>
              <a:rPr lang="en" sz="4800" dirty="0">
                <a:solidFill>
                  <a:schemeClr val="dk1"/>
                </a:solidFill>
                <a:latin typeface="Alfa Slab One" panose="020B0604020202020204" charset="0"/>
              </a:rPr>
              <a:t>Echo Park Brewing</a:t>
            </a:r>
            <a:endParaRPr lang="en-US" sz="4800" dirty="0">
              <a:latin typeface="Alfa Slab One" panose="020B060402020202020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p9"/>
          <p:cNvPicPr preferRelativeResize="0"/>
          <p:nvPr/>
        </p:nvPicPr>
        <p:blipFill rotWithShape="1">
          <a:blip r:embed="rId3">
            <a:alphaModFix/>
          </a:blip>
          <a:srcRect/>
          <a:stretch/>
        </p:blipFill>
        <p:spPr>
          <a:xfrm>
            <a:off x="2884900" y="152400"/>
            <a:ext cx="3629025" cy="4838700"/>
          </a:xfrm>
          <a:prstGeom prst="rect">
            <a:avLst/>
          </a:prstGeom>
          <a:noFill/>
          <a:ln>
            <a:noFill/>
          </a:ln>
        </p:spPr>
      </p:pic>
      <p:sp>
        <p:nvSpPr>
          <p:cNvPr id="2" name="TextBox 1">
            <a:extLst>
              <a:ext uri="{FF2B5EF4-FFF2-40B4-BE49-F238E27FC236}">
                <a16:creationId xmlns:a16="http://schemas.microsoft.com/office/drawing/2014/main" id="{6B1E1FAC-6203-7C76-0C7E-82D3DA2967DA}"/>
              </a:ext>
            </a:extLst>
          </p:cNvPr>
          <p:cNvSpPr txBox="1"/>
          <p:nvPr/>
        </p:nvSpPr>
        <p:spPr>
          <a:xfrm rot="10800000" flipV="1">
            <a:off x="6513924" y="1559307"/>
            <a:ext cx="2508155" cy="1200329"/>
          </a:xfrm>
          <a:prstGeom prst="rect">
            <a:avLst/>
          </a:prstGeom>
          <a:noFill/>
        </p:spPr>
        <p:txBody>
          <a:bodyPr wrap="square" rtlCol="0">
            <a:spAutoFit/>
          </a:bodyPr>
          <a:lstStyle/>
          <a:p>
            <a:r>
              <a:rPr lang="en-US" sz="2400" dirty="0"/>
              <a:t>The ducks and geese are iconic of echo park lake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g144d804f81a_1_0"/>
          <p:cNvPicPr preferRelativeResize="0"/>
          <p:nvPr/>
        </p:nvPicPr>
        <p:blipFill>
          <a:blip r:embed="rId3">
            <a:alphaModFix/>
          </a:blip>
          <a:stretch>
            <a:fillRect/>
          </a:stretch>
        </p:blipFill>
        <p:spPr>
          <a:xfrm>
            <a:off x="152400" y="152400"/>
            <a:ext cx="6667500" cy="4762500"/>
          </a:xfrm>
          <a:prstGeom prst="rect">
            <a:avLst/>
          </a:prstGeom>
          <a:noFill/>
          <a:ln>
            <a:noFill/>
          </a:ln>
        </p:spPr>
      </p:pic>
      <p:sp>
        <p:nvSpPr>
          <p:cNvPr id="2" name="TextBox 1">
            <a:extLst>
              <a:ext uri="{FF2B5EF4-FFF2-40B4-BE49-F238E27FC236}">
                <a16:creationId xmlns:a16="http://schemas.microsoft.com/office/drawing/2014/main" id="{CB014F59-385F-AE33-F6AC-04117AB9C8E2}"/>
              </a:ext>
            </a:extLst>
          </p:cNvPr>
          <p:cNvSpPr txBox="1"/>
          <p:nvPr/>
        </p:nvSpPr>
        <p:spPr>
          <a:xfrm>
            <a:off x="6925057" y="1255776"/>
            <a:ext cx="2401824" cy="738664"/>
          </a:xfrm>
          <a:prstGeom prst="rect">
            <a:avLst/>
          </a:prstGeom>
          <a:noFill/>
        </p:spPr>
        <p:txBody>
          <a:bodyPr wrap="square" rtlCol="0">
            <a:spAutoFit/>
          </a:bodyPr>
          <a:lstStyle/>
          <a:p>
            <a:r>
              <a:rPr lang="en-US" dirty="0"/>
              <a:t>Echo Park is known for having Dodgers (baseball team) stadium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Google Shape;124;g148d9b5ef21_0_10"/>
          <p:cNvPicPr preferRelativeResize="0"/>
          <p:nvPr/>
        </p:nvPicPr>
        <p:blipFill>
          <a:blip r:embed="rId3">
            <a:alphaModFix/>
          </a:blip>
          <a:stretch>
            <a:fillRect/>
          </a:stretch>
        </p:blipFill>
        <p:spPr>
          <a:xfrm>
            <a:off x="152400" y="152400"/>
            <a:ext cx="2143125" cy="2143125"/>
          </a:xfrm>
          <a:prstGeom prst="rect">
            <a:avLst/>
          </a:prstGeom>
          <a:noFill/>
          <a:ln>
            <a:noFill/>
          </a:ln>
        </p:spPr>
      </p:pic>
      <p:pic>
        <p:nvPicPr>
          <p:cNvPr id="125" name="Google Shape;125;g148d9b5ef21_0_10"/>
          <p:cNvPicPr preferRelativeResize="0"/>
          <p:nvPr/>
        </p:nvPicPr>
        <p:blipFill>
          <a:blip r:embed="rId4">
            <a:alphaModFix/>
          </a:blip>
          <a:stretch>
            <a:fillRect/>
          </a:stretch>
        </p:blipFill>
        <p:spPr>
          <a:xfrm>
            <a:off x="2447925" y="152400"/>
            <a:ext cx="2143124" cy="2091987"/>
          </a:xfrm>
          <a:prstGeom prst="rect">
            <a:avLst/>
          </a:prstGeom>
          <a:noFill/>
          <a:ln>
            <a:noFill/>
          </a:ln>
        </p:spPr>
      </p:pic>
      <p:pic>
        <p:nvPicPr>
          <p:cNvPr id="126" name="Google Shape;126;g148d9b5ef21_0_10"/>
          <p:cNvPicPr preferRelativeResize="0"/>
          <p:nvPr/>
        </p:nvPicPr>
        <p:blipFill>
          <a:blip r:embed="rId5">
            <a:alphaModFix/>
          </a:blip>
          <a:stretch>
            <a:fillRect/>
          </a:stretch>
        </p:blipFill>
        <p:spPr>
          <a:xfrm>
            <a:off x="4743449" y="152400"/>
            <a:ext cx="4248150" cy="4248150"/>
          </a:xfrm>
          <a:prstGeom prst="rect">
            <a:avLst/>
          </a:prstGeom>
          <a:noFill/>
          <a:ln>
            <a:noFill/>
          </a:ln>
        </p:spPr>
      </p:pic>
      <p:pic>
        <p:nvPicPr>
          <p:cNvPr id="127" name="Google Shape;127;g148d9b5ef21_0_10"/>
          <p:cNvPicPr preferRelativeResize="0"/>
          <p:nvPr/>
        </p:nvPicPr>
        <p:blipFill>
          <a:blip r:embed="rId6">
            <a:alphaModFix/>
          </a:blip>
          <a:stretch>
            <a:fillRect/>
          </a:stretch>
        </p:blipFill>
        <p:spPr>
          <a:xfrm>
            <a:off x="152400" y="2447925"/>
            <a:ext cx="2354793" cy="2543176"/>
          </a:xfrm>
          <a:prstGeom prst="rect">
            <a:avLst/>
          </a:prstGeom>
          <a:noFill/>
          <a:ln>
            <a:noFill/>
          </a:ln>
        </p:spPr>
      </p:pic>
      <p:pic>
        <p:nvPicPr>
          <p:cNvPr id="128" name="Google Shape;128;g148d9b5ef21_0_10"/>
          <p:cNvPicPr preferRelativeResize="0"/>
          <p:nvPr/>
        </p:nvPicPr>
        <p:blipFill>
          <a:blip r:embed="rId7">
            <a:alphaModFix/>
          </a:blip>
          <a:stretch>
            <a:fillRect/>
          </a:stretch>
        </p:blipFill>
        <p:spPr>
          <a:xfrm>
            <a:off x="2811993" y="2469087"/>
            <a:ext cx="1931457" cy="1931457"/>
          </a:xfrm>
          <a:prstGeom prst="rect">
            <a:avLst/>
          </a:prstGeom>
          <a:noFill/>
          <a:ln>
            <a:noFill/>
          </a:ln>
        </p:spPr>
      </p:pic>
      <p:sp>
        <p:nvSpPr>
          <p:cNvPr id="2" name="TextBox 1">
            <a:extLst>
              <a:ext uri="{FF2B5EF4-FFF2-40B4-BE49-F238E27FC236}">
                <a16:creationId xmlns:a16="http://schemas.microsoft.com/office/drawing/2014/main" id="{5FC15303-0FE6-2F21-0DE5-CFD1E7EAA1D2}"/>
              </a:ext>
            </a:extLst>
          </p:cNvPr>
          <p:cNvSpPr txBox="1"/>
          <p:nvPr/>
        </p:nvSpPr>
        <p:spPr>
          <a:xfrm>
            <a:off x="6961632" y="4559808"/>
            <a:ext cx="881973" cy="307777"/>
          </a:xfrm>
          <a:prstGeom prst="rect">
            <a:avLst/>
          </a:prstGeom>
          <a:noFill/>
        </p:spPr>
        <p:txBody>
          <a:bodyPr wrap="none" rtlCol="0">
            <a:spAutoFit/>
          </a:bodyPr>
          <a:lstStyle/>
          <a:p>
            <a:r>
              <a:rPr lang="en-US" dirty="0"/>
              <a:t>Samples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Google Shape;142;g148d9b5ef21_0_37"/>
          <p:cNvPicPr preferRelativeResize="0"/>
          <p:nvPr/>
        </p:nvPicPr>
        <p:blipFill>
          <a:blip r:embed="rId3">
            <a:alphaModFix/>
          </a:blip>
          <a:stretch>
            <a:fillRect/>
          </a:stretch>
        </p:blipFill>
        <p:spPr>
          <a:xfrm>
            <a:off x="152400" y="152400"/>
            <a:ext cx="2845849" cy="2548328"/>
          </a:xfrm>
          <a:prstGeom prst="rect">
            <a:avLst/>
          </a:prstGeom>
          <a:noFill/>
          <a:ln>
            <a:noFill/>
          </a:ln>
        </p:spPr>
      </p:pic>
      <p:pic>
        <p:nvPicPr>
          <p:cNvPr id="143" name="Google Shape;143;g148d9b5ef21_0_37"/>
          <p:cNvPicPr preferRelativeResize="0"/>
          <p:nvPr/>
        </p:nvPicPr>
        <p:blipFill>
          <a:blip r:embed="rId4">
            <a:alphaModFix/>
          </a:blip>
          <a:stretch>
            <a:fillRect/>
          </a:stretch>
        </p:blipFill>
        <p:spPr>
          <a:xfrm>
            <a:off x="3150649" y="152400"/>
            <a:ext cx="3313838" cy="2485379"/>
          </a:xfrm>
          <a:prstGeom prst="rect">
            <a:avLst/>
          </a:prstGeom>
          <a:noFill/>
          <a:ln>
            <a:noFill/>
          </a:ln>
        </p:spPr>
      </p:pic>
      <p:pic>
        <p:nvPicPr>
          <p:cNvPr id="144" name="Google Shape;144;g148d9b5ef21_0_37"/>
          <p:cNvPicPr preferRelativeResize="0"/>
          <p:nvPr/>
        </p:nvPicPr>
        <p:blipFill>
          <a:blip r:embed="rId5">
            <a:alphaModFix/>
          </a:blip>
          <a:stretch>
            <a:fillRect/>
          </a:stretch>
        </p:blipFill>
        <p:spPr>
          <a:xfrm>
            <a:off x="0" y="2700720"/>
            <a:ext cx="9144002" cy="2562511"/>
          </a:xfrm>
          <a:prstGeom prst="rect">
            <a:avLst/>
          </a:prstGeom>
          <a:noFill/>
          <a:ln>
            <a:noFill/>
          </a:ln>
        </p:spPr>
      </p:pic>
      <p:pic>
        <p:nvPicPr>
          <p:cNvPr id="145" name="Google Shape;145;g148d9b5ef21_0_37"/>
          <p:cNvPicPr preferRelativeResize="0"/>
          <p:nvPr/>
        </p:nvPicPr>
        <p:blipFill>
          <a:blip r:embed="rId6">
            <a:alphaModFix/>
          </a:blip>
          <a:stretch>
            <a:fillRect/>
          </a:stretch>
        </p:blipFill>
        <p:spPr>
          <a:xfrm>
            <a:off x="6616887" y="152400"/>
            <a:ext cx="2240787" cy="239591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g148d9b5ef21_0_75"/>
          <p:cNvPicPr preferRelativeResize="0"/>
          <p:nvPr/>
        </p:nvPicPr>
        <p:blipFill>
          <a:blip r:embed="rId3">
            <a:alphaModFix/>
          </a:blip>
          <a:stretch>
            <a:fillRect/>
          </a:stretch>
        </p:blipFill>
        <p:spPr>
          <a:xfrm>
            <a:off x="152400" y="152400"/>
            <a:ext cx="1649850" cy="1098800"/>
          </a:xfrm>
          <a:prstGeom prst="rect">
            <a:avLst/>
          </a:prstGeom>
          <a:noFill/>
          <a:ln>
            <a:noFill/>
          </a:ln>
        </p:spPr>
      </p:pic>
      <p:pic>
        <p:nvPicPr>
          <p:cNvPr id="170" name="Google Shape;170;g148d9b5ef21_0_75"/>
          <p:cNvPicPr preferRelativeResize="0"/>
          <p:nvPr/>
        </p:nvPicPr>
        <p:blipFill>
          <a:blip r:embed="rId4">
            <a:alphaModFix/>
          </a:blip>
          <a:stretch>
            <a:fillRect/>
          </a:stretch>
        </p:blipFill>
        <p:spPr>
          <a:xfrm>
            <a:off x="1954650" y="152400"/>
            <a:ext cx="2466975" cy="1847850"/>
          </a:xfrm>
          <a:prstGeom prst="rect">
            <a:avLst/>
          </a:prstGeom>
          <a:noFill/>
          <a:ln>
            <a:noFill/>
          </a:ln>
        </p:spPr>
      </p:pic>
      <p:pic>
        <p:nvPicPr>
          <p:cNvPr id="171" name="Google Shape;171;g148d9b5ef21_0_75"/>
          <p:cNvPicPr preferRelativeResize="0"/>
          <p:nvPr/>
        </p:nvPicPr>
        <p:blipFill>
          <a:blip r:embed="rId5">
            <a:alphaModFix/>
          </a:blip>
          <a:stretch>
            <a:fillRect/>
          </a:stretch>
        </p:blipFill>
        <p:spPr>
          <a:xfrm>
            <a:off x="6980925" y="152400"/>
            <a:ext cx="2010674" cy="1508000"/>
          </a:xfrm>
          <a:prstGeom prst="rect">
            <a:avLst/>
          </a:prstGeom>
          <a:noFill/>
          <a:ln>
            <a:noFill/>
          </a:ln>
        </p:spPr>
      </p:pic>
      <p:pic>
        <p:nvPicPr>
          <p:cNvPr id="172" name="Google Shape;172;g148d9b5ef21_0_75"/>
          <p:cNvPicPr preferRelativeResize="0"/>
          <p:nvPr/>
        </p:nvPicPr>
        <p:blipFill>
          <a:blip r:embed="rId6">
            <a:alphaModFix/>
          </a:blip>
          <a:stretch>
            <a:fillRect/>
          </a:stretch>
        </p:blipFill>
        <p:spPr>
          <a:xfrm>
            <a:off x="4438198" y="152400"/>
            <a:ext cx="2466975" cy="1541858"/>
          </a:xfrm>
          <a:prstGeom prst="rect">
            <a:avLst/>
          </a:prstGeom>
          <a:noFill/>
          <a:ln>
            <a:noFill/>
          </a:ln>
        </p:spPr>
      </p:pic>
      <p:pic>
        <p:nvPicPr>
          <p:cNvPr id="173" name="Google Shape;173;g148d9b5ef21_0_75"/>
          <p:cNvPicPr preferRelativeResize="0"/>
          <p:nvPr/>
        </p:nvPicPr>
        <p:blipFill>
          <a:blip r:embed="rId7">
            <a:alphaModFix/>
          </a:blip>
          <a:stretch>
            <a:fillRect/>
          </a:stretch>
        </p:blipFill>
        <p:spPr>
          <a:xfrm>
            <a:off x="152400" y="2152650"/>
            <a:ext cx="4568934" cy="2838450"/>
          </a:xfrm>
          <a:prstGeom prst="rect">
            <a:avLst/>
          </a:prstGeom>
          <a:noFill/>
          <a:ln>
            <a:noFill/>
          </a:ln>
        </p:spPr>
      </p:pic>
      <p:pic>
        <p:nvPicPr>
          <p:cNvPr id="174" name="Google Shape;174;g148d9b5ef21_0_75"/>
          <p:cNvPicPr preferRelativeResize="0"/>
          <p:nvPr/>
        </p:nvPicPr>
        <p:blipFill>
          <a:blip r:embed="rId8">
            <a:alphaModFix/>
          </a:blip>
          <a:stretch>
            <a:fillRect/>
          </a:stretch>
        </p:blipFill>
        <p:spPr>
          <a:xfrm>
            <a:off x="4873734" y="1846658"/>
            <a:ext cx="2095783" cy="3144443"/>
          </a:xfrm>
          <a:prstGeom prst="rect">
            <a:avLst/>
          </a:prstGeom>
          <a:noFill/>
          <a:ln>
            <a:noFill/>
          </a:ln>
        </p:spPr>
      </p:pic>
      <p:sp>
        <p:nvSpPr>
          <p:cNvPr id="2" name="TextBox 1">
            <a:extLst>
              <a:ext uri="{FF2B5EF4-FFF2-40B4-BE49-F238E27FC236}">
                <a16:creationId xmlns:a16="http://schemas.microsoft.com/office/drawing/2014/main" id="{C6D56EEA-9A2A-B34E-EB8E-3D791A32555C}"/>
              </a:ext>
            </a:extLst>
          </p:cNvPr>
          <p:cNvSpPr txBox="1"/>
          <p:nvPr/>
        </p:nvSpPr>
        <p:spPr>
          <a:xfrm>
            <a:off x="6969517" y="2791969"/>
            <a:ext cx="1918451" cy="523220"/>
          </a:xfrm>
          <a:prstGeom prst="rect">
            <a:avLst/>
          </a:prstGeom>
          <a:noFill/>
        </p:spPr>
        <p:txBody>
          <a:bodyPr wrap="square" rtlCol="0">
            <a:spAutoFit/>
          </a:bodyPr>
          <a:lstStyle/>
          <a:p>
            <a:r>
              <a:rPr lang="en-US" dirty="0"/>
              <a:t>Pictures of Echo Park Lake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g148d9b5ef21_0_91"/>
          <p:cNvPicPr preferRelativeResize="0"/>
          <p:nvPr/>
        </p:nvPicPr>
        <p:blipFill>
          <a:blip r:embed="rId3">
            <a:alphaModFix/>
          </a:blip>
          <a:stretch>
            <a:fillRect/>
          </a:stretch>
        </p:blipFill>
        <p:spPr>
          <a:xfrm>
            <a:off x="152400" y="152400"/>
            <a:ext cx="2442719" cy="1541858"/>
          </a:xfrm>
          <a:prstGeom prst="rect">
            <a:avLst/>
          </a:prstGeom>
          <a:noFill/>
          <a:ln>
            <a:noFill/>
          </a:ln>
        </p:spPr>
      </p:pic>
      <p:pic>
        <p:nvPicPr>
          <p:cNvPr id="180" name="Google Shape;180;g148d9b5ef21_0_91"/>
          <p:cNvPicPr preferRelativeResize="0"/>
          <p:nvPr/>
        </p:nvPicPr>
        <p:blipFill>
          <a:blip r:embed="rId4">
            <a:alphaModFix/>
          </a:blip>
          <a:stretch>
            <a:fillRect/>
          </a:stretch>
        </p:blipFill>
        <p:spPr>
          <a:xfrm>
            <a:off x="2701088" y="114825"/>
            <a:ext cx="2466975" cy="1847850"/>
          </a:xfrm>
          <a:prstGeom prst="rect">
            <a:avLst/>
          </a:prstGeom>
          <a:noFill/>
          <a:ln>
            <a:noFill/>
          </a:ln>
        </p:spPr>
      </p:pic>
      <p:pic>
        <p:nvPicPr>
          <p:cNvPr id="181" name="Google Shape;181;g148d9b5ef21_0_91"/>
          <p:cNvPicPr preferRelativeResize="0"/>
          <p:nvPr/>
        </p:nvPicPr>
        <p:blipFill>
          <a:blip r:embed="rId5">
            <a:alphaModFix/>
          </a:blip>
          <a:stretch>
            <a:fillRect/>
          </a:stretch>
        </p:blipFill>
        <p:spPr>
          <a:xfrm>
            <a:off x="5395475" y="114825"/>
            <a:ext cx="3600075" cy="2697651"/>
          </a:xfrm>
          <a:prstGeom prst="rect">
            <a:avLst/>
          </a:prstGeom>
          <a:noFill/>
          <a:ln>
            <a:noFill/>
          </a:ln>
        </p:spPr>
      </p:pic>
      <p:pic>
        <p:nvPicPr>
          <p:cNvPr id="182" name="Google Shape;182;g148d9b5ef21_0_91"/>
          <p:cNvPicPr preferRelativeResize="0"/>
          <p:nvPr/>
        </p:nvPicPr>
        <p:blipFill>
          <a:blip r:embed="rId6">
            <a:alphaModFix/>
          </a:blip>
          <a:stretch>
            <a:fillRect/>
          </a:stretch>
        </p:blipFill>
        <p:spPr>
          <a:xfrm>
            <a:off x="246825" y="2233051"/>
            <a:ext cx="2857500" cy="1600200"/>
          </a:xfrm>
          <a:prstGeom prst="rect">
            <a:avLst/>
          </a:prstGeom>
          <a:noFill/>
          <a:ln>
            <a:noFill/>
          </a:ln>
        </p:spPr>
      </p:pic>
      <p:pic>
        <p:nvPicPr>
          <p:cNvPr id="183" name="Google Shape;183;g148d9b5ef21_0_91"/>
          <p:cNvPicPr preferRelativeResize="0"/>
          <p:nvPr/>
        </p:nvPicPr>
        <p:blipFill>
          <a:blip r:embed="rId7">
            <a:alphaModFix/>
          </a:blip>
          <a:stretch>
            <a:fillRect/>
          </a:stretch>
        </p:blipFill>
        <p:spPr>
          <a:xfrm>
            <a:off x="3256725" y="2964876"/>
            <a:ext cx="3039337" cy="2026225"/>
          </a:xfrm>
          <a:prstGeom prst="rect">
            <a:avLst/>
          </a:prstGeom>
          <a:noFill/>
          <a:ln>
            <a:noFill/>
          </a:ln>
        </p:spPr>
      </p:pic>
      <p:pic>
        <p:nvPicPr>
          <p:cNvPr id="184" name="Google Shape;184;g148d9b5ef21_0_91"/>
          <p:cNvPicPr preferRelativeResize="0"/>
          <p:nvPr/>
        </p:nvPicPr>
        <p:blipFill>
          <a:blip r:embed="rId8">
            <a:alphaModFix/>
          </a:blip>
          <a:stretch>
            <a:fillRect/>
          </a:stretch>
        </p:blipFill>
        <p:spPr>
          <a:xfrm>
            <a:off x="6680925" y="3155550"/>
            <a:ext cx="4825549" cy="32170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2743200" lvl="0" indent="0" algn="l" rtl="0">
              <a:lnSpc>
                <a:spcPct val="115000"/>
              </a:lnSpc>
              <a:spcBef>
                <a:spcPts val="0"/>
              </a:spcBef>
              <a:spcAft>
                <a:spcPts val="0"/>
              </a:spcAft>
              <a:buSzPts val="3000"/>
              <a:buNone/>
            </a:pPr>
            <a:r>
              <a:rPr lang="en" sz="2500" b="1">
                <a:solidFill>
                  <a:srgbClr val="212121"/>
                </a:solidFill>
                <a:latin typeface="Arial"/>
                <a:ea typeface="Arial"/>
                <a:cs typeface="Arial"/>
                <a:sym typeface="Arial"/>
              </a:rPr>
              <a:t>Mission Statement</a:t>
            </a:r>
            <a:endParaRPr/>
          </a:p>
        </p:txBody>
      </p:sp>
      <p:sp>
        <p:nvSpPr>
          <p:cNvPr id="62" name="Google Shape;62;p2"/>
          <p:cNvSpPr txBox="1">
            <a:spLocks noGrp="1"/>
          </p:cNvSpPr>
          <p:nvPr>
            <p:ph type="body" idx="1"/>
          </p:nvPr>
        </p:nvSpPr>
        <p:spPr>
          <a:xfrm>
            <a:off x="236675" y="1066775"/>
            <a:ext cx="8520600" cy="3416400"/>
          </a:xfrm>
          <a:prstGeom prst="rect">
            <a:avLst/>
          </a:prstGeom>
          <a:noFill/>
          <a:ln>
            <a:noFill/>
          </a:ln>
        </p:spPr>
        <p:txBody>
          <a:bodyPr spcFirstLastPara="1" wrap="square" lIns="91425" tIns="91425" rIns="91425" bIns="91425" anchor="t" anchorCtr="0">
            <a:normAutofit/>
          </a:bodyPr>
          <a:lstStyle/>
          <a:p>
            <a:pPr marL="457200" lvl="0" indent="0" algn="l" rtl="0">
              <a:lnSpc>
                <a:spcPct val="115000"/>
              </a:lnSpc>
              <a:spcBef>
                <a:spcPts val="0"/>
              </a:spcBef>
              <a:spcAft>
                <a:spcPts val="0"/>
              </a:spcAft>
              <a:buSzPts val="1800"/>
              <a:buNone/>
            </a:pPr>
            <a:endParaRPr sz="1100" b="1">
              <a:solidFill>
                <a:srgbClr val="212121"/>
              </a:solidFill>
              <a:latin typeface="Arial"/>
              <a:ea typeface="Arial"/>
              <a:cs typeface="Arial"/>
              <a:sym typeface="Arial"/>
            </a:endParaRPr>
          </a:p>
          <a:p>
            <a:pPr marL="457200" lvl="0" indent="0" algn="l" rtl="0">
              <a:lnSpc>
                <a:spcPct val="115000"/>
              </a:lnSpc>
              <a:spcBef>
                <a:spcPts val="0"/>
              </a:spcBef>
              <a:spcAft>
                <a:spcPts val="0"/>
              </a:spcAft>
              <a:buSzPts val="1800"/>
              <a:buNone/>
            </a:pPr>
            <a:r>
              <a:rPr lang="en" b="1">
                <a:solidFill>
                  <a:srgbClr val="0000FF"/>
                </a:solidFill>
                <a:latin typeface="Arial"/>
                <a:ea typeface="Arial"/>
                <a:cs typeface="Arial"/>
                <a:sym typeface="Arial"/>
              </a:rPr>
              <a:t>To become one of the defining breweries in the greater Los Angeles Area.</a:t>
            </a:r>
            <a:r>
              <a:rPr lang="en">
                <a:solidFill>
                  <a:srgbClr val="0000FF"/>
                </a:solidFill>
                <a:latin typeface="Arial"/>
                <a:ea typeface="Arial"/>
                <a:cs typeface="Arial"/>
                <a:sym typeface="Arial"/>
              </a:rPr>
              <a:t> Our location will become a brewery featuring the essences of L.A. Depicting the grittiness of Echo Park, the multicultural diversity of LA, flavors of LA barrios, and LA sports teams. We are physically born in Dodger Town. Echo Park is the location and home of The Los Angeles Dodgers. The Dodger Stadium area has been underserved and contains untapped potential. we want to become the pre-game and post-game spot for dodger fans and for other sporting events as well.  </a:t>
            </a:r>
            <a:endParaRPr>
              <a:solidFill>
                <a:srgbClr val="0000FF"/>
              </a:solidFill>
              <a:latin typeface="Arial"/>
              <a:ea typeface="Arial"/>
              <a:cs typeface="Arial"/>
              <a:sym typeface="Arial"/>
            </a:endParaRPr>
          </a:p>
          <a:p>
            <a:pPr marL="0" lvl="0" indent="0" algn="l" rtl="0">
              <a:lnSpc>
                <a:spcPct val="115000"/>
              </a:lnSpc>
              <a:spcBef>
                <a:spcPts val="0"/>
              </a:spcBef>
              <a:spcAft>
                <a:spcPts val="1200"/>
              </a:spcAft>
              <a:buSzPts val="1800"/>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p>
            <a:pPr marL="2286000" lvl="0" indent="0" algn="l" rtl="0">
              <a:lnSpc>
                <a:spcPct val="115000"/>
              </a:lnSpc>
              <a:spcBef>
                <a:spcPts val="0"/>
              </a:spcBef>
              <a:spcAft>
                <a:spcPts val="0"/>
              </a:spcAft>
              <a:buSzPts val="3000"/>
              <a:buNone/>
            </a:pPr>
            <a:r>
              <a:rPr lang="en" sz="2000" b="1">
                <a:solidFill>
                  <a:srgbClr val="212121"/>
                </a:solidFill>
                <a:latin typeface="Arial"/>
                <a:ea typeface="Arial"/>
                <a:cs typeface="Arial"/>
                <a:sym typeface="Arial"/>
              </a:rPr>
              <a:t>Penetration and Growth Strategy</a:t>
            </a:r>
            <a:endParaRPr sz="3900"/>
          </a:p>
        </p:txBody>
      </p:sp>
      <p:sp>
        <p:nvSpPr>
          <p:cNvPr id="68" name="Google Shape;68;p3"/>
          <p:cNvSpPr txBox="1">
            <a:spLocks noGrp="1"/>
          </p:cNvSpPr>
          <p:nvPr>
            <p:ph type="body" idx="1"/>
          </p:nvPr>
        </p:nvSpPr>
        <p:spPr>
          <a:xfrm>
            <a:off x="311700" y="1017725"/>
            <a:ext cx="8520600" cy="3416400"/>
          </a:xfrm>
          <a:prstGeom prst="rect">
            <a:avLst/>
          </a:prstGeom>
          <a:noFill/>
          <a:ln>
            <a:noFill/>
          </a:ln>
        </p:spPr>
        <p:txBody>
          <a:bodyPr spcFirstLastPara="1" wrap="square" lIns="91425" tIns="91425" rIns="91425" bIns="91425" anchor="t" anchorCtr="0">
            <a:normAutofit/>
          </a:bodyPr>
          <a:lstStyle/>
          <a:p>
            <a:pPr marL="457200" lvl="0" indent="0" algn="l" rtl="0">
              <a:lnSpc>
                <a:spcPct val="115000"/>
              </a:lnSpc>
              <a:spcBef>
                <a:spcPts val="0"/>
              </a:spcBef>
              <a:spcAft>
                <a:spcPts val="0"/>
              </a:spcAft>
              <a:buSzPts val="1800"/>
              <a:buNone/>
            </a:pPr>
            <a:endParaRPr sz="1700" b="1">
              <a:solidFill>
                <a:srgbClr val="212121"/>
              </a:solidFill>
              <a:latin typeface="Arial"/>
              <a:ea typeface="Arial"/>
              <a:cs typeface="Arial"/>
              <a:sym typeface="Arial"/>
            </a:endParaRPr>
          </a:p>
          <a:p>
            <a:pPr marL="457200" lvl="0" indent="0" algn="l" rtl="0">
              <a:lnSpc>
                <a:spcPct val="115000"/>
              </a:lnSpc>
              <a:spcBef>
                <a:spcPts val="0"/>
              </a:spcBef>
              <a:spcAft>
                <a:spcPts val="0"/>
              </a:spcAft>
              <a:buSzPts val="1800"/>
              <a:buNone/>
            </a:pPr>
            <a:r>
              <a:rPr lang="en" sz="1700">
                <a:solidFill>
                  <a:srgbClr val="0000FF"/>
                </a:solidFill>
                <a:latin typeface="Arial"/>
                <a:ea typeface="Arial"/>
                <a:cs typeface="Arial"/>
                <a:sym typeface="Arial"/>
              </a:rPr>
              <a:t>We will first launch a brewery tap room with limited EPB offerings. The pilot brewing system is intended as a first step and marketing device to establish our brand as a legitimate brewing operation. We will work out the kinks here with our brews and our food offerings. All beers at this site will be produced for onsite consumption or Growler and to go packages. Our strategy here is focus on establishing our brand and perfecting our liquid. The plan is to grow our fan base throughout Southern California and beyond with the support of our Dodgers base. Once we are approaching success with our liquids and customer demand, we will launch phase two our growth strategy.</a:t>
            </a:r>
            <a:endParaRPr sz="1700">
              <a:solidFill>
                <a:srgbClr val="0000FF"/>
              </a:solidFill>
              <a:latin typeface="Arial"/>
              <a:ea typeface="Arial"/>
              <a:cs typeface="Arial"/>
              <a:sym typeface="Arial"/>
            </a:endParaRPr>
          </a:p>
          <a:p>
            <a:pPr marL="0" lvl="0" indent="0" algn="l" rtl="0">
              <a:lnSpc>
                <a:spcPct val="115000"/>
              </a:lnSpc>
              <a:spcBef>
                <a:spcPts val="0"/>
              </a:spcBef>
              <a:spcAft>
                <a:spcPts val="1200"/>
              </a:spcAft>
              <a:buSzPts val="1800"/>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g144ca16a35d_0_0"/>
          <p:cNvSpPr txBox="1">
            <a:spLocks noGrp="1"/>
          </p:cNvSpPr>
          <p:nvPr>
            <p:ph type="title"/>
          </p:nvPr>
        </p:nvSpPr>
        <p:spPr>
          <a:xfrm>
            <a:off x="311700" y="209250"/>
            <a:ext cx="8520600" cy="572700"/>
          </a:xfrm>
          <a:prstGeom prst="rect">
            <a:avLst/>
          </a:prstGeom>
        </p:spPr>
        <p:txBody>
          <a:bodyPr spcFirstLastPara="1" wrap="square" lIns="91425" tIns="91425" rIns="91425" bIns="91425" anchor="t" anchorCtr="0">
            <a:normAutofit fontScale="90000"/>
          </a:bodyPr>
          <a:lstStyle/>
          <a:p>
            <a:pPr marL="0" lvl="0" indent="0" algn="l" rtl="0">
              <a:lnSpc>
                <a:spcPct val="115000"/>
              </a:lnSpc>
              <a:spcBef>
                <a:spcPts val="2400"/>
              </a:spcBef>
              <a:spcAft>
                <a:spcPts val="600"/>
              </a:spcAft>
              <a:buNone/>
            </a:pPr>
            <a:r>
              <a:rPr lang="en" sz="2300" b="1">
                <a:solidFill>
                  <a:srgbClr val="222222"/>
                </a:solidFill>
                <a:highlight>
                  <a:srgbClr val="FFFFFF"/>
                </a:highlight>
                <a:latin typeface="Arial"/>
                <a:ea typeface="Arial"/>
                <a:cs typeface="Arial"/>
                <a:sym typeface="Arial"/>
              </a:rPr>
              <a:t>Echo Park Brewing Notes</a:t>
            </a:r>
            <a:endParaRPr/>
          </a:p>
        </p:txBody>
      </p:sp>
      <p:sp>
        <p:nvSpPr>
          <p:cNvPr id="74" name="Google Shape;74;g144ca16a35d_0_0"/>
          <p:cNvSpPr txBox="1">
            <a:spLocks noGrp="1"/>
          </p:cNvSpPr>
          <p:nvPr>
            <p:ph type="body" idx="1"/>
          </p:nvPr>
        </p:nvSpPr>
        <p:spPr>
          <a:xfrm>
            <a:off x="311700" y="672400"/>
            <a:ext cx="8520600" cy="4270200"/>
          </a:xfrm>
          <a:prstGeom prst="rect">
            <a:avLst/>
          </a:prstGeom>
        </p:spPr>
        <p:txBody>
          <a:bodyPr spcFirstLastPara="1" wrap="square" lIns="91425" tIns="91425" rIns="91425" bIns="91425" anchor="t" anchorCtr="0">
            <a:normAutofit fontScale="25000" lnSpcReduction="20000"/>
          </a:bodyPr>
          <a:lstStyle/>
          <a:p>
            <a:pPr marL="0" lvl="0" indent="0" algn="l" rtl="0">
              <a:spcBef>
                <a:spcPts val="0"/>
              </a:spcBef>
              <a:spcAft>
                <a:spcPts val="0"/>
              </a:spcAft>
              <a:buNone/>
            </a:pPr>
            <a:endParaRPr sz="5000">
              <a:solidFill>
                <a:srgbClr val="222222"/>
              </a:solidFill>
              <a:highlight>
                <a:srgbClr val="FFFFFF"/>
              </a:highlight>
              <a:latin typeface="Arial"/>
              <a:ea typeface="Arial"/>
              <a:cs typeface="Arial"/>
              <a:sym typeface="Arial"/>
            </a:endParaRPr>
          </a:p>
          <a:p>
            <a:pPr marL="457200" lvl="0" indent="-307975" algn="l" rtl="0">
              <a:spcBef>
                <a:spcPts val="0"/>
              </a:spcBef>
              <a:spcAft>
                <a:spcPts val="0"/>
              </a:spcAft>
              <a:buClr>
                <a:srgbClr val="222222"/>
              </a:buClr>
              <a:buSzPct val="100000"/>
              <a:buFont typeface="Arial"/>
              <a:buChar char="●"/>
            </a:pPr>
            <a:r>
              <a:rPr lang="en" sz="5000">
                <a:solidFill>
                  <a:srgbClr val="222222"/>
                </a:solidFill>
                <a:highlight>
                  <a:srgbClr val="FFFFFF"/>
                </a:highlight>
                <a:latin typeface="Arial"/>
                <a:ea typeface="Arial"/>
                <a:cs typeface="Arial"/>
                <a:sym typeface="Arial"/>
              </a:rPr>
              <a:t>Identity include River views, river walk dog friendly, fishing, kayaking, bicycling, etc</a:t>
            </a:r>
            <a:endParaRPr sz="5000">
              <a:solidFill>
                <a:srgbClr val="222222"/>
              </a:solidFill>
              <a:highlight>
                <a:srgbClr val="FFFFFF"/>
              </a:highlight>
              <a:latin typeface="Arial"/>
              <a:ea typeface="Arial"/>
              <a:cs typeface="Arial"/>
              <a:sym typeface="Arial"/>
            </a:endParaRPr>
          </a:p>
          <a:p>
            <a:pPr marL="457200" lvl="0" indent="-307975" algn="l" rtl="0">
              <a:spcBef>
                <a:spcPts val="0"/>
              </a:spcBef>
              <a:spcAft>
                <a:spcPts val="0"/>
              </a:spcAft>
              <a:buClr>
                <a:srgbClr val="222222"/>
              </a:buClr>
              <a:buSzPct val="100000"/>
              <a:buFont typeface="Arial"/>
              <a:buChar char="●"/>
            </a:pPr>
            <a:r>
              <a:rPr lang="en" sz="5000">
                <a:solidFill>
                  <a:srgbClr val="222222"/>
                </a:solidFill>
                <a:highlight>
                  <a:srgbClr val="FFFFFF"/>
                </a:highlight>
                <a:latin typeface="Arial"/>
                <a:ea typeface="Arial"/>
                <a:cs typeface="Arial"/>
                <a:sym typeface="Arial"/>
              </a:rPr>
              <a:t>How do capture edginess, Latino neighborhood, integrated community and Dodgers?</a:t>
            </a:r>
            <a:endParaRPr sz="5000">
              <a:solidFill>
                <a:srgbClr val="222222"/>
              </a:solidFill>
              <a:highlight>
                <a:srgbClr val="FFFFFF"/>
              </a:highlight>
              <a:latin typeface="Arial"/>
              <a:ea typeface="Arial"/>
              <a:cs typeface="Arial"/>
              <a:sym typeface="Arial"/>
            </a:endParaRPr>
          </a:p>
          <a:p>
            <a:pPr marL="457200" lvl="0" indent="-307975" algn="l" rtl="0">
              <a:spcBef>
                <a:spcPts val="0"/>
              </a:spcBef>
              <a:spcAft>
                <a:spcPts val="0"/>
              </a:spcAft>
              <a:buClr>
                <a:srgbClr val="222222"/>
              </a:buClr>
              <a:buSzPct val="100000"/>
              <a:buFont typeface="Arial"/>
              <a:buChar char="●"/>
            </a:pPr>
            <a:r>
              <a:rPr lang="en" sz="5000">
                <a:solidFill>
                  <a:srgbClr val="222222"/>
                </a:solidFill>
                <a:highlight>
                  <a:srgbClr val="FFFFFF"/>
                </a:highlight>
                <a:latin typeface="Arial"/>
                <a:ea typeface="Arial"/>
                <a:cs typeface="Arial"/>
                <a:sym typeface="Arial"/>
              </a:rPr>
              <a:t>Change Ryno Cause to homeless support, or second chancers</a:t>
            </a:r>
            <a:endParaRPr sz="5000">
              <a:solidFill>
                <a:srgbClr val="222222"/>
              </a:solidFill>
              <a:highlight>
                <a:srgbClr val="FFFFFF"/>
              </a:highlight>
              <a:latin typeface="Arial"/>
              <a:ea typeface="Arial"/>
              <a:cs typeface="Arial"/>
              <a:sym typeface="Arial"/>
            </a:endParaRPr>
          </a:p>
          <a:p>
            <a:pPr marL="457200" lvl="0" indent="-307975" algn="l" rtl="0">
              <a:spcBef>
                <a:spcPts val="0"/>
              </a:spcBef>
              <a:spcAft>
                <a:spcPts val="0"/>
              </a:spcAft>
              <a:buClr>
                <a:srgbClr val="222222"/>
              </a:buClr>
              <a:buSzPct val="100000"/>
              <a:buFont typeface="Arial"/>
              <a:buChar char="●"/>
            </a:pPr>
            <a:r>
              <a:rPr lang="en" sz="5000">
                <a:solidFill>
                  <a:srgbClr val="222222"/>
                </a:solidFill>
                <a:highlight>
                  <a:srgbClr val="FFFFFF"/>
                </a:highlight>
                <a:latin typeface="Arial"/>
                <a:ea typeface="Arial"/>
                <a:cs typeface="Arial"/>
                <a:sym typeface="Arial"/>
              </a:rPr>
              <a:t>Brass ring brings music, entertainment, hotel , cruise lines etc.</a:t>
            </a:r>
            <a:endParaRPr sz="5000">
              <a:solidFill>
                <a:srgbClr val="222222"/>
              </a:solidFill>
              <a:highlight>
                <a:srgbClr val="FFFFFF"/>
              </a:highlight>
              <a:latin typeface="Arial"/>
              <a:ea typeface="Arial"/>
              <a:cs typeface="Arial"/>
              <a:sym typeface="Arial"/>
            </a:endParaRPr>
          </a:p>
          <a:p>
            <a:pPr marL="457200" lvl="0" indent="-307975" algn="l" rtl="0">
              <a:spcBef>
                <a:spcPts val="0"/>
              </a:spcBef>
              <a:spcAft>
                <a:spcPts val="0"/>
              </a:spcAft>
              <a:buClr>
                <a:srgbClr val="222222"/>
              </a:buClr>
              <a:buSzPct val="100000"/>
              <a:buFont typeface="Arial"/>
              <a:buChar char="●"/>
            </a:pPr>
            <a:r>
              <a:rPr lang="en" sz="5000">
                <a:solidFill>
                  <a:srgbClr val="222222"/>
                </a:solidFill>
                <a:highlight>
                  <a:srgbClr val="FFFFFF"/>
                </a:highlight>
                <a:latin typeface="Arial"/>
                <a:ea typeface="Arial"/>
                <a:cs typeface="Arial"/>
                <a:sym typeface="Arial"/>
              </a:rPr>
              <a:t>Brewmaster Steven is edgy, creative passionate.</a:t>
            </a:r>
            <a:endParaRPr sz="5000">
              <a:solidFill>
                <a:srgbClr val="222222"/>
              </a:solidFill>
              <a:highlight>
                <a:srgbClr val="FFFFFF"/>
              </a:highlight>
              <a:latin typeface="Arial"/>
              <a:ea typeface="Arial"/>
              <a:cs typeface="Arial"/>
              <a:sym typeface="Arial"/>
            </a:endParaRPr>
          </a:p>
          <a:p>
            <a:pPr marL="457200" lvl="0" indent="-307975" algn="l" rtl="0">
              <a:spcBef>
                <a:spcPts val="0"/>
              </a:spcBef>
              <a:spcAft>
                <a:spcPts val="0"/>
              </a:spcAft>
              <a:buClr>
                <a:srgbClr val="222222"/>
              </a:buClr>
              <a:buSzPct val="100000"/>
              <a:buFont typeface="Arial"/>
              <a:buChar char="●"/>
            </a:pPr>
            <a:r>
              <a:rPr lang="en" sz="5000">
                <a:solidFill>
                  <a:srgbClr val="222222"/>
                </a:solidFill>
                <a:highlight>
                  <a:srgbClr val="FFFFFF"/>
                </a:highlight>
                <a:latin typeface="Arial"/>
                <a:ea typeface="Arial"/>
                <a:cs typeface="Arial"/>
                <a:sym typeface="Arial"/>
              </a:rPr>
              <a:t>History for art, Charlie Chaplin's first film was made at Keystone Studios, as well as the very first feature-length comedy ever made, which starred Charlie Chaplin and Mabel Normand.[3]</a:t>
            </a:r>
            <a:endParaRPr sz="5000">
              <a:solidFill>
                <a:srgbClr val="222222"/>
              </a:solidFill>
              <a:highlight>
                <a:srgbClr val="FFFFFF"/>
              </a:highlight>
              <a:latin typeface="Arial"/>
              <a:ea typeface="Arial"/>
              <a:cs typeface="Arial"/>
              <a:sym typeface="Arial"/>
            </a:endParaRPr>
          </a:p>
          <a:p>
            <a:pPr marL="457200" lvl="0" indent="-307975" algn="l" rtl="0">
              <a:spcBef>
                <a:spcPts val="0"/>
              </a:spcBef>
              <a:spcAft>
                <a:spcPts val="0"/>
              </a:spcAft>
              <a:buClr>
                <a:srgbClr val="222222"/>
              </a:buClr>
              <a:buSzPct val="100000"/>
              <a:buFont typeface="Arial"/>
              <a:buChar char="●"/>
            </a:pPr>
            <a:r>
              <a:rPr lang="en" sz="5000">
                <a:solidFill>
                  <a:srgbClr val="222222"/>
                </a:solidFill>
                <a:highlight>
                  <a:srgbClr val="FFFFFF"/>
                </a:highlight>
                <a:latin typeface="Arial"/>
                <a:ea typeface="Arial"/>
                <a:cs typeface="Arial"/>
                <a:sym typeface="Arial"/>
              </a:rPr>
              <a:t>first pie-in-the-face scene was filmed at what later became the Mack Sennett Studios on Glendale Boulevard near Effie Street.</a:t>
            </a:r>
            <a:endParaRPr sz="5000">
              <a:solidFill>
                <a:srgbClr val="222222"/>
              </a:solidFill>
              <a:highlight>
                <a:srgbClr val="FFFFFF"/>
              </a:highlight>
              <a:latin typeface="Arial"/>
              <a:ea typeface="Arial"/>
              <a:cs typeface="Arial"/>
              <a:sym typeface="Arial"/>
            </a:endParaRPr>
          </a:p>
          <a:p>
            <a:pPr marL="457200" lvl="0" indent="-307975" algn="l" rtl="0">
              <a:spcBef>
                <a:spcPts val="0"/>
              </a:spcBef>
              <a:spcAft>
                <a:spcPts val="0"/>
              </a:spcAft>
              <a:buClr>
                <a:srgbClr val="222222"/>
              </a:buClr>
              <a:buSzPct val="100000"/>
              <a:buFont typeface="Arial"/>
              <a:buChar char="●"/>
            </a:pPr>
            <a:r>
              <a:rPr lang="en" sz="5000">
                <a:solidFill>
                  <a:srgbClr val="222222"/>
                </a:solidFill>
                <a:highlight>
                  <a:srgbClr val="FFFFFF"/>
                </a:highlight>
                <a:latin typeface="Arial"/>
                <a:ea typeface="Arial"/>
                <a:cs typeface="Arial"/>
                <a:sym typeface="Arial"/>
              </a:rPr>
              <a:t>Red Cars, used to run through Echo Park along the center of Glendale Boulevard.</a:t>
            </a:r>
            <a:r>
              <a:rPr lang="en" sz="5000">
                <a:solidFill>
                  <a:schemeClr val="accent3"/>
                </a:solidFill>
                <a:highlight>
                  <a:srgbClr val="FFFFFF"/>
                </a:highlight>
                <a:latin typeface="Arial"/>
                <a:ea typeface="Arial"/>
                <a:cs typeface="Arial"/>
                <a:sym typeface="Arial"/>
              </a:rPr>
              <a:t> I think the red call running through Echo Park Blvd is a good emblem</a:t>
            </a:r>
            <a:endParaRPr sz="5000">
              <a:solidFill>
                <a:schemeClr val="accent3"/>
              </a:solidFill>
              <a:highlight>
                <a:srgbClr val="FFFFFF"/>
              </a:highlight>
              <a:latin typeface="Arial"/>
              <a:ea typeface="Arial"/>
              <a:cs typeface="Arial"/>
              <a:sym typeface="Arial"/>
            </a:endParaRPr>
          </a:p>
          <a:p>
            <a:pPr marL="457200" lvl="0" indent="-307975" algn="l" rtl="0">
              <a:spcBef>
                <a:spcPts val="0"/>
              </a:spcBef>
              <a:spcAft>
                <a:spcPts val="0"/>
              </a:spcAft>
              <a:buClr>
                <a:srgbClr val="222222"/>
              </a:buClr>
              <a:buSzPct val="100000"/>
              <a:buFont typeface="Arial"/>
              <a:buChar char="●"/>
            </a:pPr>
            <a:r>
              <a:rPr lang="en" sz="5000">
                <a:solidFill>
                  <a:srgbClr val="222222"/>
                </a:solidFill>
                <a:highlight>
                  <a:srgbClr val="FFFFFF"/>
                </a:highlight>
                <a:latin typeface="Arial"/>
                <a:ea typeface="Arial"/>
                <a:cs typeface="Arial"/>
                <a:sym typeface="Arial"/>
              </a:rPr>
              <a:t>Gangs, Echo Park Locos, the Crazys, the Big Top Locos, the Diamond Street Locos, Frogtown Rifa, and Head Hunters. </a:t>
            </a:r>
            <a:r>
              <a:rPr lang="en" sz="5000">
                <a:solidFill>
                  <a:schemeClr val="accent3"/>
                </a:solidFill>
                <a:highlight>
                  <a:srgbClr val="FFFFFF"/>
                </a:highlight>
                <a:latin typeface="Arial"/>
                <a:ea typeface="Arial"/>
                <a:cs typeface="Arial"/>
                <a:sym typeface="Arial"/>
              </a:rPr>
              <a:t>Diamond Street, Latinos Unidos </a:t>
            </a:r>
            <a:endParaRPr sz="5000">
              <a:solidFill>
                <a:schemeClr val="accent3"/>
              </a:solidFill>
              <a:highlight>
                <a:srgbClr val="FFFFFF"/>
              </a:highlight>
              <a:latin typeface="Arial"/>
              <a:ea typeface="Arial"/>
              <a:cs typeface="Arial"/>
              <a:sym typeface="Arial"/>
            </a:endParaRPr>
          </a:p>
          <a:p>
            <a:pPr marL="457200" lvl="0" indent="-307975" algn="l" rtl="0">
              <a:spcBef>
                <a:spcPts val="0"/>
              </a:spcBef>
              <a:spcAft>
                <a:spcPts val="0"/>
              </a:spcAft>
              <a:buClr>
                <a:srgbClr val="222222"/>
              </a:buClr>
              <a:buSzPct val="100000"/>
              <a:buFont typeface="Arial"/>
              <a:buChar char="●"/>
            </a:pPr>
            <a:r>
              <a:rPr lang="en" sz="5000">
                <a:solidFill>
                  <a:srgbClr val="222222"/>
                </a:solidFill>
                <a:highlight>
                  <a:srgbClr val="FFFFFF"/>
                </a:highlight>
                <a:latin typeface="Arial"/>
                <a:ea typeface="Arial"/>
                <a:cs typeface="Arial"/>
                <a:sym typeface="Arial"/>
              </a:rPr>
              <a:t>Angelino Heights is most notable for its Victorian era residences,</a:t>
            </a:r>
            <a:endParaRPr sz="5000">
              <a:solidFill>
                <a:srgbClr val="222222"/>
              </a:solidFill>
              <a:highlight>
                <a:srgbClr val="FFFFFF"/>
              </a:highlight>
              <a:latin typeface="Arial"/>
              <a:ea typeface="Arial"/>
              <a:cs typeface="Arial"/>
              <a:sym typeface="Arial"/>
            </a:endParaRPr>
          </a:p>
          <a:p>
            <a:pPr marL="457200" lvl="0" indent="-307975" algn="l" rtl="0">
              <a:spcBef>
                <a:spcPts val="0"/>
              </a:spcBef>
              <a:spcAft>
                <a:spcPts val="0"/>
              </a:spcAft>
              <a:buClr>
                <a:srgbClr val="222222"/>
              </a:buClr>
              <a:buSzPct val="100000"/>
              <a:buFont typeface="Arial"/>
              <a:buChar char="●"/>
            </a:pPr>
            <a:r>
              <a:rPr lang="en" sz="5000">
                <a:solidFill>
                  <a:srgbClr val="222222"/>
                </a:solidFill>
                <a:highlight>
                  <a:srgbClr val="FFFFFF"/>
                </a:highlight>
                <a:latin typeface="Arial"/>
                <a:ea typeface="Arial"/>
                <a:cs typeface="Arial"/>
                <a:sym typeface="Arial"/>
              </a:rPr>
              <a:t>Elysian Heights, along with Edendale, has been home to many of the counterculture, political radicals, artists, writers, architects and filmmakers. </a:t>
            </a:r>
            <a:r>
              <a:rPr lang="en" sz="5000">
                <a:solidFill>
                  <a:schemeClr val="accent3"/>
                </a:solidFill>
                <a:highlight>
                  <a:srgbClr val="FFFFFF"/>
                </a:highlight>
                <a:latin typeface="Arial"/>
                <a:ea typeface="Arial"/>
                <a:cs typeface="Arial"/>
                <a:sym typeface="Arial"/>
              </a:rPr>
              <a:t>The CPA (the communist party of America were stationed here) that’s why they call it Red Hill</a:t>
            </a:r>
            <a:endParaRPr sz="5000">
              <a:solidFill>
                <a:schemeClr val="accent3"/>
              </a:solidFill>
              <a:highlight>
                <a:srgbClr val="FFFFFF"/>
              </a:highlight>
              <a:latin typeface="Arial"/>
              <a:ea typeface="Arial"/>
              <a:cs typeface="Arial"/>
              <a:sym typeface="Arial"/>
            </a:endParaRPr>
          </a:p>
          <a:p>
            <a:pPr marL="457200" lvl="0" indent="-307975" algn="l" rtl="0">
              <a:spcBef>
                <a:spcPts val="0"/>
              </a:spcBef>
              <a:spcAft>
                <a:spcPts val="0"/>
              </a:spcAft>
              <a:buClr>
                <a:srgbClr val="222222"/>
              </a:buClr>
              <a:buSzPct val="100000"/>
              <a:buFont typeface="Arial"/>
              <a:buChar char="●"/>
            </a:pPr>
            <a:r>
              <a:rPr lang="en" sz="5000">
                <a:solidFill>
                  <a:srgbClr val="222222"/>
                </a:solidFill>
                <a:highlight>
                  <a:srgbClr val="FFFFFF"/>
                </a:highlight>
                <a:latin typeface="Arial"/>
                <a:ea typeface="Arial"/>
                <a:cs typeface="Arial"/>
                <a:sym typeface="Arial"/>
              </a:rPr>
              <a:t>Angels Point, a small hill in Elysian Park overlooking Dodger Stadium a</a:t>
            </a:r>
            <a:endParaRPr sz="5000">
              <a:solidFill>
                <a:srgbClr val="222222"/>
              </a:solidFill>
              <a:highlight>
                <a:srgbClr val="FFFFFF"/>
              </a:highlight>
              <a:latin typeface="Arial"/>
              <a:ea typeface="Arial"/>
              <a:cs typeface="Arial"/>
              <a:sym typeface="Arial"/>
            </a:endParaRPr>
          </a:p>
          <a:p>
            <a:pPr marL="457200" lvl="0" indent="-307975" algn="l" rtl="0">
              <a:spcBef>
                <a:spcPts val="0"/>
              </a:spcBef>
              <a:spcAft>
                <a:spcPts val="0"/>
              </a:spcAft>
              <a:buClr>
                <a:srgbClr val="222222"/>
              </a:buClr>
              <a:buSzPct val="100000"/>
              <a:buFont typeface="Arial"/>
              <a:buChar char="●"/>
            </a:pPr>
            <a:r>
              <a:rPr lang="en" sz="5000">
                <a:solidFill>
                  <a:srgbClr val="222222"/>
                </a:solidFill>
                <a:highlight>
                  <a:srgbClr val="FFFFFF"/>
                </a:highlight>
                <a:latin typeface="Arial"/>
                <a:ea typeface="Arial"/>
                <a:cs typeface="Arial"/>
                <a:sym typeface="Arial"/>
              </a:rPr>
              <a:t>Chavez ravine</a:t>
            </a:r>
            <a:endParaRPr sz="5000">
              <a:solidFill>
                <a:srgbClr val="222222"/>
              </a:solidFill>
              <a:highlight>
                <a:srgbClr val="FFFFFF"/>
              </a:highlight>
              <a:latin typeface="Arial"/>
              <a:ea typeface="Arial"/>
              <a:cs typeface="Arial"/>
              <a:sym typeface="Arial"/>
            </a:endParaRPr>
          </a:p>
          <a:p>
            <a:pPr marL="457200" lvl="0" indent="-307975" algn="l" rtl="0">
              <a:spcBef>
                <a:spcPts val="0"/>
              </a:spcBef>
              <a:spcAft>
                <a:spcPts val="0"/>
              </a:spcAft>
              <a:buClr>
                <a:srgbClr val="222222"/>
              </a:buClr>
              <a:buSzPct val="100000"/>
              <a:buFont typeface="Arial"/>
              <a:buChar char="●"/>
            </a:pPr>
            <a:r>
              <a:rPr lang="en" sz="5000">
                <a:solidFill>
                  <a:srgbClr val="222222"/>
                </a:solidFill>
                <a:highlight>
                  <a:srgbClr val="FFFFFF"/>
                </a:highlight>
                <a:latin typeface="Arial"/>
                <a:ea typeface="Arial"/>
                <a:cs typeface="Arial"/>
                <a:sym typeface="Arial"/>
              </a:rPr>
              <a:t>Frank Zappa lived on Bellevue-</a:t>
            </a:r>
            <a:r>
              <a:rPr lang="en" sz="5000">
                <a:solidFill>
                  <a:schemeClr val="accent3"/>
                </a:solidFill>
                <a:highlight>
                  <a:srgbClr val="FFFFFF"/>
                </a:highlight>
                <a:latin typeface="Arial"/>
                <a:ea typeface="Arial"/>
                <a:cs typeface="Arial"/>
                <a:sym typeface="Arial"/>
              </a:rPr>
              <a:t>Jackson Browne, The Eagles and Linda Rondstat lived in Echo Park</a:t>
            </a:r>
            <a:endParaRPr sz="5000">
              <a:solidFill>
                <a:schemeClr val="accent3"/>
              </a:solidFill>
              <a:highlight>
                <a:srgbClr val="FFFFFF"/>
              </a:highlight>
              <a:latin typeface="Arial"/>
              <a:ea typeface="Arial"/>
              <a:cs typeface="Arial"/>
              <a:sym typeface="Arial"/>
            </a:endParaRPr>
          </a:p>
          <a:p>
            <a:pPr marL="457200" lvl="0" indent="-307975" algn="l" rtl="0">
              <a:spcBef>
                <a:spcPts val="0"/>
              </a:spcBef>
              <a:spcAft>
                <a:spcPts val="0"/>
              </a:spcAft>
              <a:buClr>
                <a:srgbClr val="222222"/>
              </a:buClr>
              <a:buSzPct val="100000"/>
              <a:buFont typeface="Arial"/>
              <a:buChar char="●"/>
            </a:pPr>
            <a:r>
              <a:rPr lang="en" sz="5000">
                <a:solidFill>
                  <a:srgbClr val="222222"/>
                </a:solidFill>
                <a:highlight>
                  <a:srgbClr val="FFFFFF"/>
                </a:highlight>
                <a:latin typeface="Arial"/>
                <a:ea typeface="Arial"/>
                <a:cs typeface="Arial"/>
                <a:sym typeface="Arial"/>
              </a:rPr>
              <a:t>Danny Trejo</a:t>
            </a:r>
            <a:endParaRPr sz="5000">
              <a:solidFill>
                <a:srgbClr val="222222"/>
              </a:solidFill>
              <a:highlight>
                <a:srgbClr val="FFFFFF"/>
              </a:highlight>
              <a:latin typeface="Arial"/>
              <a:ea typeface="Arial"/>
              <a:cs typeface="Arial"/>
              <a:sym typeface="Arial"/>
            </a:endParaRPr>
          </a:p>
          <a:p>
            <a:pPr marL="457200" lvl="0" indent="-307975" algn="l" rtl="0">
              <a:spcBef>
                <a:spcPts val="0"/>
              </a:spcBef>
              <a:spcAft>
                <a:spcPts val="0"/>
              </a:spcAft>
              <a:buClr>
                <a:srgbClr val="222222"/>
              </a:buClr>
              <a:buSzPct val="100000"/>
              <a:buFont typeface="Arial"/>
              <a:buChar char="●"/>
            </a:pPr>
            <a:r>
              <a:rPr lang="en" sz="5000">
                <a:solidFill>
                  <a:srgbClr val="222222"/>
                </a:solidFill>
                <a:highlight>
                  <a:srgbClr val="FFFFFF"/>
                </a:highlight>
                <a:latin typeface="Arial"/>
                <a:ea typeface="Arial"/>
                <a:cs typeface="Arial"/>
                <a:sym typeface="Arial"/>
              </a:rPr>
              <a:t>Fast and furious market is scene in the movie-</a:t>
            </a:r>
            <a:r>
              <a:rPr lang="en" sz="5000">
                <a:solidFill>
                  <a:schemeClr val="accent3"/>
                </a:solidFill>
                <a:highlight>
                  <a:srgbClr val="FFFFFF"/>
                </a:highlight>
                <a:latin typeface="Arial"/>
                <a:ea typeface="Arial"/>
                <a:cs typeface="Arial"/>
                <a:sym typeface="Arial"/>
              </a:rPr>
              <a:t>Chinatown, LA Confidential and the Echo Park were filmed here</a:t>
            </a:r>
            <a:endParaRPr>
              <a:solidFill>
                <a:schemeClr val="accent3"/>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pic>
        <p:nvPicPr>
          <p:cNvPr id="79" name="Google Shape;79;p4"/>
          <p:cNvPicPr preferRelativeResize="0"/>
          <p:nvPr/>
        </p:nvPicPr>
        <p:blipFill rotWithShape="1">
          <a:blip r:embed="rId3">
            <a:alphaModFix/>
          </a:blip>
          <a:srcRect/>
          <a:stretch/>
        </p:blipFill>
        <p:spPr>
          <a:xfrm>
            <a:off x="2016925" y="152400"/>
            <a:ext cx="4838699" cy="48386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5"/>
          <p:cNvPicPr preferRelativeResize="0"/>
          <p:nvPr/>
        </p:nvPicPr>
        <p:blipFill rotWithShape="1">
          <a:blip r:embed="rId3">
            <a:alphaModFix/>
          </a:blip>
          <a:srcRect/>
          <a:stretch/>
        </p:blipFill>
        <p:spPr>
          <a:xfrm>
            <a:off x="2927750" y="152400"/>
            <a:ext cx="2824673" cy="48387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6"/>
          <p:cNvPicPr preferRelativeResize="0"/>
          <p:nvPr/>
        </p:nvPicPr>
        <p:blipFill rotWithShape="1">
          <a:blip r:embed="rId3">
            <a:alphaModFix/>
          </a:blip>
          <a:srcRect/>
          <a:stretch/>
        </p:blipFill>
        <p:spPr>
          <a:xfrm>
            <a:off x="152400" y="152400"/>
            <a:ext cx="8161225" cy="48387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Google Shape;94;p7"/>
          <p:cNvPicPr preferRelativeResize="0"/>
          <p:nvPr/>
        </p:nvPicPr>
        <p:blipFill rotWithShape="1">
          <a:blip r:embed="rId3">
            <a:alphaModFix/>
          </a:blip>
          <a:srcRect/>
          <a:stretch/>
        </p:blipFill>
        <p:spPr>
          <a:xfrm>
            <a:off x="152400" y="152400"/>
            <a:ext cx="8149008" cy="48387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8"/>
          <p:cNvPicPr preferRelativeResize="0"/>
          <p:nvPr/>
        </p:nvPicPr>
        <p:blipFill rotWithShape="1">
          <a:blip r:embed="rId3">
            <a:alphaModFix/>
          </a:blip>
          <a:srcRect/>
          <a:stretch/>
        </p:blipFill>
        <p:spPr>
          <a:xfrm>
            <a:off x="3099200" y="98825"/>
            <a:ext cx="3629025" cy="4838700"/>
          </a:xfrm>
          <a:prstGeom prst="rect">
            <a:avLst/>
          </a:prstGeom>
          <a:noFill/>
          <a:ln>
            <a:noFill/>
          </a:ln>
        </p:spPr>
      </p:pic>
    </p:spTree>
  </p:cSld>
  <p:clrMapOvr>
    <a:masterClrMapping/>
  </p:clrMapOvr>
</p:sld>
</file>

<file path=ppt/theme/theme1.xml><?xml version="1.0" encoding="utf-8"?>
<a:theme xmlns:a="http://schemas.openxmlformats.org/drawingml/2006/main" name="Gameday">
  <a:themeElements>
    <a:clrScheme name="Gameday">
      <a:dk1>
        <a:srgbClr val="4285F4"/>
      </a:dk1>
      <a:lt1>
        <a:srgbClr val="FFFFFF"/>
      </a:lt1>
      <a:dk2>
        <a:srgbClr val="666666"/>
      </a:dk2>
      <a:lt2>
        <a:srgbClr val="D9D9D9"/>
      </a:lt2>
      <a:accent1>
        <a:srgbClr val="455A64"/>
      </a:accent1>
      <a:accent2>
        <a:srgbClr val="607D8B"/>
      </a:accent2>
      <a:accent3>
        <a:srgbClr val="FF5722"/>
      </a:accent3>
      <a:accent4>
        <a:srgbClr val="D84315"/>
      </a:accent4>
      <a:accent5>
        <a:srgbClr val="1C3AA9"/>
      </a:accent5>
      <a:accent6>
        <a:srgbClr val="FFAB40"/>
      </a:accent6>
      <a:hlink>
        <a:srgbClr val="1C3AA9"/>
      </a:hlink>
      <a:folHlink>
        <a:srgbClr val="1C3A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TotalTime>
  <Words>562</Words>
  <Application>Microsoft Office PowerPoint</Application>
  <PresentationFormat>On-screen Show (16:9)</PresentationFormat>
  <Paragraphs>30</Paragraphs>
  <Slides>15</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Proxima Nova</vt:lpstr>
      <vt:lpstr>Alfa Slab One</vt:lpstr>
      <vt:lpstr>Gameday</vt:lpstr>
      <vt:lpstr>    EPB </vt:lpstr>
      <vt:lpstr>Mission Statement</vt:lpstr>
      <vt:lpstr>Penetration and Growth Strategy</vt:lpstr>
      <vt:lpstr>Echo Park Brewing Notes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EPB</dc:title>
  <dc:creator>Luis Lopez</dc:creator>
  <cp:lastModifiedBy>Luis Lopez</cp:lastModifiedBy>
  <cp:revision>3</cp:revision>
  <dcterms:modified xsi:type="dcterms:W3CDTF">2022-09-05T01:26:14Z</dcterms:modified>
</cp:coreProperties>
</file>