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67" autoAdjust="0"/>
    <p:restoredTop sz="95794"/>
  </p:normalViewPr>
  <p:slideViewPr>
    <p:cSldViewPr snapToGrid="0">
      <p:cViewPr varScale="1">
        <p:scale>
          <a:sx n="111" d="100"/>
          <a:sy n="111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avo B Letaif" userId="650ccf42df6df36a" providerId="LiveId" clId="{2C5F66AC-5E18-E84F-A8CB-CA65431DA725}"/>
    <pc:docChg chg="delSld">
      <pc:chgData name="Olavo B Letaif" userId="650ccf42df6df36a" providerId="LiveId" clId="{2C5F66AC-5E18-E84F-A8CB-CA65431DA725}" dt="2022-08-29T17:39:10.205" v="0" actId="2696"/>
      <pc:docMkLst>
        <pc:docMk/>
      </pc:docMkLst>
      <pc:sldChg chg="del">
        <pc:chgData name="Olavo B Letaif" userId="650ccf42df6df36a" providerId="LiveId" clId="{2C5F66AC-5E18-E84F-A8CB-CA65431DA725}" dt="2022-08-29T17:39:10.205" v="0" actId="2696"/>
        <pc:sldMkLst>
          <pc:docMk/>
          <pc:sldMk cId="852267588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08D4B-E380-4547-8C72-7A248DDD088C}" type="datetimeFigureOut">
              <a:rPr lang="en-US" smtClean="0"/>
              <a:t>8/29/22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0138F-6CAC-D842-82E1-4E863C57B2C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0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>
            <a:extLst>
              <a:ext uri="{FF2B5EF4-FFF2-40B4-BE49-F238E27FC236}">
                <a16:creationId xmlns:a16="http://schemas.microsoft.com/office/drawing/2014/main" id="{0E6D6DEB-FA3C-9D99-8E53-984C3B9CF1A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4E85BEBA-E368-4D42-A878-C83C28738255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1">
            <a:extLst>
              <a:ext uri="{FF2B5EF4-FFF2-40B4-BE49-F238E27FC236}">
                <a16:creationId xmlns:a16="http://schemas.microsoft.com/office/drawing/2014/main" id="{13AA62BA-A4D6-BF8F-6C6B-FBD84136C98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8A63EADB-0524-04E3-A77E-A45F753C098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38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84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59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54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03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63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43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88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51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78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28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1E75E-B884-489C-8876-1F06DF0453ED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B066E-8E66-4CFF-8D1C-809561091C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88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FDF59FA0-96BB-C5E5-FADC-BEE7F9A7B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42005"/>
            <a:ext cx="12192002" cy="6773997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6773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06A7BB16-5785-B24B-247A-7D28274C6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42005"/>
            <a:ext cx="12192002" cy="6773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6773"/>
          </a:p>
        </p:txBody>
      </p:sp>
      <p:pic>
        <p:nvPicPr>
          <p:cNvPr id="3076" name="Picture 3">
            <a:extLst>
              <a:ext uri="{FF2B5EF4-FFF2-40B4-BE49-F238E27FC236}">
                <a16:creationId xmlns:a16="http://schemas.microsoft.com/office/drawing/2014/main" id="{A728FE16-CEC1-EED7-A65E-6F2FEB7F7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407" y="2482192"/>
            <a:ext cx="6505186" cy="1893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Deformidade idiopática do adolescente - Diagnóstico e história natural</dc:title>
  <dc:creator>Olavo Letaif</dc:creator>
  <cp:lastModifiedBy>Olavo B Letaif</cp:lastModifiedBy>
  <cp:revision>17</cp:revision>
  <dcterms:created xsi:type="dcterms:W3CDTF">2015-06-04T16:10:01Z</dcterms:created>
  <dcterms:modified xsi:type="dcterms:W3CDTF">2022-08-29T17:39:16Z</dcterms:modified>
</cp:coreProperties>
</file>