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2DFC58-A6E0-45CF-9A54-B36BDD33B76E}" v="3" dt="2022-07-30T09:37:43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 simmonds" userId="f2ebc48c9ecc5e7b" providerId="LiveId" clId="{172DFC58-A6E0-45CF-9A54-B36BDD33B76E}"/>
    <pc:docChg chg="custSel addSld delSld modSld">
      <pc:chgData name="justin simmonds" userId="f2ebc48c9ecc5e7b" providerId="LiveId" clId="{172DFC58-A6E0-45CF-9A54-B36BDD33B76E}" dt="2022-07-30T09:44:39.910" v="67" actId="1036"/>
      <pc:docMkLst>
        <pc:docMk/>
      </pc:docMkLst>
      <pc:sldChg chg="delSp modSp mod">
        <pc:chgData name="justin simmonds" userId="f2ebc48c9ecc5e7b" providerId="LiveId" clId="{172DFC58-A6E0-45CF-9A54-B36BDD33B76E}" dt="2022-07-30T09:44:39.910" v="67" actId="1036"/>
        <pc:sldMkLst>
          <pc:docMk/>
          <pc:sldMk cId="3402915411" sldId="259"/>
        </pc:sldMkLst>
        <pc:picChg chg="mod">
          <ac:chgData name="justin simmonds" userId="f2ebc48c9ecc5e7b" providerId="LiveId" clId="{172DFC58-A6E0-45CF-9A54-B36BDD33B76E}" dt="2022-07-30T09:44:39.910" v="67" actId="1036"/>
          <ac:picMkLst>
            <pc:docMk/>
            <pc:sldMk cId="3402915411" sldId="259"/>
            <ac:picMk id="8" creationId="{FDB1AB9E-6576-DB96-4A37-52E968B099AD}"/>
          </ac:picMkLst>
        </pc:picChg>
        <pc:picChg chg="del">
          <ac:chgData name="justin simmonds" userId="f2ebc48c9ecc5e7b" providerId="LiveId" clId="{172DFC58-A6E0-45CF-9A54-B36BDD33B76E}" dt="2022-07-30T09:44:31.959" v="30" actId="478"/>
          <ac:picMkLst>
            <pc:docMk/>
            <pc:sldMk cId="3402915411" sldId="259"/>
            <ac:picMk id="9" creationId="{774B06FC-C749-F73D-B66D-81527287EEED}"/>
          </ac:picMkLst>
        </pc:picChg>
        <pc:picChg chg="mod">
          <ac:chgData name="justin simmonds" userId="f2ebc48c9ecc5e7b" providerId="LiveId" clId="{172DFC58-A6E0-45CF-9A54-B36BDD33B76E}" dt="2022-07-30T09:44:39.910" v="67" actId="1036"/>
          <ac:picMkLst>
            <pc:docMk/>
            <pc:sldMk cId="3402915411" sldId="259"/>
            <ac:picMk id="10" creationId="{291F5F0E-8672-D465-EA10-208A10D7722C}"/>
          </ac:picMkLst>
        </pc:picChg>
        <pc:picChg chg="del">
          <ac:chgData name="justin simmonds" userId="f2ebc48c9ecc5e7b" providerId="LiveId" clId="{172DFC58-A6E0-45CF-9A54-B36BDD33B76E}" dt="2022-07-30T09:44:31.959" v="30" actId="478"/>
          <ac:picMkLst>
            <pc:docMk/>
            <pc:sldMk cId="3402915411" sldId="259"/>
            <ac:picMk id="11" creationId="{4EB3E44C-73ED-D6A9-9052-29F23018641B}"/>
          </ac:picMkLst>
        </pc:picChg>
        <pc:picChg chg="mod">
          <ac:chgData name="justin simmonds" userId="f2ebc48c9ecc5e7b" providerId="LiveId" clId="{172DFC58-A6E0-45CF-9A54-B36BDD33B76E}" dt="2022-07-30T09:44:39.910" v="67" actId="1036"/>
          <ac:picMkLst>
            <pc:docMk/>
            <pc:sldMk cId="3402915411" sldId="259"/>
            <ac:picMk id="12" creationId="{9AAA6B2F-4CF7-C277-6A84-1B63A446938D}"/>
          </ac:picMkLst>
        </pc:picChg>
        <pc:picChg chg="del">
          <ac:chgData name="justin simmonds" userId="f2ebc48c9ecc5e7b" providerId="LiveId" clId="{172DFC58-A6E0-45CF-9A54-B36BDD33B76E}" dt="2022-07-30T09:44:31.959" v="30" actId="478"/>
          <ac:picMkLst>
            <pc:docMk/>
            <pc:sldMk cId="3402915411" sldId="259"/>
            <ac:picMk id="13" creationId="{9CE8155A-067C-32C7-12BF-3AF67084E24D}"/>
          </ac:picMkLst>
        </pc:picChg>
      </pc:sldChg>
      <pc:sldChg chg="addSp delSp modSp add mod">
        <pc:chgData name="justin simmonds" userId="f2ebc48c9ecc5e7b" providerId="LiveId" clId="{172DFC58-A6E0-45CF-9A54-B36BDD33B76E}" dt="2022-07-30T09:37:47.059" v="29" actId="1076"/>
        <pc:sldMkLst>
          <pc:docMk/>
          <pc:sldMk cId="1958418101" sldId="260"/>
        </pc:sldMkLst>
        <pc:spChg chg="add mod ord">
          <ac:chgData name="justin simmonds" userId="f2ebc48c9ecc5e7b" providerId="LiveId" clId="{172DFC58-A6E0-45CF-9A54-B36BDD33B76E}" dt="2022-07-30T09:37:32.553" v="24" actId="14100"/>
          <ac:spMkLst>
            <pc:docMk/>
            <pc:sldMk cId="1958418101" sldId="260"/>
            <ac:spMk id="6" creationId="{079EAB96-CCEA-379E-692A-4FA9295488BD}"/>
          </ac:spMkLst>
        </pc:spChg>
        <pc:picChg chg="add mod">
          <ac:chgData name="justin simmonds" userId="f2ebc48c9ecc5e7b" providerId="LiveId" clId="{172DFC58-A6E0-45CF-9A54-B36BDD33B76E}" dt="2022-07-30T09:37:25.615" v="22" actId="14100"/>
          <ac:picMkLst>
            <pc:docMk/>
            <pc:sldMk cId="1958418101" sldId="260"/>
            <ac:picMk id="3" creationId="{D9E1A6FF-99B6-14B6-B6E0-DB0D362D261E}"/>
          </ac:picMkLst>
        </pc:picChg>
        <pc:picChg chg="add mod">
          <ac:chgData name="justin simmonds" userId="f2ebc48c9ecc5e7b" providerId="LiveId" clId="{172DFC58-A6E0-45CF-9A54-B36BDD33B76E}" dt="2022-07-30T09:37:28.924" v="23" actId="14100"/>
          <ac:picMkLst>
            <pc:docMk/>
            <pc:sldMk cId="1958418101" sldId="260"/>
            <ac:picMk id="5" creationId="{F6CBB83C-1C00-DC3E-8489-61FA9D70247D}"/>
          </ac:picMkLst>
        </pc:picChg>
        <pc:picChg chg="del">
          <ac:chgData name="justin simmonds" userId="f2ebc48c9ecc5e7b" providerId="LiveId" clId="{172DFC58-A6E0-45CF-9A54-B36BDD33B76E}" dt="2022-07-30T09:36:28.452" v="4" actId="478"/>
          <ac:picMkLst>
            <pc:docMk/>
            <pc:sldMk cId="1958418101" sldId="260"/>
            <ac:picMk id="8" creationId="{FDB1AB9E-6576-DB96-4A37-52E968B099AD}"/>
          </ac:picMkLst>
        </pc:picChg>
        <pc:picChg chg="del">
          <ac:chgData name="justin simmonds" userId="f2ebc48c9ecc5e7b" providerId="LiveId" clId="{172DFC58-A6E0-45CF-9A54-B36BDD33B76E}" dt="2022-07-30T09:36:25.961" v="3" actId="478"/>
          <ac:picMkLst>
            <pc:docMk/>
            <pc:sldMk cId="1958418101" sldId="260"/>
            <ac:picMk id="9" creationId="{774B06FC-C749-F73D-B66D-81527287EEED}"/>
          </ac:picMkLst>
        </pc:picChg>
        <pc:picChg chg="del">
          <ac:chgData name="justin simmonds" userId="f2ebc48c9ecc5e7b" providerId="LiveId" clId="{172DFC58-A6E0-45CF-9A54-B36BDD33B76E}" dt="2022-07-30T09:36:30.019" v="5" actId="478"/>
          <ac:picMkLst>
            <pc:docMk/>
            <pc:sldMk cId="1958418101" sldId="260"/>
            <ac:picMk id="10" creationId="{291F5F0E-8672-D465-EA10-208A10D7722C}"/>
          </ac:picMkLst>
        </pc:picChg>
        <pc:picChg chg="del">
          <ac:chgData name="justin simmonds" userId="f2ebc48c9ecc5e7b" providerId="LiveId" clId="{172DFC58-A6E0-45CF-9A54-B36BDD33B76E}" dt="2022-07-30T09:36:25.961" v="3" actId="478"/>
          <ac:picMkLst>
            <pc:docMk/>
            <pc:sldMk cId="1958418101" sldId="260"/>
            <ac:picMk id="11" creationId="{4EB3E44C-73ED-D6A9-9052-29F23018641B}"/>
          </ac:picMkLst>
        </pc:picChg>
        <pc:picChg chg="del">
          <ac:chgData name="justin simmonds" userId="f2ebc48c9ecc5e7b" providerId="LiveId" clId="{172DFC58-A6E0-45CF-9A54-B36BDD33B76E}" dt="2022-07-30T09:36:25.961" v="3" actId="478"/>
          <ac:picMkLst>
            <pc:docMk/>
            <pc:sldMk cId="1958418101" sldId="260"/>
            <ac:picMk id="12" creationId="{9AAA6B2F-4CF7-C277-6A84-1B63A446938D}"/>
          </ac:picMkLst>
        </pc:picChg>
        <pc:picChg chg="del">
          <ac:chgData name="justin simmonds" userId="f2ebc48c9ecc5e7b" providerId="LiveId" clId="{172DFC58-A6E0-45CF-9A54-B36BDD33B76E}" dt="2022-07-30T09:36:25.961" v="3" actId="478"/>
          <ac:picMkLst>
            <pc:docMk/>
            <pc:sldMk cId="1958418101" sldId="260"/>
            <ac:picMk id="13" creationId="{9CE8155A-067C-32C7-12BF-3AF67084E24D}"/>
          </ac:picMkLst>
        </pc:picChg>
        <pc:picChg chg="add mod">
          <ac:chgData name="justin simmonds" userId="f2ebc48c9ecc5e7b" providerId="LiveId" clId="{172DFC58-A6E0-45CF-9A54-B36BDD33B76E}" dt="2022-07-30T09:37:47.059" v="29" actId="1076"/>
          <ac:picMkLst>
            <pc:docMk/>
            <pc:sldMk cId="1958418101" sldId="260"/>
            <ac:picMk id="14" creationId="{88E2BD57-0EBA-B0EE-E124-627DE115EA21}"/>
          </ac:picMkLst>
        </pc:picChg>
      </pc:sldChg>
      <pc:sldChg chg="add del">
        <pc:chgData name="justin simmonds" userId="f2ebc48c9ecc5e7b" providerId="LiveId" clId="{172DFC58-A6E0-45CF-9A54-B36BDD33B76E}" dt="2022-07-30T09:35:34.003" v="1" actId="47"/>
        <pc:sldMkLst>
          <pc:docMk/>
          <pc:sldMk cId="2128017763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766B-D70D-A43B-8DA7-9DE2C994D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233B33-D488-8FD4-D3F7-4389D81B46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63885-E24D-BED0-D03D-8C3FAEF1C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79BB-75E4-475A-8A77-ACCE90A6A69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0B14C-51BE-26DA-E2FB-A0C0B9DC0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0117A-5999-6E0C-AE67-9C46A611F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1F9F-1887-4D6A-A613-097E16F3B4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2461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8B0AA-5CED-37E1-5A14-8C2542149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3D854-382A-99DB-C3B6-8D25D1A4B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38AD-D0C1-69B0-F2E7-2EB01FC79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79BB-75E4-475A-8A77-ACCE90A6A69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89188-6E88-16B5-1E63-F3A4BBFF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D4BDA-D657-4F0D-6485-B69A61750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1F9F-1887-4D6A-A613-097E16F3B4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2211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33BA9-867E-61C7-9EA0-5F7A86FD9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E1823-E090-9134-49BC-C85280693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C0198-1C02-B1F1-E559-898783752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79BB-75E4-475A-8A77-ACCE90A6A69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C80C0-0143-2687-7DD8-BB786376A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227DB-2553-F9E3-0BF8-401074D92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1F9F-1887-4D6A-A613-097E16F3B4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2207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9FBFB-BFAB-2F35-6985-A825F5516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5FBFE-CA04-EA53-753F-E67258100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7C04E0-70B8-39FB-6EAF-76505842D7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9F4269-9A95-5201-83D9-641E2F1A1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79BB-75E4-475A-8A77-ACCE90A6A69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712F7-DFE8-5AEF-6DEE-A515678A6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EC8BDB-EF15-F246-2038-33904048C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1F9F-1887-4D6A-A613-097E16F3B4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829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00417-869C-7CA1-9D91-3E5ACCBFC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44D19-F069-6F9D-9E26-102EAC989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2C401-C843-A3C4-5137-DCC0D9E17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B796CB-46EA-B5F8-8F99-9FF8001EA4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C5026D-A95E-5944-425A-942B500077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525AF6-6C9C-B251-7835-69A9FE555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79BB-75E4-475A-8A77-ACCE90A6A69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C6292D-B370-3428-6E9D-CA2B3F7C2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F244DE-31D8-DC49-8BCA-FFD9A10B5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1F9F-1887-4D6A-A613-097E16F3B4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0925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0BF9E-CD01-3687-2C3D-B91C6FD9A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C1CC0F-05AC-0728-B791-EB5B5E0A6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79BB-75E4-475A-8A77-ACCE90A6A69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94BB0D-F4A8-D5FC-419F-D6C4F7C41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3EB87-7BCB-EDE9-1081-AC7B39C93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1F9F-1887-4D6A-A613-097E16F3B4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596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FB86CC-B7C4-5E23-8F83-5A0305EA6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79BB-75E4-475A-8A77-ACCE90A6A69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AD88E2-31F4-6B45-CD9A-99324B70E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755DE-2FAD-0C73-3587-6682E5D75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1F9F-1887-4D6A-A613-097E16F3B4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6328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49E9F-C353-09AA-7D9B-04C368898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CA6E3-490F-DAAF-BD46-E089ABC59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23024-896A-71CC-DDFA-99AD048E89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647A35-F2E4-2BBF-F0DB-B3B7DC73D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79BB-75E4-475A-8A77-ACCE90A6A69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EC9C1E-459D-720C-4055-DB3E0E184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BF08AF-69F8-D206-17F8-8B35B7BF9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1F9F-1887-4D6A-A613-097E16F3B4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0670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68AE5-A418-324F-64CE-3313D218A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74855E-5A47-21AF-2DA5-9EFF1C54D2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77576-1F47-279D-5F19-B6323477EF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FD46A8-071F-E148-FF9B-D319C56CE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79BB-75E4-475A-8A77-ACCE90A6A69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A75434-A3DF-4064-EFE0-5A9A7CB72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3B278-7323-B620-811C-2412B7182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1F9F-1887-4D6A-A613-097E16F3B4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059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5791A-D2AD-82AE-8AE0-FE5DE14F9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2CD855-0980-880F-AB22-18DD9E069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80617-FE07-71D7-974B-9BD28E6A7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79BB-75E4-475A-8A77-ACCE90A6A69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C8A5A-5924-FF4B-C41B-56027BC96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BCD54-8BCB-3462-ACD2-3543FB098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1F9F-1887-4D6A-A613-097E16F3B4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1394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2BE14F-8795-C02E-DDC7-16DEFF9165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059582-C7FA-0F00-4B39-A62EDAC58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A9633-BAF3-355A-BA6E-9CB53A3C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79BB-75E4-475A-8A77-ACCE90A6A69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30439-D338-6CB4-2361-F14189645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407B9-39FD-5D76-A445-50AFE4AC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1F9F-1887-4D6A-A613-097E16F3B4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769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91386-1D85-6F1D-040D-0DFCF85DA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9EC16-5F94-5514-9394-7C1E0C4BF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18C46-B813-F526-1BA7-EDCA9EFD41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179BB-75E4-475A-8A77-ACCE90A6A69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D54BC-3E33-EA9E-B497-D9F2AD878E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17BD1-796E-3BCC-8D5A-2BA1B4897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41F9F-1887-4D6A-A613-097E16F3B4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56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DB1AB9E-6576-DB96-4A37-52E968B09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101" y="2042279"/>
            <a:ext cx="3753374" cy="10764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1F5F0E-8672-D465-EA10-208A10D77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073" y="2042279"/>
            <a:ext cx="2838846" cy="1133633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9AAA6B2F-4CF7-C277-6A84-1B63A44693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361" y="3175912"/>
            <a:ext cx="6415030" cy="94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915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D9E1A6FF-99B6-14B6-B6E0-DB0D362D2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40" y="304801"/>
            <a:ext cx="2892011" cy="28920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79EAB96-CCEA-379E-692A-4FA9295488BD}"/>
              </a:ext>
            </a:extLst>
          </p:cNvPr>
          <p:cNvSpPr/>
          <p:nvPr/>
        </p:nvSpPr>
        <p:spPr>
          <a:xfrm>
            <a:off x="5598544" y="92365"/>
            <a:ext cx="3407434" cy="3336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4" descr="A black and white photo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F6CBB83C-1C00-DC3E-8489-61FA9D702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255" y="304801"/>
            <a:ext cx="2892011" cy="2892011"/>
          </a:xfrm>
          <a:prstGeom prst="rect">
            <a:avLst/>
          </a:prstGeom>
        </p:spPr>
      </p:pic>
      <p:pic>
        <p:nvPicPr>
          <p:cNvPr id="14" name="Picture 13" descr="A black and white photo of a person with a mustache and a beard&#10;&#10;Description automatically generated with low confidence">
            <a:extLst>
              <a:ext uri="{FF2B5EF4-FFF2-40B4-BE49-F238E27FC236}">
                <a16:creationId xmlns:a16="http://schemas.microsoft.com/office/drawing/2014/main" id="{88E2BD57-0EBA-B0EE-E124-627DE115EA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26" y="3080981"/>
            <a:ext cx="3472218" cy="347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18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simmonds</dc:creator>
  <cp:lastModifiedBy>justin simmonds</cp:lastModifiedBy>
  <cp:revision>1</cp:revision>
  <dcterms:created xsi:type="dcterms:W3CDTF">2022-07-30T09:34:47Z</dcterms:created>
  <dcterms:modified xsi:type="dcterms:W3CDTF">2022-07-30T09:44:42Z</dcterms:modified>
</cp:coreProperties>
</file>