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83" r:id="rId2"/>
    <p:sldId id="288" r:id="rId3"/>
    <p:sldId id="317" r:id="rId4"/>
    <p:sldId id="316" r:id="rId5"/>
    <p:sldId id="321" r:id="rId6"/>
    <p:sldId id="323" r:id="rId7"/>
    <p:sldId id="322" r:id="rId8"/>
    <p:sldId id="324" r:id="rId9"/>
    <p:sldId id="326" r:id="rId10"/>
    <p:sldId id="327" r:id="rId11"/>
    <p:sldId id="325" r:id="rId12"/>
    <p:sldId id="328" r:id="rId13"/>
    <p:sldId id="320" r:id="rId14"/>
    <p:sldId id="284" r:id="rId15"/>
    <p:sldId id="319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kcja domyślna" id="{9BA2FA16-F9E4-4F08-99F0-850AA71294EF}">
          <p14:sldIdLst>
            <p14:sldId id="283"/>
            <p14:sldId id="288"/>
            <p14:sldId id="317"/>
            <p14:sldId id="316"/>
            <p14:sldId id="321"/>
            <p14:sldId id="323"/>
            <p14:sldId id="322"/>
            <p14:sldId id="324"/>
            <p14:sldId id="326"/>
            <p14:sldId id="327"/>
            <p14:sldId id="325"/>
            <p14:sldId id="328"/>
            <p14:sldId id="320"/>
            <p14:sldId id="284"/>
            <p14:sldId id="319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5WmiUJjAg8cyt9CzzaD67+zVj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DA05"/>
    <a:srgbClr val="979797"/>
    <a:srgbClr val="868686"/>
    <a:srgbClr val="C5AE03"/>
    <a:srgbClr val="E3C803"/>
    <a:srgbClr val="FCE221"/>
    <a:srgbClr val="B3B3B3"/>
    <a:srgbClr val="404040"/>
    <a:srgbClr val="2B65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EF59F8-AD88-490F-AF8C-1A241DDCD3DB}">
  <a:tblStyle styleId="{C4EF59F8-AD88-490F-AF8C-1A241DDCD3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F726A82-C7EF-4225-BD66-4F045DF3EBDD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5918" autoAdjust="0"/>
  </p:normalViewPr>
  <p:slideViewPr>
    <p:cSldViewPr snapToGrid="0">
      <p:cViewPr varScale="1">
        <p:scale>
          <a:sx n="122" d="100"/>
          <a:sy n="122" d="100"/>
        </p:scale>
        <p:origin x="5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customschemas.google.com/relationships/presentationmetadata" Target="meta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6AE5B-94A1-405D-A614-69E77672B238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BD81ECC7-D77D-4517-AF6E-A880468B67A5}">
      <dgm:prSet phldrT="[Tekst]" custT="1"/>
      <dgm:spPr>
        <a:solidFill>
          <a:srgbClr val="0070C0"/>
        </a:solidFill>
      </dgm:spPr>
      <dgm:t>
        <a:bodyPr/>
        <a:lstStyle/>
        <a:p>
          <a:pPr algn="ctr"/>
          <a:r>
            <a:rPr lang="pl-PL" sz="1200" dirty="0"/>
            <a:t>Kosma Dunikowski Dyrektor Techniczny CTO</a:t>
          </a:r>
        </a:p>
      </dgm:t>
    </dgm:pt>
    <dgm:pt modelId="{A598334A-DB75-4B1A-8D17-5A341A0870E7}" type="sibTrans" cxnId="{A9CF1DE9-6CEF-4F22-BF87-D5076696C4BE}">
      <dgm:prSet/>
      <dgm:spPr/>
      <dgm:t>
        <a:bodyPr/>
        <a:lstStyle/>
        <a:p>
          <a:pPr algn="ctr"/>
          <a:endParaRPr lang="pl-PL" sz="600"/>
        </a:p>
      </dgm:t>
    </dgm:pt>
    <dgm:pt modelId="{FB2BE424-EA61-4920-BE26-5D77C9082A44}" type="parTrans" cxnId="{A9CF1DE9-6CEF-4F22-BF87-D5076696C4BE}">
      <dgm:prSet/>
      <dgm:spPr/>
      <dgm:t>
        <a:bodyPr/>
        <a:lstStyle/>
        <a:p>
          <a:pPr algn="ctr"/>
          <a:endParaRPr lang="pl-PL" sz="600"/>
        </a:p>
      </dgm:t>
    </dgm:pt>
    <dgm:pt modelId="{95146DAE-BDF4-41AE-B378-74BA24E76383}">
      <dgm:prSet phldrT="[Tekst]" custT="1"/>
      <dgm:spPr/>
      <dgm:t>
        <a:bodyPr/>
        <a:lstStyle/>
        <a:p>
          <a:pPr algn="ctr"/>
          <a:r>
            <a:rPr lang="pl-PL" sz="1200" dirty="0" err="1"/>
            <a:t>Imaging</a:t>
          </a:r>
          <a:r>
            <a:rPr lang="pl-PL" sz="1200" dirty="0"/>
            <a:t> Team</a:t>
          </a:r>
        </a:p>
        <a:p>
          <a:pPr algn="ctr"/>
          <a:r>
            <a:rPr lang="pl-PL" sz="1200" dirty="0"/>
            <a:t>Marek Podyma</a:t>
          </a:r>
        </a:p>
      </dgm:t>
    </dgm:pt>
    <dgm:pt modelId="{937E6174-4CA2-4851-8E2F-481781002AA7}" type="sibTrans" cxnId="{997DEE58-C19A-4C8F-AAE8-AC5CDC68E18F}">
      <dgm:prSet/>
      <dgm:spPr/>
      <dgm:t>
        <a:bodyPr/>
        <a:lstStyle/>
        <a:p>
          <a:pPr algn="ctr"/>
          <a:endParaRPr lang="pl-PL" sz="600"/>
        </a:p>
      </dgm:t>
    </dgm:pt>
    <dgm:pt modelId="{B8132ACF-CAA8-46EA-96A3-CA2411767076}" type="parTrans" cxnId="{997DEE58-C19A-4C8F-AAE8-AC5CDC68E18F}">
      <dgm:prSet/>
      <dgm:spPr/>
      <dgm:t>
        <a:bodyPr/>
        <a:lstStyle/>
        <a:p>
          <a:pPr algn="ctr"/>
          <a:endParaRPr lang="pl-PL" sz="1200"/>
        </a:p>
      </dgm:t>
    </dgm:pt>
    <dgm:pt modelId="{4C6CF8B0-C0AD-D34C-B0B7-89F33C8068DA}">
      <dgm:prSet phldrT="[Tekst]" custT="1"/>
      <dgm:spPr/>
      <dgm:t>
        <a:bodyPr/>
        <a:lstStyle/>
        <a:p>
          <a:pPr algn="ctr"/>
          <a:r>
            <a:rPr lang="pl-PL" sz="1400" dirty="0"/>
            <a:t>BIG Data</a:t>
          </a:r>
        </a:p>
        <a:p>
          <a:pPr algn="ctr"/>
          <a:r>
            <a:rPr lang="pl-PL" sz="1400" dirty="0"/>
            <a:t>Tomasz Malarczyk</a:t>
          </a:r>
        </a:p>
      </dgm:t>
    </dgm:pt>
    <dgm:pt modelId="{ED86B1CB-A297-9B44-96AD-EFC25D0642EC}" type="sibTrans" cxnId="{9038F24E-75DE-0A41-B1BE-0769F2705120}">
      <dgm:prSet/>
      <dgm:spPr/>
      <dgm:t>
        <a:bodyPr/>
        <a:lstStyle/>
        <a:p>
          <a:endParaRPr lang="pl-PL"/>
        </a:p>
      </dgm:t>
    </dgm:pt>
    <dgm:pt modelId="{FBBB60E5-BDC8-E648-959A-D829C0092413}" type="parTrans" cxnId="{9038F24E-75DE-0A41-B1BE-0769F2705120}">
      <dgm:prSet/>
      <dgm:spPr/>
      <dgm:t>
        <a:bodyPr/>
        <a:lstStyle/>
        <a:p>
          <a:endParaRPr lang="pl-PL" sz="1200"/>
        </a:p>
      </dgm:t>
    </dgm:pt>
    <dgm:pt modelId="{7FE3D7ED-DC49-C54D-92A9-7CBC5009BB31}">
      <dgm:prSet phldrT="[Tekst]" custT="1"/>
      <dgm:spPr/>
      <dgm:t>
        <a:bodyPr/>
        <a:lstStyle/>
        <a:p>
          <a:pPr algn="ctr"/>
          <a:r>
            <a:rPr lang="pl-PL" sz="1200" dirty="0"/>
            <a:t>Data Science</a:t>
          </a:r>
        </a:p>
        <a:p>
          <a:pPr algn="ctr"/>
          <a:r>
            <a:rPr lang="pl-PL" sz="1200" dirty="0"/>
            <a:t>Sebastian Białkowski</a:t>
          </a:r>
        </a:p>
      </dgm:t>
    </dgm:pt>
    <dgm:pt modelId="{BCA9B6AB-9E8D-9448-A997-880C42C4A4CF}" type="sibTrans" cxnId="{6DDF498F-BEB2-FC49-B343-8EF2A21A8AB2}">
      <dgm:prSet/>
      <dgm:spPr/>
      <dgm:t>
        <a:bodyPr/>
        <a:lstStyle/>
        <a:p>
          <a:endParaRPr lang="pl-PL"/>
        </a:p>
      </dgm:t>
    </dgm:pt>
    <dgm:pt modelId="{4271EC89-B599-8541-A7AB-9C5130CF3E51}" type="parTrans" cxnId="{6DDF498F-BEB2-FC49-B343-8EF2A21A8AB2}">
      <dgm:prSet/>
      <dgm:spPr/>
      <dgm:t>
        <a:bodyPr/>
        <a:lstStyle/>
        <a:p>
          <a:endParaRPr lang="pl-PL" sz="1200"/>
        </a:p>
      </dgm:t>
    </dgm:pt>
    <dgm:pt modelId="{8A65B6DB-624C-F548-AA0E-59FD8B1344FB}">
      <dgm:prSet phldrT="[Tekst]" custT="1"/>
      <dgm:spPr/>
      <dgm:t>
        <a:bodyPr/>
        <a:lstStyle/>
        <a:p>
          <a:pPr algn="ctr"/>
          <a:r>
            <a:rPr lang="pl-PL" sz="1200" dirty="0"/>
            <a:t>AutoML</a:t>
          </a:r>
        </a:p>
        <a:p>
          <a:pPr algn="ctr"/>
          <a:r>
            <a:rPr lang="pl-PL" sz="1200" dirty="0"/>
            <a:t> Piotr Więcek</a:t>
          </a:r>
        </a:p>
      </dgm:t>
    </dgm:pt>
    <dgm:pt modelId="{11AA95DB-50AD-6849-8E55-75AE44A3B502}" type="sibTrans" cxnId="{251899F2-F54C-F841-ADCA-7B8A490CA558}">
      <dgm:prSet/>
      <dgm:spPr/>
      <dgm:t>
        <a:bodyPr/>
        <a:lstStyle/>
        <a:p>
          <a:endParaRPr lang="pl-PL"/>
        </a:p>
      </dgm:t>
    </dgm:pt>
    <dgm:pt modelId="{5A23A671-5D61-D144-9D54-607BB420507C}" type="parTrans" cxnId="{251899F2-F54C-F841-ADCA-7B8A490CA558}">
      <dgm:prSet/>
      <dgm:spPr/>
      <dgm:t>
        <a:bodyPr/>
        <a:lstStyle/>
        <a:p>
          <a:endParaRPr lang="pl-PL" sz="1200"/>
        </a:p>
      </dgm:t>
    </dgm:pt>
    <dgm:pt modelId="{1BA25186-8BE9-2E42-AA4E-EA6D89A66075}">
      <dgm:prSet phldrT="[Tekst]" custT="1"/>
      <dgm:spPr/>
      <dgm:t>
        <a:bodyPr/>
        <a:lstStyle/>
        <a:p>
          <a:pPr algn="ctr"/>
          <a:r>
            <a:rPr lang="pl-PL" sz="1200" dirty="0" err="1"/>
            <a:t>DevOps</a:t>
          </a:r>
          <a:endParaRPr lang="pl-PL" sz="1200" dirty="0"/>
        </a:p>
        <a:p>
          <a:pPr algn="ctr"/>
          <a:r>
            <a:rPr lang="pl-PL" sz="1200" dirty="0"/>
            <a:t>Radek Leszczyński</a:t>
          </a:r>
        </a:p>
      </dgm:t>
    </dgm:pt>
    <dgm:pt modelId="{D0B96A25-2182-FA44-B5D5-A3D7752C705F}" type="sibTrans" cxnId="{6D485F14-884B-5746-9CBD-F4B383FE9C1B}">
      <dgm:prSet/>
      <dgm:spPr/>
      <dgm:t>
        <a:bodyPr/>
        <a:lstStyle/>
        <a:p>
          <a:endParaRPr lang="pl-PL"/>
        </a:p>
      </dgm:t>
    </dgm:pt>
    <dgm:pt modelId="{C35139E3-7C11-914A-B5C7-138E76D075FD}" type="parTrans" cxnId="{6D485F14-884B-5746-9CBD-F4B383FE9C1B}">
      <dgm:prSet/>
      <dgm:spPr/>
      <dgm:t>
        <a:bodyPr/>
        <a:lstStyle/>
        <a:p>
          <a:endParaRPr lang="pl-PL" sz="1200"/>
        </a:p>
      </dgm:t>
    </dgm:pt>
    <dgm:pt modelId="{6691A2F0-D6AC-4508-B9F2-2071E0D76C27}" type="pres">
      <dgm:prSet presAssocID="{CF76AE5B-94A1-405D-A614-69E77672B23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BB5CCD0-2CBD-48E5-8E74-B44EB0E668E1}" type="pres">
      <dgm:prSet presAssocID="{BD81ECC7-D77D-4517-AF6E-A880468B67A5}" presName="hierRoot1" presStyleCnt="0">
        <dgm:presLayoutVars>
          <dgm:hierBranch val="init"/>
        </dgm:presLayoutVars>
      </dgm:prSet>
      <dgm:spPr/>
    </dgm:pt>
    <dgm:pt modelId="{DF288004-A9B2-4C60-912F-97F2BCC0F2FC}" type="pres">
      <dgm:prSet presAssocID="{BD81ECC7-D77D-4517-AF6E-A880468B67A5}" presName="rootComposite1" presStyleCnt="0"/>
      <dgm:spPr/>
    </dgm:pt>
    <dgm:pt modelId="{E5A335C5-175C-4499-960C-A062C7E73C15}" type="pres">
      <dgm:prSet presAssocID="{BD81ECC7-D77D-4517-AF6E-A880468B67A5}" presName="rootText1" presStyleLbl="node0" presStyleIdx="0" presStyleCnt="1" custScaleX="285068">
        <dgm:presLayoutVars>
          <dgm:chPref val="3"/>
        </dgm:presLayoutVars>
      </dgm:prSet>
      <dgm:spPr/>
    </dgm:pt>
    <dgm:pt modelId="{9EEAB249-3316-44B8-8B4A-CB6A784B1D90}" type="pres">
      <dgm:prSet presAssocID="{BD81ECC7-D77D-4517-AF6E-A880468B67A5}" presName="rootConnector1" presStyleLbl="node1" presStyleIdx="0" presStyleCnt="0"/>
      <dgm:spPr/>
    </dgm:pt>
    <dgm:pt modelId="{7D056DE2-CE98-499F-8053-AA585988C728}" type="pres">
      <dgm:prSet presAssocID="{BD81ECC7-D77D-4517-AF6E-A880468B67A5}" presName="hierChild2" presStyleCnt="0"/>
      <dgm:spPr/>
    </dgm:pt>
    <dgm:pt modelId="{5631CBCF-3045-4317-B965-FD0F84C2E787}" type="pres">
      <dgm:prSet presAssocID="{B8132ACF-CAA8-46EA-96A3-CA2411767076}" presName="Name37" presStyleLbl="parChTrans1D2" presStyleIdx="0" presStyleCnt="5"/>
      <dgm:spPr/>
    </dgm:pt>
    <dgm:pt modelId="{6E0475CF-9447-4666-81B4-EDD1168889F7}" type="pres">
      <dgm:prSet presAssocID="{95146DAE-BDF4-41AE-B378-74BA24E76383}" presName="hierRoot2" presStyleCnt="0">
        <dgm:presLayoutVars>
          <dgm:hierBranch val="init"/>
        </dgm:presLayoutVars>
      </dgm:prSet>
      <dgm:spPr/>
    </dgm:pt>
    <dgm:pt modelId="{878C7F31-14DC-4E15-AE77-D3F2AD357BE3}" type="pres">
      <dgm:prSet presAssocID="{95146DAE-BDF4-41AE-B378-74BA24E76383}" presName="rootComposite" presStyleCnt="0"/>
      <dgm:spPr/>
    </dgm:pt>
    <dgm:pt modelId="{2107A22E-3028-4EA2-A832-F531B17ACE16}" type="pres">
      <dgm:prSet presAssocID="{95146DAE-BDF4-41AE-B378-74BA24E76383}" presName="rootText" presStyleLbl="node2" presStyleIdx="0" presStyleCnt="5" custScaleX="213438">
        <dgm:presLayoutVars>
          <dgm:chPref val="3"/>
        </dgm:presLayoutVars>
      </dgm:prSet>
      <dgm:spPr/>
    </dgm:pt>
    <dgm:pt modelId="{8433A45C-CB30-4B5A-9AC4-C8910717AA67}" type="pres">
      <dgm:prSet presAssocID="{95146DAE-BDF4-41AE-B378-74BA24E76383}" presName="rootConnector" presStyleLbl="node2" presStyleIdx="0" presStyleCnt="5"/>
      <dgm:spPr/>
    </dgm:pt>
    <dgm:pt modelId="{C5439663-997F-4B08-9765-51D995E57CB1}" type="pres">
      <dgm:prSet presAssocID="{95146DAE-BDF4-41AE-B378-74BA24E76383}" presName="hierChild4" presStyleCnt="0"/>
      <dgm:spPr/>
    </dgm:pt>
    <dgm:pt modelId="{452BB131-C89F-4470-A3DC-844D7131EF7F}" type="pres">
      <dgm:prSet presAssocID="{95146DAE-BDF4-41AE-B378-74BA24E76383}" presName="hierChild5" presStyleCnt="0"/>
      <dgm:spPr/>
    </dgm:pt>
    <dgm:pt modelId="{BDE100C6-FF29-A34A-9884-202F91F3EF29}" type="pres">
      <dgm:prSet presAssocID="{FBBB60E5-BDC8-E648-959A-D829C0092413}" presName="Name37" presStyleLbl="parChTrans1D2" presStyleIdx="1" presStyleCnt="5"/>
      <dgm:spPr/>
    </dgm:pt>
    <dgm:pt modelId="{4B507323-29E8-3549-8F3C-91616422E85A}" type="pres">
      <dgm:prSet presAssocID="{4C6CF8B0-C0AD-D34C-B0B7-89F33C8068DA}" presName="hierRoot2" presStyleCnt="0">
        <dgm:presLayoutVars>
          <dgm:hierBranch val="init"/>
        </dgm:presLayoutVars>
      </dgm:prSet>
      <dgm:spPr/>
    </dgm:pt>
    <dgm:pt modelId="{6285E602-8060-F749-A166-82C38173473C}" type="pres">
      <dgm:prSet presAssocID="{4C6CF8B0-C0AD-D34C-B0B7-89F33C8068DA}" presName="rootComposite" presStyleCnt="0"/>
      <dgm:spPr/>
    </dgm:pt>
    <dgm:pt modelId="{25AE80CE-73ED-7B4B-A0BB-B2277D15F9C6}" type="pres">
      <dgm:prSet presAssocID="{4C6CF8B0-C0AD-D34C-B0B7-89F33C8068DA}" presName="rootText" presStyleLbl="node2" presStyleIdx="1" presStyleCnt="5" custScaleX="195395">
        <dgm:presLayoutVars>
          <dgm:chPref val="3"/>
        </dgm:presLayoutVars>
      </dgm:prSet>
      <dgm:spPr/>
    </dgm:pt>
    <dgm:pt modelId="{C5283403-BAAB-C646-ADA5-81D764DDCA8A}" type="pres">
      <dgm:prSet presAssocID="{4C6CF8B0-C0AD-D34C-B0B7-89F33C8068DA}" presName="rootConnector" presStyleLbl="node2" presStyleIdx="1" presStyleCnt="5"/>
      <dgm:spPr/>
    </dgm:pt>
    <dgm:pt modelId="{DBB2CAC8-99A4-CB4A-93E0-EAC9736CCF38}" type="pres">
      <dgm:prSet presAssocID="{4C6CF8B0-C0AD-D34C-B0B7-89F33C8068DA}" presName="hierChild4" presStyleCnt="0"/>
      <dgm:spPr/>
    </dgm:pt>
    <dgm:pt modelId="{47722EC1-54A2-9940-9A77-45CD08AA9BEA}" type="pres">
      <dgm:prSet presAssocID="{4C6CF8B0-C0AD-D34C-B0B7-89F33C8068DA}" presName="hierChild5" presStyleCnt="0"/>
      <dgm:spPr/>
    </dgm:pt>
    <dgm:pt modelId="{4077DA81-F9DC-1945-8F83-FD2437BA3820}" type="pres">
      <dgm:prSet presAssocID="{4271EC89-B599-8541-A7AB-9C5130CF3E51}" presName="Name37" presStyleLbl="parChTrans1D2" presStyleIdx="2" presStyleCnt="5"/>
      <dgm:spPr/>
    </dgm:pt>
    <dgm:pt modelId="{F6A8B9A3-0471-1749-BB69-95D74F40DA39}" type="pres">
      <dgm:prSet presAssocID="{7FE3D7ED-DC49-C54D-92A9-7CBC5009BB31}" presName="hierRoot2" presStyleCnt="0">
        <dgm:presLayoutVars>
          <dgm:hierBranch val="init"/>
        </dgm:presLayoutVars>
      </dgm:prSet>
      <dgm:spPr/>
    </dgm:pt>
    <dgm:pt modelId="{0EA50B90-F9B6-C642-8F56-9D9C5CD6BA26}" type="pres">
      <dgm:prSet presAssocID="{7FE3D7ED-DC49-C54D-92A9-7CBC5009BB31}" presName="rootComposite" presStyleCnt="0"/>
      <dgm:spPr/>
    </dgm:pt>
    <dgm:pt modelId="{B852DC76-5526-964A-9E00-0A2D75C88F67}" type="pres">
      <dgm:prSet presAssocID="{7FE3D7ED-DC49-C54D-92A9-7CBC5009BB31}" presName="rootText" presStyleLbl="node2" presStyleIdx="2" presStyleCnt="5" custScaleX="195395">
        <dgm:presLayoutVars>
          <dgm:chPref val="3"/>
        </dgm:presLayoutVars>
      </dgm:prSet>
      <dgm:spPr/>
    </dgm:pt>
    <dgm:pt modelId="{3502E68E-8F9B-174E-AE62-A125AE682D6C}" type="pres">
      <dgm:prSet presAssocID="{7FE3D7ED-DC49-C54D-92A9-7CBC5009BB31}" presName="rootConnector" presStyleLbl="node2" presStyleIdx="2" presStyleCnt="5"/>
      <dgm:spPr/>
    </dgm:pt>
    <dgm:pt modelId="{B0F8DBB2-1FD2-1948-9DDC-9FD523816F3C}" type="pres">
      <dgm:prSet presAssocID="{7FE3D7ED-DC49-C54D-92A9-7CBC5009BB31}" presName="hierChild4" presStyleCnt="0"/>
      <dgm:spPr/>
    </dgm:pt>
    <dgm:pt modelId="{10956EA6-E5FC-7148-B039-8D9F2B0B4C25}" type="pres">
      <dgm:prSet presAssocID="{7FE3D7ED-DC49-C54D-92A9-7CBC5009BB31}" presName="hierChild5" presStyleCnt="0"/>
      <dgm:spPr/>
    </dgm:pt>
    <dgm:pt modelId="{1CD3B97E-EDBB-6942-B5A5-8A0832719597}" type="pres">
      <dgm:prSet presAssocID="{5A23A671-5D61-D144-9D54-607BB420507C}" presName="Name37" presStyleLbl="parChTrans1D2" presStyleIdx="3" presStyleCnt="5"/>
      <dgm:spPr/>
    </dgm:pt>
    <dgm:pt modelId="{F2DDDA55-011D-E441-A12D-1169CF92E1B9}" type="pres">
      <dgm:prSet presAssocID="{8A65B6DB-624C-F548-AA0E-59FD8B1344FB}" presName="hierRoot2" presStyleCnt="0">
        <dgm:presLayoutVars>
          <dgm:hierBranch val="init"/>
        </dgm:presLayoutVars>
      </dgm:prSet>
      <dgm:spPr/>
    </dgm:pt>
    <dgm:pt modelId="{2EEC3A56-8D37-5644-BFA7-8DC0DB4140CF}" type="pres">
      <dgm:prSet presAssocID="{8A65B6DB-624C-F548-AA0E-59FD8B1344FB}" presName="rootComposite" presStyleCnt="0"/>
      <dgm:spPr/>
    </dgm:pt>
    <dgm:pt modelId="{03209132-3A2F-A14E-97D7-9ED4CE047453}" type="pres">
      <dgm:prSet presAssocID="{8A65B6DB-624C-F548-AA0E-59FD8B1344FB}" presName="rootText" presStyleLbl="node2" presStyleIdx="3" presStyleCnt="5" custScaleX="195395">
        <dgm:presLayoutVars>
          <dgm:chPref val="3"/>
        </dgm:presLayoutVars>
      </dgm:prSet>
      <dgm:spPr/>
    </dgm:pt>
    <dgm:pt modelId="{E05C5CD9-8663-B34E-A376-01F8E43114CD}" type="pres">
      <dgm:prSet presAssocID="{8A65B6DB-624C-F548-AA0E-59FD8B1344FB}" presName="rootConnector" presStyleLbl="node2" presStyleIdx="3" presStyleCnt="5"/>
      <dgm:spPr/>
    </dgm:pt>
    <dgm:pt modelId="{33583AAA-52E2-BA4D-B59E-1629876426AF}" type="pres">
      <dgm:prSet presAssocID="{8A65B6DB-624C-F548-AA0E-59FD8B1344FB}" presName="hierChild4" presStyleCnt="0"/>
      <dgm:spPr/>
    </dgm:pt>
    <dgm:pt modelId="{00FF4D87-7E0F-4F4A-A7E4-E6F1FA7C4AFF}" type="pres">
      <dgm:prSet presAssocID="{8A65B6DB-624C-F548-AA0E-59FD8B1344FB}" presName="hierChild5" presStyleCnt="0"/>
      <dgm:spPr/>
    </dgm:pt>
    <dgm:pt modelId="{6882C417-B377-AE42-9E68-F46E8CA4546A}" type="pres">
      <dgm:prSet presAssocID="{C35139E3-7C11-914A-B5C7-138E76D075FD}" presName="Name37" presStyleLbl="parChTrans1D2" presStyleIdx="4" presStyleCnt="5"/>
      <dgm:spPr/>
    </dgm:pt>
    <dgm:pt modelId="{7292EA3D-04FA-7B47-9E8C-76C0371790A7}" type="pres">
      <dgm:prSet presAssocID="{1BA25186-8BE9-2E42-AA4E-EA6D89A66075}" presName="hierRoot2" presStyleCnt="0">
        <dgm:presLayoutVars>
          <dgm:hierBranch val="init"/>
        </dgm:presLayoutVars>
      </dgm:prSet>
      <dgm:spPr/>
    </dgm:pt>
    <dgm:pt modelId="{8F408E5E-96CD-D941-BBB0-BBEF6BE9DC2C}" type="pres">
      <dgm:prSet presAssocID="{1BA25186-8BE9-2E42-AA4E-EA6D89A66075}" presName="rootComposite" presStyleCnt="0"/>
      <dgm:spPr/>
    </dgm:pt>
    <dgm:pt modelId="{A8CD9284-383E-8647-B38D-9D8DECCEC4AF}" type="pres">
      <dgm:prSet presAssocID="{1BA25186-8BE9-2E42-AA4E-EA6D89A66075}" presName="rootText" presStyleLbl="node2" presStyleIdx="4" presStyleCnt="5" custScaleX="195395">
        <dgm:presLayoutVars>
          <dgm:chPref val="3"/>
        </dgm:presLayoutVars>
      </dgm:prSet>
      <dgm:spPr/>
    </dgm:pt>
    <dgm:pt modelId="{C7A50541-C08B-AC4C-A3CD-2C1A0A5D6265}" type="pres">
      <dgm:prSet presAssocID="{1BA25186-8BE9-2E42-AA4E-EA6D89A66075}" presName="rootConnector" presStyleLbl="node2" presStyleIdx="4" presStyleCnt="5"/>
      <dgm:spPr/>
    </dgm:pt>
    <dgm:pt modelId="{960BB0DB-81A6-FF48-882F-08FDECF317F2}" type="pres">
      <dgm:prSet presAssocID="{1BA25186-8BE9-2E42-AA4E-EA6D89A66075}" presName="hierChild4" presStyleCnt="0"/>
      <dgm:spPr/>
    </dgm:pt>
    <dgm:pt modelId="{88080B52-0E03-6743-BCDA-D2073D05945C}" type="pres">
      <dgm:prSet presAssocID="{1BA25186-8BE9-2E42-AA4E-EA6D89A66075}" presName="hierChild5" presStyleCnt="0"/>
      <dgm:spPr/>
    </dgm:pt>
    <dgm:pt modelId="{845688BE-DAD7-4C16-AB2E-AAA73072274A}" type="pres">
      <dgm:prSet presAssocID="{BD81ECC7-D77D-4517-AF6E-A880468B67A5}" presName="hierChild3" presStyleCnt="0"/>
      <dgm:spPr/>
    </dgm:pt>
  </dgm:ptLst>
  <dgm:cxnLst>
    <dgm:cxn modelId="{9E2F4605-3D12-694A-A006-92213E9C17A5}" type="presOf" srcId="{95146DAE-BDF4-41AE-B378-74BA24E76383}" destId="{2107A22E-3028-4EA2-A832-F531B17ACE16}" srcOrd="0" destOrd="0" presId="urn:microsoft.com/office/officeart/2005/8/layout/orgChart1"/>
    <dgm:cxn modelId="{875D5B0E-C399-4671-8E4F-E9AF6CFE050F}" type="presOf" srcId="{BD81ECC7-D77D-4517-AF6E-A880468B67A5}" destId="{9EEAB249-3316-44B8-8B4A-CB6A784B1D90}" srcOrd="1" destOrd="0" presId="urn:microsoft.com/office/officeart/2005/8/layout/orgChart1"/>
    <dgm:cxn modelId="{6D485F14-884B-5746-9CBD-F4B383FE9C1B}" srcId="{BD81ECC7-D77D-4517-AF6E-A880468B67A5}" destId="{1BA25186-8BE9-2E42-AA4E-EA6D89A66075}" srcOrd="4" destOrd="0" parTransId="{C35139E3-7C11-914A-B5C7-138E76D075FD}" sibTransId="{D0B96A25-2182-FA44-B5D5-A3D7752C705F}"/>
    <dgm:cxn modelId="{991EF814-DD85-7947-B27E-40FA6DE5E068}" type="presOf" srcId="{4271EC89-B599-8541-A7AB-9C5130CF3E51}" destId="{4077DA81-F9DC-1945-8F83-FD2437BA3820}" srcOrd="0" destOrd="0" presId="urn:microsoft.com/office/officeart/2005/8/layout/orgChart1"/>
    <dgm:cxn modelId="{9D989717-F721-3848-8BA6-FF30D5F632CA}" type="presOf" srcId="{8A65B6DB-624C-F548-AA0E-59FD8B1344FB}" destId="{E05C5CD9-8663-B34E-A376-01F8E43114CD}" srcOrd="1" destOrd="0" presId="urn:microsoft.com/office/officeart/2005/8/layout/orgChart1"/>
    <dgm:cxn modelId="{B3F9E92C-15E3-D24F-9B2D-12A94C83EE3C}" type="presOf" srcId="{1BA25186-8BE9-2E42-AA4E-EA6D89A66075}" destId="{C7A50541-C08B-AC4C-A3CD-2C1A0A5D6265}" srcOrd="1" destOrd="0" presId="urn:microsoft.com/office/officeart/2005/8/layout/orgChart1"/>
    <dgm:cxn modelId="{DB65B93C-CF54-0349-8AE3-6985EADF6048}" type="presOf" srcId="{7FE3D7ED-DC49-C54D-92A9-7CBC5009BB31}" destId="{3502E68E-8F9B-174E-AE62-A125AE682D6C}" srcOrd="1" destOrd="0" presId="urn:microsoft.com/office/officeart/2005/8/layout/orgChart1"/>
    <dgm:cxn modelId="{95002B67-3992-0A4B-BC08-3AB784D52493}" type="presOf" srcId="{95146DAE-BDF4-41AE-B378-74BA24E76383}" destId="{8433A45C-CB30-4B5A-9AC4-C8910717AA67}" srcOrd="1" destOrd="0" presId="urn:microsoft.com/office/officeart/2005/8/layout/orgChart1"/>
    <dgm:cxn modelId="{2A67E04B-0CAE-47D8-8CE3-1FE6FE71C27C}" type="presOf" srcId="{CF76AE5B-94A1-405D-A614-69E77672B238}" destId="{6691A2F0-D6AC-4508-B9F2-2071E0D76C27}" srcOrd="0" destOrd="0" presId="urn:microsoft.com/office/officeart/2005/8/layout/orgChart1"/>
    <dgm:cxn modelId="{9038F24E-75DE-0A41-B1BE-0769F2705120}" srcId="{BD81ECC7-D77D-4517-AF6E-A880468B67A5}" destId="{4C6CF8B0-C0AD-D34C-B0B7-89F33C8068DA}" srcOrd="1" destOrd="0" parTransId="{FBBB60E5-BDC8-E648-959A-D829C0092413}" sibTransId="{ED86B1CB-A297-9B44-96AD-EFC25D0642EC}"/>
    <dgm:cxn modelId="{48855D74-01E3-A94B-91F0-B9345CA5BDC9}" type="presOf" srcId="{5A23A671-5D61-D144-9D54-607BB420507C}" destId="{1CD3B97E-EDBB-6942-B5A5-8A0832719597}" srcOrd="0" destOrd="0" presId="urn:microsoft.com/office/officeart/2005/8/layout/orgChart1"/>
    <dgm:cxn modelId="{997DEE58-C19A-4C8F-AAE8-AC5CDC68E18F}" srcId="{BD81ECC7-D77D-4517-AF6E-A880468B67A5}" destId="{95146DAE-BDF4-41AE-B378-74BA24E76383}" srcOrd="0" destOrd="0" parTransId="{B8132ACF-CAA8-46EA-96A3-CA2411767076}" sibTransId="{937E6174-4CA2-4851-8E2F-481781002AA7}"/>
    <dgm:cxn modelId="{0105F28B-4F79-C345-8D62-97E2828078D5}" type="presOf" srcId="{C35139E3-7C11-914A-B5C7-138E76D075FD}" destId="{6882C417-B377-AE42-9E68-F46E8CA4546A}" srcOrd="0" destOrd="0" presId="urn:microsoft.com/office/officeart/2005/8/layout/orgChart1"/>
    <dgm:cxn modelId="{DEAD5B8D-ED1E-6740-A032-7A1C0FE8F2E7}" type="presOf" srcId="{B8132ACF-CAA8-46EA-96A3-CA2411767076}" destId="{5631CBCF-3045-4317-B965-FD0F84C2E787}" srcOrd="0" destOrd="0" presId="urn:microsoft.com/office/officeart/2005/8/layout/orgChart1"/>
    <dgm:cxn modelId="{6DDF498F-BEB2-FC49-B343-8EF2A21A8AB2}" srcId="{BD81ECC7-D77D-4517-AF6E-A880468B67A5}" destId="{7FE3D7ED-DC49-C54D-92A9-7CBC5009BB31}" srcOrd="2" destOrd="0" parTransId="{4271EC89-B599-8541-A7AB-9C5130CF3E51}" sibTransId="{BCA9B6AB-9E8D-9448-A997-880C42C4A4CF}"/>
    <dgm:cxn modelId="{E07D2794-46FB-E342-BA3D-18A7E2B1BDE1}" type="presOf" srcId="{4C6CF8B0-C0AD-D34C-B0B7-89F33C8068DA}" destId="{25AE80CE-73ED-7B4B-A0BB-B2277D15F9C6}" srcOrd="0" destOrd="0" presId="urn:microsoft.com/office/officeart/2005/8/layout/orgChart1"/>
    <dgm:cxn modelId="{C44E4A9D-FA43-934F-BEAB-3426C3395818}" type="presOf" srcId="{FBBB60E5-BDC8-E648-959A-D829C0092413}" destId="{BDE100C6-FF29-A34A-9884-202F91F3EF29}" srcOrd="0" destOrd="0" presId="urn:microsoft.com/office/officeart/2005/8/layout/orgChart1"/>
    <dgm:cxn modelId="{756347A6-1897-A845-A0FA-4A8D9BADFCFE}" type="presOf" srcId="{8A65B6DB-624C-F548-AA0E-59FD8B1344FB}" destId="{03209132-3A2F-A14E-97D7-9ED4CE047453}" srcOrd="0" destOrd="0" presId="urn:microsoft.com/office/officeart/2005/8/layout/orgChart1"/>
    <dgm:cxn modelId="{A9CF1DE9-6CEF-4F22-BF87-D5076696C4BE}" srcId="{CF76AE5B-94A1-405D-A614-69E77672B238}" destId="{BD81ECC7-D77D-4517-AF6E-A880468B67A5}" srcOrd="0" destOrd="0" parTransId="{FB2BE424-EA61-4920-BE26-5D77C9082A44}" sibTransId="{A598334A-DB75-4B1A-8D17-5A341A0870E7}"/>
    <dgm:cxn modelId="{323ABCEA-C8ED-C345-AFB9-35446E334F4B}" type="presOf" srcId="{4C6CF8B0-C0AD-D34C-B0B7-89F33C8068DA}" destId="{C5283403-BAAB-C646-ADA5-81D764DDCA8A}" srcOrd="1" destOrd="0" presId="urn:microsoft.com/office/officeart/2005/8/layout/orgChart1"/>
    <dgm:cxn modelId="{BDB710F0-948F-4BF2-994C-5F822C7A6C13}" type="presOf" srcId="{BD81ECC7-D77D-4517-AF6E-A880468B67A5}" destId="{E5A335C5-175C-4499-960C-A062C7E73C15}" srcOrd="0" destOrd="0" presId="urn:microsoft.com/office/officeart/2005/8/layout/orgChart1"/>
    <dgm:cxn modelId="{DF0512F1-6D80-CE41-907A-C467868E5109}" type="presOf" srcId="{1BA25186-8BE9-2E42-AA4E-EA6D89A66075}" destId="{A8CD9284-383E-8647-B38D-9D8DECCEC4AF}" srcOrd="0" destOrd="0" presId="urn:microsoft.com/office/officeart/2005/8/layout/orgChart1"/>
    <dgm:cxn modelId="{251899F2-F54C-F841-ADCA-7B8A490CA558}" srcId="{BD81ECC7-D77D-4517-AF6E-A880468B67A5}" destId="{8A65B6DB-624C-F548-AA0E-59FD8B1344FB}" srcOrd="3" destOrd="0" parTransId="{5A23A671-5D61-D144-9D54-607BB420507C}" sibTransId="{11AA95DB-50AD-6849-8E55-75AE44A3B502}"/>
    <dgm:cxn modelId="{936ADCF2-FE12-3E49-B523-E7E2D6A312AB}" type="presOf" srcId="{7FE3D7ED-DC49-C54D-92A9-7CBC5009BB31}" destId="{B852DC76-5526-964A-9E00-0A2D75C88F67}" srcOrd="0" destOrd="0" presId="urn:microsoft.com/office/officeart/2005/8/layout/orgChart1"/>
    <dgm:cxn modelId="{482CC08A-834B-4EA8-86EB-F641869E982F}" type="presParOf" srcId="{6691A2F0-D6AC-4508-B9F2-2071E0D76C27}" destId="{BBB5CCD0-2CBD-48E5-8E74-B44EB0E668E1}" srcOrd="0" destOrd="0" presId="urn:microsoft.com/office/officeart/2005/8/layout/orgChart1"/>
    <dgm:cxn modelId="{30894097-982B-4F5B-ABEC-C748B1C6B480}" type="presParOf" srcId="{BBB5CCD0-2CBD-48E5-8E74-B44EB0E668E1}" destId="{DF288004-A9B2-4C60-912F-97F2BCC0F2FC}" srcOrd="0" destOrd="0" presId="urn:microsoft.com/office/officeart/2005/8/layout/orgChart1"/>
    <dgm:cxn modelId="{361A6372-82DA-448F-8FD0-93F84DE3D8EA}" type="presParOf" srcId="{DF288004-A9B2-4C60-912F-97F2BCC0F2FC}" destId="{E5A335C5-175C-4499-960C-A062C7E73C15}" srcOrd="0" destOrd="0" presId="urn:microsoft.com/office/officeart/2005/8/layout/orgChart1"/>
    <dgm:cxn modelId="{5C2509BD-5903-4BDE-ADF0-FFB85D760D71}" type="presParOf" srcId="{DF288004-A9B2-4C60-912F-97F2BCC0F2FC}" destId="{9EEAB249-3316-44B8-8B4A-CB6A784B1D90}" srcOrd="1" destOrd="0" presId="urn:microsoft.com/office/officeart/2005/8/layout/orgChart1"/>
    <dgm:cxn modelId="{1695C8BC-E96F-49CF-BFF0-4D7E12966F27}" type="presParOf" srcId="{BBB5CCD0-2CBD-48E5-8E74-B44EB0E668E1}" destId="{7D056DE2-CE98-499F-8053-AA585988C728}" srcOrd="1" destOrd="0" presId="urn:microsoft.com/office/officeart/2005/8/layout/orgChart1"/>
    <dgm:cxn modelId="{87C51771-B093-5F4C-944C-E1FA8F1980AE}" type="presParOf" srcId="{7D056DE2-CE98-499F-8053-AA585988C728}" destId="{5631CBCF-3045-4317-B965-FD0F84C2E787}" srcOrd="0" destOrd="0" presId="urn:microsoft.com/office/officeart/2005/8/layout/orgChart1"/>
    <dgm:cxn modelId="{1CC6C7DB-A9B1-A847-A0D6-E5E5384BDA05}" type="presParOf" srcId="{7D056DE2-CE98-499F-8053-AA585988C728}" destId="{6E0475CF-9447-4666-81B4-EDD1168889F7}" srcOrd="1" destOrd="0" presId="urn:microsoft.com/office/officeart/2005/8/layout/orgChart1"/>
    <dgm:cxn modelId="{AA043772-4214-5343-908E-3887CBDD8F07}" type="presParOf" srcId="{6E0475CF-9447-4666-81B4-EDD1168889F7}" destId="{878C7F31-14DC-4E15-AE77-D3F2AD357BE3}" srcOrd="0" destOrd="0" presId="urn:microsoft.com/office/officeart/2005/8/layout/orgChart1"/>
    <dgm:cxn modelId="{1F6C866B-55AD-724D-B18C-CADA65E9E658}" type="presParOf" srcId="{878C7F31-14DC-4E15-AE77-D3F2AD357BE3}" destId="{2107A22E-3028-4EA2-A832-F531B17ACE16}" srcOrd="0" destOrd="0" presId="urn:microsoft.com/office/officeart/2005/8/layout/orgChart1"/>
    <dgm:cxn modelId="{90E226CD-2344-1B40-8BB8-3ADED8C8F935}" type="presParOf" srcId="{878C7F31-14DC-4E15-AE77-D3F2AD357BE3}" destId="{8433A45C-CB30-4B5A-9AC4-C8910717AA67}" srcOrd="1" destOrd="0" presId="urn:microsoft.com/office/officeart/2005/8/layout/orgChart1"/>
    <dgm:cxn modelId="{8BA684CD-D0EE-B844-A9BF-D5ED4109BE81}" type="presParOf" srcId="{6E0475CF-9447-4666-81B4-EDD1168889F7}" destId="{C5439663-997F-4B08-9765-51D995E57CB1}" srcOrd="1" destOrd="0" presId="urn:microsoft.com/office/officeart/2005/8/layout/orgChart1"/>
    <dgm:cxn modelId="{0F4FBBCA-E384-7641-80EA-3E378E8E410E}" type="presParOf" srcId="{6E0475CF-9447-4666-81B4-EDD1168889F7}" destId="{452BB131-C89F-4470-A3DC-844D7131EF7F}" srcOrd="2" destOrd="0" presId="urn:microsoft.com/office/officeart/2005/8/layout/orgChart1"/>
    <dgm:cxn modelId="{29259B81-0762-FF48-809A-2C70AEBA7E6A}" type="presParOf" srcId="{7D056DE2-CE98-499F-8053-AA585988C728}" destId="{BDE100C6-FF29-A34A-9884-202F91F3EF29}" srcOrd="2" destOrd="0" presId="urn:microsoft.com/office/officeart/2005/8/layout/orgChart1"/>
    <dgm:cxn modelId="{1F54C260-9287-2549-9E17-476E57444B07}" type="presParOf" srcId="{7D056DE2-CE98-499F-8053-AA585988C728}" destId="{4B507323-29E8-3549-8F3C-91616422E85A}" srcOrd="3" destOrd="0" presId="urn:microsoft.com/office/officeart/2005/8/layout/orgChart1"/>
    <dgm:cxn modelId="{6C96F625-0829-5F43-B381-2594F009BF42}" type="presParOf" srcId="{4B507323-29E8-3549-8F3C-91616422E85A}" destId="{6285E602-8060-F749-A166-82C38173473C}" srcOrd="0" destOrd="0" presId="urn:microsoft.com/office/officeart/2005/8/layout/orgChart1"/>
    <dgm:cxn modelId="{C5838C7D-0FCF-0A40-8A58-7C170E27A3A3}" type="presParOf" srcId="{6285E602-8060-F749-A166-82C38173473C}" destId="{25AE80CE-73ED-7B4B-A0BB-B2277D15F9C6}" srcOrd="0" destOrd="0" presId="urn:microsoft.com/office/officeart/2005/8/layout/orgChart1"/>
    <dgm:cxn modelId="{04AB0D0F-69D6-8D44-BCF7-7A16D8498317}" type="presParOf" srcId="{6285E602-8060-F749-A166-82C38173473C}" destId="{C5283403-BAAB-C646-ADA5-81D764DDCA8A}" srcOrd="1" destOrd="0" presId="urn:microsoft.com/office/officeart/2005/8/layout/orgChart1"/>
    <dgm:cxn modelId="{844006A6-1D45-E34C-920A-43FF8FA5954B}" type="presParOf" srcId="{4B507323-29E8-3549-8F3C-91616422E85A}" destId="{DBB2CAC8-99A4-CB4A-93E0-EAC9736CCF38}" srcOrd="1" destOrd="0" presId="urn:microsoft.com/office/officeart/2005/8/layout/orgChart1"/>
    <dgm:cxn modelId="{93DEC7B5-4CBC-1B46-B740-315CA29438F4}" type="presParOf" srcId="{4B507323-29E8-3549-8F3C-91616422E85A}" destId="{47722EC1-54A2-9940-9A77-45CD08AA9BEA}" srcOrd="2" destOrd="0" presId="urn:microsoft.com/office/officeart/2005/8/layout/orgChart1"/>
    <dgm:cxn modelId="{66D2F959-EB88-EE4B-A654-83E808F97ACA}" type="presParOf" srcId="{7D056DE2-CE98-499F-8053-AA585988C728}" destId="{4077DA81-F9DC-1945-8F83-FD2437BA3820}" srcOrd="4" destOrd="0" presId="urn:microsoft.com/office/officeart/2005/8/layout/orgChart1"/>
    <dgm:cxn modelId="{C38E54D2-733A-FB4E-9622-2CBF7BD82559}" type="presParOf" srcId="{7D056DE2-CE98-499F-8053-AA585988C728}" destId="{F6A8B9A3-0471-1749-BB69-95D74F40DA39}" srcOrd="5" destOrd="0" presId="urn:microsoft.com/office/officeart/2005/8/layout/orgChart1"/>
    <dgm:cxn modelId="{EDD64A03-EAD8-644C-AC54-407EA6CD8825}" type="presParOf" srcId="{F6A8B9A3-0471-1749-BB69-95D74F40DA39}" destId="{0EA50B90-F9B6-C642-8F56-9D9C5CD6BA26}" srcOrd="0" destOrd="0" presId="urn:microsoft.com/office/officeart/2005/8/layout/orgChart1"/>
    <dgm:cxn modelId="{5605A909-3F57-FE47-94F1-4AB582F59917}" type="presParOf" srcId="{0EA50B90-F9B6-C642-8F56-9D9C5CD6BA26}" destId="{B852DC76-5526-964A-9E00-0A2D75C88F67}" srcOrd="0" destOrd="0" presId="urn:microsoft.com/office/officeart/2005/8/layout/orgChart1"/>
    <dgm:cxn modelId="{8689CD89-F0FF-DD4A-869D-B55E07DDB272}" type="presParOf" srcId="{0EA50B90-F9B6-C642-8F56-9D9C5CD6BA26}" destId="{3502E68E-8F9B-174E-AE62-A125AE682D6C}" srcOrd="1" destOrd="0" presId="urn:microsoft.com/office/officeart/2005/8/layout/orgChart1"/>
    <dgm:cxn modelId="{AF0D4F4D-E651-7C41-A573-96DF72C197F2}" type="presParOf" srcId="{F6A8B9A3-0471-1749-BB69-95D74F40DA39}" destId="{B0F8DBB2-1FD2-1948-9DDC-9FD523816F3C}" srcOrd="1" destOrd="0" presId="urn:microsoft.com/office/officeart/2005/8/layout/orgChart1"/>
    <dgm:cxn modelId="{592C51D7-57E7-AC40-A1E6-95A0BB411710}" type="presParOf" srcId="{F6A8B9A3-0471-1749-BB69-95D74F40DA39}" destId="{10956EA6-E5FC-7148-B039-8D9F2B0B4C25}" srcOrd="2" destOrd="0" presId="urn:microsoft.com/office/officeart/2005/8/layout/orgChart1"/>
    <dgm:cxn modelId="{54ED857C-3ED3-5A47-8F24-B9FB740BCE4A}" type="presParOf" srcId="{7D056DE2-CE98-499F-8053-AA585988C728}" destId="{1CD3B97E-EDBB-6942-B5A5-8A0832719597}" srcOrd="6" destOrd="0" presId="urn:microsoft.com/office/officeart/2005/8/layout/orgChart1"/>
    <dgm:cxn modelId="{68B85523-CD92-5C44-A42D-7B172E644DA1}" type="presParOf" srcId="{7D056DE2-CE98-499F-8053-AA585988C728}" destId="{F2DDDA55-011D-E441-A12D-1169CF92E1B9}" srcOrd="7" destOrd="0" presId="urn:microsoft.com/office/officeart/2005/8/layout/orgChart1"/>
    <dgm:cxn modelId="{99D52FFD-8BA1-394A-9612-7C2DD6D5252A}" type="presParOf" srcId="{F2DDDA55-011D-E441-A12D-1169CF92E1B9}" destId="{2EEC3A56-8D37-5644-BFA7-8DC0DB4140CF}" srcOrd="0" destOrd="0" presId="urn:microsoft.com/office/officeart/2005/8/layout/orgChart1"/>
    <dgm:cxn modelId="{6C303394-7FE5-534A-9CC6-A88BF526D5A1}" type="presParOf" srcId="{2EEC3A56-8D37-5644-BFA7-8DC0DB4140CF}" destId="{03209132-3A2F-A14E-97D7-9ED4CE047453}" srcOrd="0" destOrd="0" presId="urn:microsoft.com/office/officeart/2005/8/layout/orgChart1"/>
    <dgm:cxn modelId="{990E6F3C-0F73-574E-B5AA-BCDE506AAEE4}" type="presParOf" srcId="{2EEC3A56-8D37-5644-BFA7-8DC0DB4140CF}" destId="{E05C5CD9-8663-B34E-A376-01F8E43114CD}" srcOrd="1" destOrd="0" presId="urn:microsoft.com/office/officeart/2005/8/layout/orgChart1"/>
    <dgm:cxn modelId="{9B36EA36-324D-3748-8FF2-F2B74D18411D}" type="presParOf" srcId="{F2DDDA55-011D-E441-A12D-1169CF92E1B9}" destId="{33583AAA-52E2-BA4D-B59E-1629876426AF}" srcOrd="1" destOrd="0" presId="urn:microsoft.com/office/officeart/2005/8/layout/orgChart1"/>
    <dgm:cxn modelId="{0C685202-217F-5441-BC39-29E89C70F29C}" type="presParOf" srcId="{F2DDDA55-011D-E441-A12D-1169CF92E1B9}" destId="{00FF4D87-7E0F-4F4A-A7E4-E6F1FA7C4AFF}" srcOrd="2" destOrd="0" presId="urn:microsoft.com/office/officeart/2005/8/layout/orgChart1"/>
    <dgm:cxn modelId="{B1C876AF-C2F3-5249-9B96-7CEE5AB0E1B1}" type="presParOf" srcId="{7D056DE2-CE98-499F-8053-AA585988C728}" destId="{6882C417-B377-AE42-9E68-F46E8CA4546A}" srcOrd="8" destOrd="0" presId="urn:microsoft.com/office/officeart/2005/8/layout/orgChart1"/>
    <dgm:cxn modelId="{864D6405-D2F4-2D4D-A1DB-BC58B7BE4C5D}" type="presParOf" srcId="{7D056DE2-CE98-499F-8053-AA585988C728}" destId="{7292EA3D-04FA-7B47-9E8C-76C0371790A7}" srcOrd="9" destOrd="0" presId="urn:microsoft.com/office/officeart/2005/8/layout/orgChart1"/>
    <dgm:cxn modelId="{8236FBCC-20F7-8A42-B65A-567724DECFE6}" type="presParOf" srcId="{7292EA3D-04FA-7B47-9E8C-76C0371790A7}" destId="{8F408E5E-96CD-D941-BBB0-BBEF6BE9DC2C}" srcOrd="0" destOrd="0" presId="urn:microsoft.com/office/officeart/2005/8/layout/orgChart1"/>
    <dgm:cxn modelId="{16DD9CCA-FC6E-384E-B2C4-254D59F0157C}" type="presParOf" srcId="{8F408E5E-96CD-D941-BBB0-BBEF6BE9DC2C}" destId="{A8CD9284-383E-8647-B38D-9D8DECCEC4AF}" srcOrd="0" destOrd="0" presId="urn:microsoft.com/office/officeart/2005/8/layout/orgChart1"/>
    <dgm:cxn modelId="{4EF654A6-3957-C340-8E6B-0686D02378A9}" type="presParOf" srcId="{8F408E5E-96CD-D941-BBB0-BBEF6BE9DC2C}" destId="{C7A50541-C08B-AC4C-A3CD-2C1A0A5D6265}" srcOrd="1" destOrd="0" presId="urn:microsoft.com/office/officeart/2005/8/layout/orgChart1"/>
    <dgm:cxn modelId="{6FA4436B-D2C4-0940-928F-69DEF0BA71CE}" type="presParOf" srcId="{7292EA3D-04FA-7B47-9E8C-76C0371790A7}" destId="{960BB0DB-81A6-FF48-882F-08FDECF317F2}" srcOrd="1" destOrd="0" presId="urn:microsoft.com/office/officeart/2005/8/layout/orgChart1"/>
    <dgm:cxn modelId="{0B016224-7C91-764B-A0C8-EB974016F8CE}" type="presParOf" srcId="{7292EA3D-04FA-7B47-9E8C-76C0371790A7}" destId="{88080B52-0E03-6743-BCDA-D2073D05945C}" srcOrd="2" destOrd="0" presId="urn:microsoft.com/office/officeart/2005/8/layout/orgChart1"/>
    <dgm:cxn modelId="{5DC3BADA-A3F5-4D9A-92B1-FEB3FEB3BC94}" type="presParOf" srcId="{BBB5CCD0-2CBD-48E5-8E74-B44EB0E668E1}" destId="{845688BE-DAD7-4C16-AB2E-AAA73072274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82C417-B377-AE42-9E68-F46E8CA4546A}">
      <dsp:nvSpPr>
        <dsp:cNvPr id="0" name=""/>
        <dsp:cNvSpPr/>
      </dsp:nvSpPr>
      <dsp:spPr>
        <a:xfrm>
          <a:off x="5921828" y="2289571"/>
          <a:ext cx="4846537" cy="2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181"/>
              </a:lnTo>
              <a:lnTo>
                <a:pt x="4846537" y="115181"/>
              </a:lnTo>
              <a:lnTo>
                <a:pt x="4846537" y="23036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3B97E-EDBB-6942-B5A5-8A0832719597}">
      <dsp:nvSpPr>
        <dsp:cNvPr id="0" name=""/>
        <dsp:cNvSpPr/>
      </dsp:nvSpPr>
      <dsp:spPr>
        <a:xfrm>
          <a:off x="5921828" y="2289571"/>
          <a:ext cx="2472750" cy="2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181"/>
              </a:lnTo>
              <a:lnTo>
                <a:pt x="2472750" y="115181"/>
              </a:lnTo>
              <a:lnTo>
                <a:pt x="2472750" y="23036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7DA81-F9DC-1945-8F83-FD2437BA3820}">
      <dsp:nvSpPr>
        <dsp:cNvPr id="0" name=""/>
        <dsp:cNvSpPr/>
      </dsp:nvSpPr>
      <dsp:spPr>
        <a:xfrm>
          <a:off x="5921828" y="2289571"/>
          <a:ext cx="98963" cy="2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181"/>
              </a:lnTo>
              <a:lnTo>
                <a:pt x="98963" y="115181"/>
              </a:lnTo>
              <a:lnTo>
                <a:pt x="98963" y="23036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100C6-FF29-A34A-9884-202F91F3EF29}">
      <dsp:nvSpPr>
        <dsp:cNvPr id="0" name=""/>
        <dsp:cNvSpPr/>
      </dsp:nvSpPr>
      <dsp:spPr>
        <a:xfrm>
          <a:off x="3647003" y="2289571"/>
          <a:ext cx="2274824" cy="230363"/>
        </a:xfrm>
        <a:custGeom>
          <a:avLst/>
          <a:gdLst/>
          <a:ahLst/>
          <a:cxnLst/>
          <a:rect l="0" t="0" r="0" b="0"/>
          <a:pathLst>
            <a:path>
              <a:moveTo>
                <a:pt x="2274824" y="0"/>
              </a:moveTo>
              <a:lnTo>
                <a:pt x="2274824" y="115181"/>
              </a:lnTo>
              <a:lnTo>
                <a:pt x="0" y="115181"/>
              </a:lnTo>
              <a:lnTo>
                <a:pt x="0" y="23036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1CBCF-3045-4317-B965-FD0F84C2E787}">
      <dsp:nvSpPr>
        <dsp:cNvPr id="0" name=""/>
        <dsp:cNvSpPr/>
      </dsp:nvSpPr>
      <dsp:spPr>
        <a:xfrm>
          <a:off x="1174253" y="2289571"/>
          <a:ext cx="4747574" cy="230363"/>
        </a:xfrm>
        <a:custGeom>
          <a:avLst/>
          <a:gdLst/>
          <a:ahLst/>
          <a:cxnLst/>
          <a:rect l="0" t="0" r="0" b="0"/>
          <a:pathLst>
            <a:path>
              <a:moveTo>
                <a:pt x="4747574" y="0"/>
              </a:moveTo>
              <a:lnTo>
                <a:pt x="4747574" y="115181"/>
              </a:lnTo>
              <a:lnTo>
                <a:pt x="0" y="115181"/>
              </a:lnTo>
              <a:lnTo>
                <a:pt x="0" y="23036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335C5-175C-4499-960C-A062C7E73C15}">
      <dsp:nvSpPr>
        <dsp:cNvPr id="0" name=""/>
        <dsp:cNvSpPr/>
      </dsp:nvSpPr>
      <dsp:spPr>
        <a:xfrm>
          <a:off x="4358273" y="1741086"/>
          <a:ext cx="3127108" cy="548484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Kosma Dunikowski Dyrektor Techniczny CTO</a:t>
          </a:r>
        </a:p>
      </dsp:txBody>
      <dsp:txXfrm>
        <a:off x="4358273" y="1741086"/>
        <a:ext cx="3127108" cy="548484"/>
      </dsp:txXfrm>
    </dsp:sp>
    <dsp:sp modelId="{2107A22E-3028-4EA2-A832-F531B17ACE16}">
      <dsp:nvSpPr>
        <dsp:cNvPr id="0" name=""/>
        <dsp:cNvSpPr/>
      </dsp:nvSpPr>
      <dsp:spPr>
        <a:xfrm>
          <a:off x="3578" y="2519935"/>
          <a:ext cx="2341349" cy="5484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Imaging</a:t>
          </a:r>
          <a:r>
            <a:rPr lang="pl-PL" sz="1200" kern="1200" dirty="0"/>
            <a:t> Team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Marek Podyma</a:t>
          </a:r>
        </a:p>
      </dsp:txBody>
      <dsp:txXfrm>
        <a:off x="3578" y="2519935"/>
        <a:ext cx="2341349" cy="548484"/>
      </dsp:txXfrm>
    </dsp:sp>
    <dsp:sp modelId="{25AE80CE-73ED-7B4B-A0BB-B2277D15F9C6}">
      <dsp:nvSpPr>
        <dsp:cNvPr id="0" name=""/>
        <dsp:cNvSpPr/>
      </dsp:nvSpPr>
      <dsp:spPr>
        <a:xfrm>
          <a:off x="2575292" y="2519935"/>
          <a:ext cx="2143423" cy="5484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BIG Data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Tomasz Malarczyk</a:t>
          </a:r>
        </a:p>
      </dsp:txBody>
      <dsp:txXfrm>
        <a:off x="2575292" y="2519935"/>
        <a:ext cx="2143423" cy="548484"/>
      </dsp:txXfrm>
    </dsp:sp>
    <dsp:sp modelId="{B852DC76-5526-964A-9E00-0A2D75C88F67}">
      <dsp:nvSpPr>
        <dsp:cNvPr id="0" name=""/>
        <dsp:cNvSpPr/>
      </dsp:nvSpPr>
      <dsp:spPr>
        <a:xfrm>
          <a:off x="4949079" y="2519935"/>
          <a:ext cx="2143423" cy="5484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Data Science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Sebastian Białkowski</a:t>
          </a:r>
        </a:p>
      </dsp:txBody>
      <dsp:txXfrm>
        <a:off x="4949079" y="2519935"/>
        <a:ext cx="2143423" cy="548484"/>
      </dsp:txXfrm>
    </dsp:sp>
    <dsp:sp modelId="{03209132-3A2F-A14E-97D7-9ED4CE047453}">
      <dsp:nvSpPr>
        <dsp:cNvPr id="0" name=""/>
        <dsp:cNvSpPr/>
      </dsp:nvSpPr>
      <dsp:spPr>
        <a:xfrm>
          <a:off x="7322866" y="2519935"/>
          <a:ext cx="2143423" cy="5484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AutoML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 Piotr Więcek</a:t>
          </a:r>
        </a:p>
      </dsp:txBody>
      <dsp:txXfrm>
        <a:off x="7322866" y="2519935"/>
        <a:ext cx="2143423" cy="548484"/>
      </dsp:txXfrm>
    </dsp:sp>
    <dsp:sp modelId="{A8CD9284-383E-8647-B38D-9D8DECCEC4AF}">
      <dsp:nvSpPr>
        <dsp:cNvPr id="0" name=""/>
        <dsp:cNvSpPr/>
      </dsp:nvSpPr>
      <dsp:spPr>
        <a:xfrm>
          <a:off x="9696653" y="2519935"/>
          <a:ext cx="2143423" cy="5484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DevOps</a:t>
          </a:r>
          <a:endParaRPr lang="pl-PL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Radek Leszczyński</a:t>
          </a:r>
        </a:p>
      </dsp:txBody>
      <dsp:txXfrm>
        <a:off x="9696653" y="2519935"/>
        <a:ext cx="2143423" cy="548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4430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0901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0212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2229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7102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3859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0047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7294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7929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1295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1906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są konieczne dla prawidłowego sporządzania prognoz finansowych, budżetów, czy nawet bieżącego podejmowania decyzji. Elementy te powinny powstać w wyniku warsztatów dla kluczowej kadry kierowniczej i po tych warsztatach ewoluować do finalnego kształtu.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r>
              <a:rPr lang="pl-PL" u="sng" dirty="0">
                <a:solidFill>
                  <a:schemeClr val="bg1"/>
                </a:solidFill>
              </a:rPr>
              <a:t>Funkcje Misji: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Ukierunkowująca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Stabilizująca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Uwiarygodniająca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Integrująco-motywacyjna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Inspirująca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Strukturalizująco-innowacyjną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Prognostyczna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Normotwórcza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bg1"/>
                </a:solidFill>
              </a:rPr>
              <a:t>Promocyjna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Cel, misja, wizja i strategia pozwolą usprawnić zarządzanie organizacją, odciążenie Kuby z bieżących spraw. Propozycja warsztatu dla (moim zdaniem) 8 osób w firmie: Kuba, Jakub, Monika, Sebastian, Katarzyna, Magdalena, Karolina (HR), Małgorzata (Marketing)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4588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Zmiany bieżące pod kątem roli dyrektora finansowego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0473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/>
              <a:t>Zmiany bieżące pod kątem roli dyrektora finansowego</a:t>
            </a:r>
            <a:endParaRPr dirty="0"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071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5" r:id="rId3"/>
    <p:sldLayoutId id="2147483656" r:id="rId4"/>
    <p:sldLayoutId id="2147483658" r:id="rId5"/>
    <p:sldLayoutId id="214748365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sv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9DEE62-5A8B-4E1C-9FE6-D60ECFC672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886" y="0"/>
            <a:ext cx="12192000" cy="68580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29E94C5F-9F98-4D71-8817-F08535956BEC}"/>
              </a:ext>
            </a:extLst>
          </p:cNvPr>
          <p:cNvSpPr/>
          <p:nvPr/>
        </p:nvSpPr>
        <p:spPr>
          <a:xfrm>
            <a:off x="10108036" y="5924926"/>
            <a:ext cx="2066321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EC277957-28BC-4D2B-AA8A-9668700D3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0685" y="6088724"/>
            <a:ext cx="1341021" cy="38029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2CD3104-15BE-9AC9-EEB7-026F02C2865B}"/>
              </a:ext>
            </a:extLst>
          </p:cNvPr>
          <p:cNvSpPr txBox="1"/>
          <p:nvPr/>
        </p:nvSpPr>
        <p:spPr>
          <a:xfrm rot="181115">
            <a:off x="4818361" y="1947731"/>
            <a:ext cx="6981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err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Pixel</a:t>
            </a:r>
            <a:r>
              <a:rPr lang="pl-PL" sz="32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 , 120 osób na pokładzie</a:t>
            </a:r>
          </a:p>
        </p:txBody>
      </p:sp>
    </p:spTree>
    <p:extLst>
      <p:ext uri="{BB962C8B-B14F-4D97-AF65-F5344CB8AC3E}">
        <p14:creationId xmlns:p14="http://schemas.microsoft.com/office/powerpoint/2010/main" val="4062694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-17643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654CA11-D21F-F896-7506-72D5E9B6A871}"/>
              </a:ext>
            </a:extLst>
          </p:cNvPr>
          <p:cNvGrpSpPr/>
          <p:nvPr/>
        </p:nvGrpSpPr>
        <p:grpSpPr>
          <a:xfrm>
            <a:off x="10108036" y="5924926"/>
            <a:ext cx="2066321" cy="707886"/>
            <a:chOff x="10108036" y="5924926"/>
            <a:chExt cx="2066321" cy="707886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DA9C382-2195-BC88-E55A-4B675E2506BA}"/>
                </a:ext>
              </a:extLst>
            </p:cNvPr>
            <p:cNvSpPr/>
            <p:nvPr/>
          </p:nvSpPr>
          <p:spPr>
            <a:xfrm>
              <a:off x="10108036" y="5924926"/>
              <a:ext cx="2066321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5" name="Grafika 4">
              <a:extLst>
                <a:ext uri="{FF2B5EF4-FFF2-40B4-BE49-F238E27FC236}">
                  <a16:creationId xmlns:a16="http://schemas.microsoft.com/office/drawing/2014/main" id="{6FC2264C-D1E0-D875-7EDF-EE89E1855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70685" y="6088724"/>
              <a:ext cx="1341021" cy="380290"/>
            </a:xfrm>
            <a:prstGeom prst="rect">
              <a:avLst/>
            </a:prstGeom>
          </p:spPr>
        </p:pic>
      </p:grpSp>
      <p:pic>
        <p:nvPicPr>
          <p:cNvPr id="1026" name="Picture 2" descr="Pixel Technology - Home | Facebook">
            <a:extLst>
              <a:ext uri="{FF2B5EF4-FFF2-40B4-BE49-F238E27FC236}">
                <a16:creationId xmlns:a16="http://schemas.microsoft.com/office/drawing/2014/main" id="{1FFD3064-D8FD-5AA6-20D5-EE01B93AA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56" y="332013"/>
            <a:ext cx="11347249" cy="430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C72AA2E-9A3F-DB12-46AE-1897240586D3}"/>
              </a:ext>
            </a:extLst>
          </p:cNvPr>
          <p:cNvSpPr txBox="1"/>
          <p:nvPr/>
        </p:nvSpPr>
        <p:spPr>
          <a:xfrm>
            <a:off x="580031" y="4853352"/>
            <a:ext cx="96556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Ponad 120 osoby na pokładzie</a:t>
            </a:r>
          </a:p>
          <a:p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Do końca 2023 będzie nas ponad 200 osób</a:t>
            </a:r>
          </a:p>
          <a:p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3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-17643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654CA11-D21F-F896-7506-72D5E9B6A871}"/>
              </a:ext>
            </a:extLst>
          </p:cNvPr>
          <p:cNvGrpSpPr/>
          <p:nvPr/>
        </p:nvGrpSpPr>
        <p:grpSpPr>
          <a:xfrm>
            <a:off x="10108036" y="5924926"/>
            <a:ext cx="2066321" cy="707886"/>
            <a:chOff x="10108036" y="5924926"/>
            <a:chExt cx="2066321" cy="707886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DA9C382-2195-BC88-E55A-4B675E2506BA}"/>
                </a:ext>
              </a:extLst>
            </p:cNvPr>
            <p:cNvSpPr/>
            <p:nvPr/>
          </p:nvSpPr>
          <p:spPr>
            <a:xfrm>
              <a:off x="10108036" y="5924926"/>
              <a:ext cx="2066321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5" name="Grafika 4">
              <a:extLst>
                <a:ext uri="{FF2B5EF4-FFF2-40B4-BE49-F238E27FC236}">
                  <a16:creationId xmlns:a16="http://schemas.microsoft.com/office/drawing/2014/main" id="{6FC2264C-D1E0-D875-7EDF-EE89E1855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70685" y="6088724"/>
              <a:ext cx="1341021" cy="380290"/>
            </a:xfrm>
            <a:prstGeom prst="rect">
              <a:avLst/>
            </a:prstGeom>
          </p:spPr>
        </p:pic>
      </p:grpSp>
      <p:pic>
        <p:nvPicPr>
          <p:cNvPr id="6" name="Obraz 5">
            <a:extLst>
              <a:ext uri="{FF2B5EF4-FFF2-40B4-BE49-F238E27FC236}">
                <a16:creationId xmlns:a16="http://schemas.microsoft.com/office/drawing/2014/main" id="{F392C474-CD6D-989D-1611-9019ECF4B7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35" y="0"/>
            <a:ext cx="7570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5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17643" y="175452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78329A4-827C-012C-65B3-41FBA6165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8" y="287941"/>
            <a:ext cx="3444550" cy="200932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1823849-4699-47E7-F4E2-020A98189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49" y="1676400"/>
            <a:ext cx="3014472" cy="17526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1257458-7A61-23C1-33EE-79C0B1CD6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794" y="-4794"/>
            <a:ext cx="3911206" cy="249282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CA83065-6D3B-B15B-5B95-4E618C21BC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7866" y="2524791"/>
            <a:ext cx="4034172" cy="237852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CEDD499-5337-0B9E-050A-284B7726E2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96" y="3087924"/>
            <a:ext cx="3592286" cy="178551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4EF9D2D-5027-B02F-6476-96D94132C9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2214" y="175452"/>
            <a:ext cx="3592286" cy="154154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D4DC910-E794-7821-B2E1-579274017D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423" y="4965044"/>
            <a:ext cx="3053231" cy="178551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13D13D49-A2CA-BBB8-B0C5-BA4EBD64A6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5718" y="3857463"/>
            <a:ext cx="3065134" cy="1785515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5A00739A-CC94-B2EE-1756-5A7944E2DC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7775" y="1911350"/>
            <a:ext cx="2138413" cy="209459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6472A51E-C2E0-E4CA-FB06-E98161ADAC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25120" y="2062908"/>
            <a:ext cx="1950351" cy="1541544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DA3B0293-AE32-F9ED-1376-7CCBC658BD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84280" y="4965044"/>
            <a:ext cx="1928730" cy="1882464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E9AFC0A2-15ED-EEE1-B591-940609498E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59990" y="5134848"/>
            <a:ext cx="5105400" cy="177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55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17643" y="175452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DEDA7E4-FA53-72C3-5E81-0171E51AC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3" y="272523"/>
            <a:ext cx="12192000" cy="3206499"/>
          </a:xfrm>
          <a:prstGeom prst="rect">
            <a:avLst/>
          </a:prstGeom>
        </p:spPr>
      </p:pic>
      <p:pic>
        <p:nvPicPr>
          <p:cNvPr id="13" name="Obraz 12" descr="Obraz zawierający tekst, wewnątrz, zrzut ekranu, komputer&#10;&#10;Opis wygenerowany automatycznie">
            <a:extLst>
              <a:ext uri="{FF2B5EF4-FFF2-40B4-BE49-F238E27FC236}">
                <a16:creationId xmlns:a16="http://schemas.microsoft.com/office/drawing/2014/main" id="{BD5A1AF4-8333-645E-2C72-ACBFCB2E3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380" y="3485285"/>
            <a:ext cx="12192000" cy="352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11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17643" y="175452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 descr="Obraz zawierający stół&#10;&#10;Opis wygenerowany automatycznie">
            <a:extLst>
              <a:ext uri="{FF2B5EF4-FFF2-40B4-BE49-F238E27FC236}">
                <a16:creationId xmlns:a16="http://schemas.microsoft.com/office/drawing/2014/main" id="{D146AB70-657D-393A-79AA-AD386FEA9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1" y="243539"/>
            <a:ext cx="12192000" cy="648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7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17643" y="175452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F7C9DAA-8399-D9A1-2D6A-8874212EA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3320"/>
            <a:ext cx="12192000" cy="421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31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0" y="175452"/>
            <a:ext cx="12209643" cy="6682548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1257458-7A61-23C1-33EE-79C0B1CD6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3" y="175452"/>
            <a:ext cx="10479168" cy="66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7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17643" y="175452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7F0F3E6-0E70-43CA-4410-B870BBEAB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7091"/>
            <a:ext cx="12192000" cy="41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63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30;p21">
            <a:extLst>
              <a:ext uri="{FF2B5EF4-FFF2-40B4-BE49-F238E27FC236}">
                <a16:creationId xmlns:a16="http://schemas.microsoft.com/office/drawing/2014/main" id="{DCD76305-C8E4-8B69-803E-13442148CE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1138"/>
            <a:ext cx="12192000" cy="566004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08421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17643" y="175452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5A00739A-CC94-B2EE-1756-5A7944E2D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03" y="677537"/>
            <a:ext cx="2138413" cy="209459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6472A51E-C2E0-E4CA-FB06-E98161ADA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41" y="4085871"/>
            <a:ext cx="3444973" cy="272288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DA3B0293-AE32-F9ED-1376-7CCBC658B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113" y="425862"/>
            <a:ext cx="3323999" cy="3244264"/>
          </a:xfrm>
          <a:prstGeom prst="rect">
            <a:avLst/>
          </a:prstGeom>
        </p:spPr>
      </p:pic>
      <p:pic>
        <p:nvPicPr>
          <p:cNvPr id="4" name="Obraz 3" descr="Obraz zawierający tekst, wewnątrz, zrzut ekranu&#10;&#10;Opis wygenerowany automatycznie">
            <a:extLst>
              <a:ext uri="{FF2B5EF4-FFF2-40B4-BE49-F238E27FC236}">
                <a16:creationId xmlns:a16="http://schemas.microsoft.com/office/drawing/2014/main" id="{D0311958-A6BB-D2C7-F8A2-5552F25EC4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346" t="10593" r="24640" b="5571"/>
          <a:stretch/>
        </p:blipFill>
        <p:spPr>
          <a:xfrm>
            <a:off x="6657583" y="3082904"/>
            <a:ext cx="5373667" cy="372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6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EA927993-D49F-FAF5-0AAD-2594C326F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6162"/>
            <a:ext cx="12192000" cy="342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74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-17643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654CA11-D21F-F896-7506-72D5E9B6A871}"/>
              </a:ext>
            </a:extLst>
          </p:cNvPr>
          <p:cNvGrpSpPr/>
          <p:nvPr/>
        </p:nvGrpSpPr>
        <p:grpSpPr>
          <a:xfrm>
            <a:off x="10108036" y="5924926"/>
            <a:ext cx="2066321" cy="707886"/>
            <a:chOff x="10108036" y="5924926"/>
            <a:chExt cx="2066321" cy="707886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DA9C382-2195-BC88-E55A-4B675E2506BA}"/>
                </a:ext>
              </a:extLst>
            </p:cNvPr>
            <p:cNvSpPr/>
            <p:nvPr/>
          </p:nvSpPr>
          <p:spPr>
            <a:xfrm>
              <a:off x="10108036" y="5924926"/>
              <a:ext cx="2066321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 dirty="0">
                <a:solidFill>
                  <a:schemeClr val="bg1"/>
                </a:solidFill>
              </a:endParaRPr>
            </a:p>
          </p:txBody>
        </p:sp>
        <p:pic>
          <p:nvPicPr>
            <p:cNvPr id="5" name="Grafika 4">
              <a:extLst>
                <a:ext uri="{FF2B5EF4-FFF2-40B4-BE49-F238E27FC236}">
                  <a16:creationId xmlns:a16="http://schemas.microsoft.com/office/drawing/2014/main" id="{6FC2264C-D1E0-D875-7EDF-EE89E1855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70685" y="6088724"/>
              <a:ext cx="1341021" cy="380290"/>
            </a:xfrm>
            <a:prstGeom prst="rect">
              <a:avLst/>
            </a:prstGeom>
          </p:spPr>
        </p:pic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6E4D9DCA-28B6-115E-CC1D-5840BE3A6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99" y="330199"/>
            <a:ext cx="4198257" cy="419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6B6F0C8-2637-970E-5344-71C5C9A138A7}"/>
              </a:ext>
            </a:extLst>
          </p:cNvPr>
          <p:cNvSpPr txBox="1"/>
          <p:nvPr/>
        </p:nvSpPr>
        <p:spPr>
          <a:xfrm>
            <a:off x="3026229" y="330199"/>
            <a:ext cx="14260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400" b="1" dirty="0">
                <a:solidFill>
                  <a:schemeClr val="tx1"/>
                </a:solidFill>
              </a:rPr>
              <a:t>CTO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3EA9D42-5502-98DE-F932-7A176115BD30}"/>
              </a:ext>
            </a:extLst>
          </p:cNvPr>
          <p:cNvSpPr txBox="1"/>
          <p:nvPr/>
        </p:nvSpPr>
        <p:spPr>
          <a:xfrm>
            <a:off x="5568043" y="1354017"/>
            <a:ext cx="610688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pl-PL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 cechuje go poukładanie i systematyczność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pl-PL" sz="2000" dirty="0">
                <a:solidFill>
                  <a:schemeClr val="bg1"/>
                </a:solidFill>
                <a:latin typeface="Arial" panose="020B0604020202020204" pitchFamily="34" charset="0"/>
              </a:rPr>
              <a:t>- </a:t>
            </a:r>
            <a:r>
              <a:rPr lang="pl-PL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dba o wprowadzanie struktur i standardów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pl-PL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 MVP będzie naszą nową osią realizacji projektów - - dba o ciągły rozwój, poprzez szkolenia i praktyczne wykorzystanie tej wiedzy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pl-PL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 jest zaawansowany technologicznie na wielu frontach. </a:t>
            </a:r>
          </a:p>
        </p:txBody>
      </p:sp>
    </p:spTree>
    <p:extLst>
      <p:ext uri="{BB962C8B-B14F-4D97-AF65-F5344CB8AC3E}">
        <p14:creationId xmlns:p14="http://schemas.microsoft.com/office/powerpoint/2010/main" val="180967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654CA11-D21F-F896-7506-72D5E9B6A871}"/>
              </a:ext>
            </a:extLst>
          </p:cNvPr>
          <p:cNvGrpSpPr/>
          <p:nvPr/>
        </p:nvGrpSpPr>
        <p:grpSpPr>
          <a:xfrm>
            <a:off x="10108036" y="5924926"/>
            <a:ext cx="2066321" cy="707886"/>
            <a:chOff x="10108036" y="5924926"/>
            <a:chExt cx="2066321" cy="707886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DA9C382-2195-BC88-E55A-4B675E2506BA}"/>
                </a:ext>
              </a:extLst>
            </p:cNvPr>
            <p:cNvSpPr/>
            <p:nvPr/>
          </p:nvSpPr>
          <p:spPr>
            <a:xfrm>
              <a:off x="10108036" y="5924926"/>
              <a:ext cx="2066321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5" name="Grafika 4">
              <a:extLst>
                <a:ext uri="{FF2B5EF4-FFF2-40B4-BE49-F238E27FC236}">
                  <a16:creationId xmlns:a16="http://schemas.microsoft.com/office/drawing/2014/main" id="{6FC2264C-D1E0-D875-7EDF-EE89E1855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70685" y="6088724"/>
              <a:ext cx="1341021" cy="380290"/>
            </a:xfrm>
            <a:prstGeom prst="rect">
              <a:avLst/>
            </a:prstGeom>
          </p:spPr>
        </p:pic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BAD724D-A23B-55CD-CE6A-D25519567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4033167"/>
              </p:ext>
            </p:extLst>
          </p:nvPr>
        </p:nvGraphicFramePr>
        <p:xfrm>
          <a:off x="206830" y="961901"/>
          <a:ext cx="11843656" cy="4809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ytuł 7">
            <a:extLst>
              <a:ext uri="{FF2B5EF4-FFF2-40B4-BE49-F238E27FC236}">
                <a16:creationId xmlns:a16="http://schemas.microsoft.com/office/drawing/2014/main" id="{202EA7F4-8E05-B3B0-94A5-FAE12C9B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179" y="-124691"/>
            <a:ext cx="5504592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Struktura działów technicznych</a:t>
            </a:r>
          </a:p>
        </p:txBody>
      </p:sp>
    </p:spTree>
    <p:extLst>
      <p:ext uri="{BB962C8B-B14F-4D97-AF65-F5344CB8AC3E}">
        <p14:creationId xmlns:p14="http://schemas.microsoft.com/office/powerpoint/2010/main" val="28268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8A3F31B-BE08-4E23-B320-0DFB8E26E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654CA11-D21F-F896-7506-72D5E9B6A871}"/>
              </a:ext>
            </a:extLst>
          </p:cNvPr>
          <p:cNvGrpSpPr/>
          <p:nvPr/>
        </p:nvGrpSpPr>
        <p:grpSpPr>
          <a:xfrm>
            <a:off x="10108036" y="5924926"/>
            <a:ext cx="2066321" cy="707886"/>
            <a:chOff x="10108036" y="5924926"/>
            <a:chExt cx="2066321" cy="707886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DA9C382-2195-BC88-E55A-4B675E2506BA}"/>
                </a:ext>
              </a:extLst>
            </p:cNvPr>
            <p:cNvSpPr/>
            <p:nvPr/>
          </p:nvSpPr>
          <p:spPr>
            <a:xfrm>
              <a:off x="10108036" y="5924926"/>
              <a:ext cx="2066321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5" name="Grafika 4">
              <a:extLst>
                <a:ext uri="{FF2B5EF4-FFF2-40B4-BE49-F238E27FC236}">
                  <a16:creationId xmlns:a16="http://schemas.microsoft.com/office/drawing/2014/main" id="{6FC2264C-D1E0-D875-7EDF-EE89E1855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70685" y="6088724"/>
              <a:ext cx="1341021" cy="380290"/>
            </a:xfrm>
            <a:prstGeom prst="rect">
              <a:avLst/>
            </a:prstGeom>
          </p:spPr>
        </p:pic>
      </p:grpSp>
      <p:sp>
        <p:nvSpPr>
          <p:cNvPr id="7" name="Tytuł 7">
            <a:extLst>
              <a:ext uri="{FF2B5EF4-FFF2-40B4-BE49-F238E27FC236}">
                <a16:creationId xmlns:a16="http://schemas.microsoft.com/office/drawing/2014/main" id="{202EA7F4-8E05-B3B0-94A5-FAE12C9B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-124691"/>
            <a:ext cx="6955971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Wyzwania i zmiany w najbliższym czasie</a:t>
            </a:r>
          </a:p>
        </p:txBody>
      </p:sp>
      <p:sp>
        <p:nvSpPr>
          <p:cNvPr id="8" name="Równoległobok 7">
            <a:extLst>
              <a:ext uri="{FF2B5EF4-FFF2-40B4-BE49-F238E27FC236}">
                <a16:creationId xmlns:a16="http://schemas.microsoft.com/office/drawing/2014/main" id="{9A9E0D11-D060-0C18-3D44-A6A219E85EAD}"/>
              </a:ext>
            </a:extLst>
          </p:cNvPr>
          <p:cNvSpPr/>
          <p:nvPr/>
        </p:nvSpPr>
        <p:spPr>
          <a:xfrm>
            <a:off x="794657" y="1621971"/>
            <a:ext cx="4811486" cy="968829"/>
          </a:xfrm>
          <a:prstGeom prst="parallelogram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Nauczymy się lepiej planować</a:t>
            </a:r>
          </a:p>
        </p:txBody>
      </p:sp>
      <p:sp>
        <p:nvSpPr>
          <p:cNvPr id="9" name="Równoległobok 8">
            <a:extLst>
              <a:ext uri="{FF2B5EF4-FFF2-40B4-BE49-F238E27FC236}">
                <a16:creationId xmlns:a16="http://schemas.microsoft.com/office/drawing/2014/main" id="{D8C2A69E-7C8C-DEB3-35D1-E06926D7241F}"/>
              </a:ext>
            </a:extLst>
          </p:cNvPr>
          <p:cNvSpPr/>
          <p:nvPr/>
        </p:nvSpPr>
        <p:spPr>
          <a:xfrm>
            <a:off x="6329709" y="1137556"/>
            <a:ext cx="4811486" cy="968829"/>
          </a:xfrm>
          <a:prstGeom prst="parallelogram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Ustrukturyzowanie biegów</a:t>
            </a:r>
          </a:p>
        </p:txBody>
      </p:sp>
      <p:sp>
        <p:nvSpPr>
          <p:cNvPr id="10" name="Równoległobok 9">
            <a:extLst>
              <a:ext uri="{FF2B5EF4-FFF2-40B4-BE49-F238E27FC236}">
                <a16:creationId xmlns:a16="http://schemas.microsoft.com/office/drawing/2014/main" id="{581B87D9-6337-3FC5-3AF9-23549E2EEDAC}"/>
              </a:ext>
            </a:extLst>
          </p:cNvPr>
          <p:cNvSpPr/>
          <p:nvPr/>
        </p:nvSpPr>
        <p:spPr>
          <a:xfrm>
            <a:off x="3282042" y="3092265"/>
            <a:ext cx="4811486" cy="968829"/>
          </a:xfrm>
          <a:prstGeom prst="parallelogram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 err="1"/>
              <a:t>AutoDeployment</a:t>
            </a:r>
            <a:endParaRPr lang="pl-PL" sz="2800" dirty="0"/>
          </a:p>
        </p:txBody>
      </p:sp>
      <p:sp>
        <p:nvSpPr>
          <p:cNvPr id="11" name="Równoległobok 10">
            <a:extLst>
              <a:ext uri="{FF2B5EF4-FFF2-40B4-BE49-F238E27FC236}">
                <a16:creationId xmlns:a16="http://schemas.microsoft.com/office/drawing/2014/main" id="{0A9241F8-0196-D8C9-96DA-E9396790F3E3}"/>
              </a:ext>
            </a:extLst>
          </p:cNvPr>
          <p:cNvSpPr/>
          <p:nvPr/>
        </p:nvSpPr>
        <p:spPr>
          <a:xfrm>
            <a:off x="658585" y="4670694"/>
            <a:ext cx="4811486" cy="968829"/>
          </a:xfrm>
          <a:prstGeom prst="parallelogram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Testy automatyczne</a:t>
            </a:r>
          </a:p>
        </p:txBody>
      </p:sp>
      <p:sp>
        <p:nvSpPr>
          <p:cNvPr id="12" name="Równoległobok 11">
            <a:extLst>
              <a:ext uri="{FF2B5EF4-FFF2-40B4-BE49-F238E27FC236}">
                <a16:creationId xmlns:a16="http://schemas.microsoft.com/office/drawing/2014/main" id="{1CBFA982-8010-9E74-1B54-77FE5DF3AE4F}"/>
              </a:ext>
            </a:extLst>
          </p:cNvPr>
          <p:cNvSpPr/>
          <p:nvPr/>
        </p:nvSpPr>
        <p:spPr>
          <a:xfrm>
            <a:off x="7000220" y="4267201"/>
            <a:ext cx="4811486" cy="968829"/>
          </a:xfrm>
          <a:prstGeom prst="parallelogram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MVP i lepsza współpraca z klientem</a:t>
            </a:r>
          </a:p>
        </p:txBody>
      </p:sp>
    </p:spTree>
    <p:extLst>
      <p:ext uri="{BB962C8B-B14F-4D97-AF65-F5344CB8AC3E}">
        <p14:creationId xmlns:p14="http://schemas.microsoft.com/office/powerpoint/2010/main" val="197790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5336</TotalTime>
  <Words>1388</Words>
  <Application>Microsoft Office PowerPoint</Application>
  <PresentationFormat>Panoramiczny</PresentationFormat>
  <Paragraphs>196</Paragraphs>
  <Slides>15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Struktura działów technicznych</vt:lpstr>
      <vt:lpstr>Wyzwania i zmiany w najbliższym czasie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Jakub Musiałek</dc:creator>
  <cp:lastModifiedBy>Jakub Musiałek</cp:lastModifiedBy>
  <cp:revision>90</cp:revision>
  <dcterms:created xsi:type="dcterms:W3CDTF">2021-08-26T08:13:05Z</dcterms:created>
  <dcterms:modified xsi:type="dcterms:W3CDTF">2022-07-10T22:31:30Z</dcterms:modified>
</cp:coreProperties>
</file>