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079E4-5E0F-C6A1-F2E1-61C889C01E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CD34C8-133A-B581-5962-5430BF051C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E1988-F69B-46C5-FAFB-DC002586B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8691-04B8-4316-97D1-FACD0A84BA8D}" type="datetimeFigureOut">
              <a:rPr lang="en-AU" smtClean="0"/>
              <a:t>8/07/2022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D1C5B0-1381-2019-F527-C06E698A4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F6046-82EE-C55A-4548-20912DF19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CBC2-07AC-4ECF-B8BA-C8BFFA219C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78962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CD85C-63AC-C8E7-0A95-87512C801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A6E7BC-FC4A-5D73-3C38-317C2203EF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8E4E28-0FB8-8500-3914-CD36A7CC9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8691-04B8-4316-97D1-FACD0A84BA8D}" type="datetimeFigureOut">
              <a:rPr lang="en-AU" smtClean="0"/>
              <a:t>8/07/2022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01C03-EE4B-C51A-308C-2FB4D47D7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4BFD6-4C25-3613-D75B-5FD33E7E6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CBC2-07AC-4ECF-B8BA-C8BFFA219C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0067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F424C3-6E6B-B5E5-CA8C-2A911317E3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26AFC6-2F05-5375-B70A-0723B4F656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A7253-DD9E-FE6B-8146-6F86425FA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8691-04B8-4316-97D1-FACD0A84BA8D}" type="datetimeFigureOut">
              <a:rPr lang="en-AU" smtClean="0"/>
              <a:t>8/07/2022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D95F9-6A8C-05D5-900E-8393E9D4C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38C22F-CB73-1634-88AA-2073665FB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CBC2-07AC-4ECF-B8BA-C8BFFA219C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3214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FB084-9080-5905-CBE7-0CC80C7B6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AA747-988B-A514-F880-99C1402EF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63367-C2E2-B8FB-3A4F-F0ABB7638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8691-04B8-4316-97D1-FACD0A84BA8D}" type="datetimeFigureOut">
              <a:rPr lang="en-AU" smtClean="0"/>
              <a:t>8/07/2022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E476CA-93AD-1CE9-867B-F3EF7359E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E2A13-0ED1-6EEE-1527-7BFDD1B92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CBC2-07AC-4ECF-B8BA-C8BFFA219C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68659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7652B-F979-2C3E-2C98-FF4781851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B2D200-FDC5-1627-5D75-8FE5B59B4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1FCCC-FBD6-07DA-1BFD-46145B4D6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8691-04B8-4316-97D1-FACD0A84BA8D}" type="datetimeFigureOut">
              <a:rPr lang="en-AU" smtClean="0"/>
              <a:t>8/07/2022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44789-19A3-82B2-9EBF-08EE7788B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959041-0528-05FB-1B53-92BF78533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CBC2-07AC-4ECF-B8BA-C8BFFA219C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5469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1A811-5BAE-3AC5-AFF8-72446AD14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00138-E0F5-DC97-9303-4581E225B8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A2AA32-8F3E-8B0B-C553-F367151EDA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528C41-FE29-D524-3F93-F75422CFE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8691-04B8-4316-97D1-FACD0A84BA8D}" type="datetimeFigureOut">
              <a:rPr lang="en-AU" smtClean="0"/>
              <a:t>8/07/2022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FE02F8-4E16-4806-0BCB-6F504A1B2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5B3FE3-861B-85E2-C5CE-A5DDEC2D3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CBC2-07AC-4ECF-B8BA-C8BFFA219C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98189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513B6-2501-526E-8ECE-B98CFF57A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84158B-A67B-81C5-0267-C8B5717D7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1A5A89-7D04-9769-ECAF-3EAED84789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596A14-6A41-7E4F-C08B-8C0C2B9ED6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58B64E-C7C9-DD84-7B55-88AB738C4A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8E333B-8506-F1B7-2E6D-6DADE3C88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8691-04B8-4316-97D1-FACD0A84BA8D}" type="datetimeFigureOut">
              <a:rPr lang="en-AU" smtClean="0"/>
              <a:t>8/07/2022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01A7B5-CF65-8118-6281-A5A54B187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F1B356-F456-B014-392E-B6B0AD6B5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CBC2-07AC-4ECF-B8BA-C8BFFA219C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8013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64EB6-79F7-0222-3605-91F03310E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2D59A1-6D67-E3CD-94BD-61FA66B71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8691-04B8-4316-97D1-FACD0A84BA8D}" type="datetimeFigureOut">
              <a:rPr lang="en-AU" smtClean="0"/>
              <a:t>8/07/2022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374FE8-6094-6809-AD36-5E7D7C784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4733B0-61A6-3768-CD96-B92BEB090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CBC2-07AC-4ECF-B8BA-C8BFFA219C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246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2F970D-967C-DF5B-3342-5F06C4C02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8691-04B8-4316-97D1-FACD0A84BA8D}" type="datetimeFigureOut">
              <a:rPr lang="en-AU" smtClean="0"/>
              <a:t>8/07/2022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6BCC66-2C9C-FFA9-0391-BABFFAF25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04C62D-76DE-411F-A818-1FF37F002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CBC2-07AC-4ECF-B8BA-C8BFFA219C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5641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6684F-D69C-0934-E67A-A2E769B80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2749F-71A0-F757-5943-2873BD9902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5A87D-3B64-9865-9293-137DD579D4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62E281-F450-A65C-A1FC-053939F7A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8691-04B8-4316-97D1-FACD0A84BA8D}" type="datetimeFigureOut">
              <a:rPr lang="en-AU" smtClean="0"/>
              <a:t>8/07/2022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405F3-A407-D96E-638C-4A9F65D50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E58FD4-F02B-DBC0-9FB4-94A3A4E95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CBC2-07AC-4ECF-B8BA-C8BFFA219C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7450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F4C56-02B6-F6A1-FD0F-34C036C6A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9714B1-7D2C-8B01-CE0F-7D95C928B2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D8F15C-9634-A321-DF95-4F02A2DF64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9E7CF-19C7-4DED-1008-DBC1751A7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8691-04B8-4316-97D1-FACD0A84BA8D}" type="datetimeFigureOut">
              <a:rPr lang="en-AU" smtClean="0"/>
              <a:t>8/07/2022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1091AD-618C-C211-BA8F-699FCC14F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23AB6B-FB86-9280-924D-394D7CC76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CBC2-07AC-4ECF-B8BA-C8BFFA219C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0144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C220CF-852F-7911-511E-66EE3E169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29373A-BC2E-8FB9-92C6-4AD96F213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6F45DF-2534-1580-A7B0-FB44626C65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38691-04B8-4316-97D1-FACD0A84BA8D}" type="datetimeFigureOut">
              <a:rPr lang="en-AU" smtClean="0"/>
              <a:t>8/07/2022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A02A05-2757-81B7-BF14-4B54DD6A4C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4710B3-FED8-66F8-3B03-B8920780BC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7CBC2-07AC-4ECF-B8BA-C8BFFA219C6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0662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10 Van | LDV Automotive Australia">
            <a:extLst>
              <a:ext uri="{FF2B5EF4-FFF2-40B4-BE49-F238E27FC236}">
                <a16:creationId xmlns:a16="http://schemas.microsoft.com/office/drawing/2014/main" id="{31C3FC0C-6F3C-7DDA-1ABA-8A264EDE4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221" y="0"/>
            <a:ext cx="4200803" cy="2800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10 Van - Von Bibra LDV">
            <a:extLst>
              <a:ext uri="{FF2B5EF4-FFF2-40B4-BE49-F238E27FC236}">
                <a16:creationId xmlns:a16="http://schemas.microsoft.com/office/drawing/2014/main" id="{2FFA588F-7CF2-DC19-0884-440A538AEB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19" y="3211946"/>
            <a:ext cx="9042400" cy="339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3315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Kuga Electrical</dc:creator>
  <cp:lastModifiedBy>Anthony Kurta</cp:lastModifiedBy>
  <cp:revision>1</cp:revision>
  <dcterms:created xsi:type="dcterms:W3CDTF">2022-07-08T08:42:11Z</dcterms:created>
  <dcterms:modified xsi:type="dcterms:W3CDTF">2022-07-08T09:28:00Z</dcterms:modified>
</cp:coreProperties>
</file>