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9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0485E-3875-4479-8CD1-F483A124E798}" type="datetimeFigureOut">
              <a:rPr lang="de-DE" smtClean="0"/>
              <a:pPr/>
              <a:t>25.06.2022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BB42A-05CF-47DB-B196-92CCC223C1C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5647453" y="899110"/>
            <a:ext cx="1800000" cy="2160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8" name="AutoShape 4" descr="Bärner Bär - Berner Bär - Baern - Berner Wapp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30" name="AutoShape 6" descr="Bärner Bär - Berner Bär - Baern - Berner Wapp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5587468" y="899110"/>
            <a:ext cx="20762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>
                <a:latin typeface="Mom´sTypewriter" pitchFamily="2" charset="0"/>
                <a:ea typeface="SimSun" pitchFamily="2" charset="-122"/>
              </a:rPr>
              <a:t>Dani‘s</a:t>
            </a:r>
            <a:endParaRPr lang="de-DE" sz="1200" dirty="0" smtClean="0">
              <a:latin typeface="Mom´sTypewriter" pitchFamily="2" charset="0"/>
              <a:ea typeface="SimSun" pitchFamily="2" charset="-122"/>
            </a:endParaRPr>
          </a:p>
          <a:p>
            <a:r>
              <a:rPr lang="de-DE" sz="2400" b="1" dirty="0" smtClean="0">
                <a:latin typeface="Telegraphem" pitchFamily="50" charset="0"/>
                <a:ea typeface="SimSun" pitchFamily="2" charset="-122"/>
              </a:rPr>
              <a:t>Apple </a:t>
            </a:r>
            <a:r>
              <a:rPr lang="de-DE" sz="2400" b="1" dirty="0" err="1" smtClean="0">
                <a:latin typeface="Telegraphem" pitchFamily="50" charset="0"/>
                <a:ea typeface="SimSun" pitchFamily="2" charset="-122"/>
              </a:rPr>
              <a:t>Pie</a:t>
            </a:r>
            <a:r>
              <a:rPr lang="de-DE" sz="2400" b="1" dirty="0" smtClean="0">
                <a:latin typeface="Telegraphem" pitchFamily="50" charset="0"/>
                <a:ea typeface="SimSun" pitchFamily="2" charset="-122"/>
              </a:rPr>
              <a:t> </a:t>
            </a:r>
            <a:endParaRPr lang="de-DE" sz="2400" b="1" dirty="0" smtClean="0">
              <a:latin typeface="Telegraphem" pitchFamily="50" charset="0"/>
              <a:ea typeface="SimSun" pitchFamily="2" charset="-122"/>
            </a:endParaRPr>
          </a:p>
          <a:p>
            <a:r>
              <a:rPr lang="de-DE" sz="2400" b="1" dirty="0" err="1" smtClean="0">
                <a:latin typeface="Telegraphem" pitchFamily="50" charset="0"/>
                <a:ea typeface="SimSun" pitchFamily="2" charset="-122"/>
              </a:rPr>
              <a:t>Moonshine</a:t>
            </a:r>
            <a:endParaRPr lang="de-DE" sz="2400" b="1" dirty="0">
              <a:latin typeface="Telegraphem" pitchFamily="50" charset="0"/>
              <a:ea typeface="SimSun" pitchFamily="2" charset="-122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5647453" y="1964422"/>
            <a:ext cx="21602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Telegraphem" pitchFamily="50" charset="0"/>
                <a:ea typeface="SimSun" pitchFamily="2" charset="-122"/>
              </a:rPr>
              <a:t>Likör   20 </a:t>
            </a:r>
            <a:r>
              <a:rPr lang="de-DE" sz="900" dirty="0" smtClean="0">
                <a:latin typeface="Telegraphem" pitchFamily="50" charset="0"/>
                <a:ea typeface="SimSun" pitchFamily="2" charset="-122"/>
              </a:rPr>
              <a:t>% </a:t>
            </a:r>
            <a:r>
              <a:rPr lang="de-DE" sz="900" dirty="0" smtClean="0">
                <a:latin typeface="Telegraphem" pitchFamily="50" charset="0"/>
                <a:ea typeface="SimSun" pitchFamily="2" charset="-122"/>
              </a:rPr>
              <a:t>vol.  500 </a:t>
            </a:r>
            <a:r>
              <a:rPr lang="de-DE" sz="900" dirty="0" smtClean="0">
                <a:latin typeface="Telegraphem" pitchFamily="50" charset="0"/>
                <a:ea typeface="SimSun" pitchFamily="2" charset="-122"/>
              </a:rPr>
              <a:t>ml</a:t>
            </a:r>
            <a:endParaRPr lang="de-DE" sz="900" dirty="0">
              <a:latin typeface="Telegraphem" pitchFamily="50" charset="0"/>
              <a:ea typeface="SimSun" pitchFamily="2" charset="-122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271189" y="899110"/>
            <a:ext cx="1800000" cy="2160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3199181" y="1043126"/>
            <a:ext cx="2016224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Ich habe in meiner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mikro-brauerei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aus reinem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gersten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- malz würze gebraut, diese 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mit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hefe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vergoren und danach 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gebrannt.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Anschliessend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habe ich mich von den alten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schwarzbrennern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in 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den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usa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inspirieren lassen und Das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destillat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mit 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äpfeln, 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zucker,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karamell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,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honig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,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vanille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,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zimt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und weiteren exotischen </a:t>
            </a:r>
            <a:r>
              <a:rPr lang="de-DE" sz="850" dirty="0" err="1" smtClean="0">
                <a:latin typeface="Telegraphem" pitchFamily="50" charset="0"/>
                <a:ea typeface="SimSun" pitchFamily="2" charset="-122"/>
              </a:rPr>
              <a:t>gewürzen</a:t>
            </a:r>
            <a:r>
              <a:rPr lang="de-DE" sz="850" dirty="0" smtClean="0">
                <a:latin typeface="Telegraphem" pitchFamily="50" charset="0"/>
                <a:ea typeface="SimSun" pitchFamily="2" charset="-122"/>
              </a:rPr>
              <a:t> verfeinert. </a:t>
            </a:r>
          </a:p>
        </p:txBody>
      </p:sp>
      <p:sp>
        <p:nvSpPr>
          <p:cNvPr id="20" name="Textfeld 19"/>
          <p:cNvSpPr txBox="1"/>
          <p:nvPr/>
        </p:nvSpPr>
        <p:spPr>
          <a:xfrm rot="21164590">
            <a:off x="4387266" y="2675559"/>
            <a:ext cx="73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>
                <a:latin typeface="modernline - Personal Use" pitchFamily="50" charset="0"/>
                <a:ea typeface="SimSun" pitchFamily="2" charset="-122"/>
              </a:rPr>
              <a:t>Dani</a:t>
            </a:r>
            <a:endParaRPr lang="de-DE" sz="1600" b="1" dirty="0">
              <a:latin typeface="modernline - Personal Use" pitchFamily="50" charset="0"/>
              <a:ea typeface="SimSun" pitchFamily="2" charset="-122"/>
            </a:endParaRPr>
          </a:p>
        </p:txBody>
      </p:sp>
      <p:pic>
        <p:nvPicPr>
          <p:cNvPr id="2050" name="Picture 2" descr="https://www.gs1.ch/temp/4ddbf0de-d8fd-4ab2-86a6-185672e86fa8/barcod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213" y="925028"/>
            <a:ext cx="1440160" cy="982194"/>
          </a:xfrm>
          <a:prstGeom prst="rect">
            <a:avLst/>
          </a:prstGeom>
          <a:noFill/>
        </p:spPr>
      </p:pic>
      <p:sp>
        <p:nvSpPr>
          <p:cNvPr id="23" name="Textfeld 22"/>
          <p:cNvSpPr txBox="1"/>
          <p:nvPr/>
        </p:nvSpPr>
        <p:spPr>
          <a:xfrm>
            <a:off x="750909" y="1907222"/>
            <a:ext cx="1667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" dirty="0" err="1" smtClean="0">
                <a:latin typeface="Telegraphem" pitchFamily="50" charset="0"/>
                <a:ea typeface="SimSun" pitchFamily="2" charset="-122"/>
              </a:rPr>
              <a:t>danidrinks</a:t>
            </a:r>
            <a:r>
              <a:rPr lang="de-DE" sz="800" dirty="0" smtClean="0">
                <a:latin typeface="Telegraphem" pitchFamily="50" charset="0"/>
                <a:ea typeface="SimSun" pitchFamily="2" charset="-122"/>
              </a:rPr>
              <a:t> Mikrobrauerei </a:t>
            </a:r>
          </a:p>
          <a:p>
            <a:pPr algn="ctr"/>
            <a:r>
              <a:rPr lang="de-DE" sz="800" dirty="0" smtClean="0">
                <a:latin typeface="Telegraphem" pitchFamily="50" charset="0"/>
                <a:ea typeface="SimSun" pitchFamily="2" charset="-122"/>
              </a:rPr>
              <a:t>Daniel Michel</a:t>
            </a:r>
          </a:p>
          <a:p>
            <a:pPr algn="ctr"/>
            <a:r>
              <a:rPr lang="de-DE" sz="800" dirty="0" err="1" smtClean="0">
                <a:latin typeface="Telegraphem" pitchFamily="50" charset="0"/>
                <a:ea typeface="SimSun" pitchFamily="2" charset="-122"/>
              </a:rPr>
              <a:t>Höheweg</a:t>
            </a:r>
            <a:r>
              <a:rPr lang="de-DE" sz="800" dirty="0" smtClean="0">
                <a:latin typeface="Telegraphem" pitchFamily="50" charset="0"/>
                <a:ea typeface="SimSun" pitchFamily="2" charset="-122"/>
              </a:rPr>
              <a:t> 16</a:t>
            </a:r>
          </a:p>
          <a:p>
            <a:pPr algn="ctr"/>
            <a:r>
              <a:rPr lang="de-DE" sz="800" dirty="0" smtClean="0">
                <a:latin typeface="Telegraphem" pitchFamily="50" charset="0"/>
                <a:ea typeface="SimSun" pitchFamily="2" charset="-122"/>
              </a:rPr>
              <a:t>3037 Herrenschwanden</a:t>
            </a:r>
          </a:p>
          <a:p>
            <a:pPr algn="ctr"/>
            <a:r>
              <a:rPr lang="de-DE" sz="800" dirty="0" smtClean="0">
                <a:latin typeface="Telegraphem" pitchFamily="50" charset="0"/>
                <a:ea typeface="SimSun" pitchFamily="2" charset="-122"/>
              </a:rPr>
              <a:t>www.danibier.ch</a:t>
            </a:r>
            <a:endParaRPr lang="de-DE" sz="800" dirty="0">
              <a:latin typeface="Telegraphem" pitchFamily="50" charset="0"/>
              <a:ea typeface="SimSun" pitchFamily="2" charset="-122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50909" y="2587232"/>
            <a:ext cx="1616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 err="1" smtClean="0">
                <a:latin typeface="Telegraphem" pitchFamily="50" charset="0"/>
                <a:ea typeface="SimSun" pitchFamily="2" charset="-122"/>
              </a:rPr>
              <a:t>Fillcode</a:t>
            </a:r>
            <a:endParaRPr lang="de-DE" sz="1000" dirty="0" smtClean="0">
              <a:latin typeface="Telegraphem" pitchFamily="50" charset="0"/>
              <a:ea typeface="SimSun" pitchFamily="2" charset="-122"/>
            </a:endParaRPr>
          </a:p>
          <a:p>
            <a:pPr algn="ctr"/>
            <a:r>
              <a:rPr lang="de-DE" sz="1000" dirty="0" smtClean="0">
                <a:latin typeface="Telegraphem" pitchFamily="50" charset="0"/>
                <a:ea typeface="SimSun" pitchFamily="2" charset="-122"/>
              </a:rPr>
              <a:t>1 2 3 4 5 6 7 8 9 0</a:t>
            </a:r>
            <a:endParaRPr lang="de-DE" sz="1000" dirty="0">
              <a:latin typeface="Telegraphem" pitchFamily="50" charset="0"/>
              <a:ea typeface="SimSun" pitchFamily="2" charset="-122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204864"/>
            <a:ext cx="1363485" cy="85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Aufkleber Wappen Kanton Bern günstig online kaufen mit Rechnung bei  www.babystar.ch der Onlineshop für Aufkleber Wappen Kant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36629">
            <a:off x="7048549" y="2228198"/>
            <a:ext cx="347192" cy="347192"/>
          </a:xfrm>
          <a:prstGeom prst="rect">
            <a:avLst/>
          </a:prstGeom>
          <a:noFill/>
        </p:spPr>
      </p:pic>
      <p:sp>
        <p:nvSpPr>
          <p:cNvPr id="27" name="Rechteck 26"/>
          <p:cNvSpPr/>
          <p:nvPr/>
        </p:nvSpPr>
        <p:spPr>
          <a:xfrm>
            <a:off x="678901" y="899110"/>
            <a:ext cx="1800000" cy="2160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7"/>
          <p:cNvSpPr/>
          <p:nvPr/>
        </p:nvSpPr>
        <p:spPr>
          <a:xfrm>
            <a:off x="722712" y="3645024"/>
            <a:ext cx="1080000" cy="1080000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/>
          <p:cNvSpPr txBox="1"/>
          <p:nvPr/>
        </p:nvSpPr>
        <p:spPr>
          <a:xfrm>
            <a:off x="683568" y="3861048"/>
            <a:ext cx="118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err="1" smtClean="0">
                <a:latin typeface="Mom´sTypewriter" pitchFamily="2" charset="0"/>
                <a:ea typeface="SimSun" pitchFamily="2" charset="-122"/>
              </a:rPr>
              <a:t>Dani‘s</a:t>
            </a:r>
            <a:endParaRPr lang="de-DE" sz="1400" dirty="0" smtClean="0">
              <a:latin typeface="Mom´sTypewriter" pitchFamily="2" charset="0"/>
              <a:ea typeface="SimSun" pitchFamily="2" charset="-122"/>
            </a:endParaRPr>
          </a:p>
          <a:p>
            <a:pPr algn="ctr"/>
            <a:r>
              <a:rPr lang="de-DE" sz="1400" b="1" dirty="0" err="1" smtClean="0">
                <a:latin typeface="Telegraphem" pitchFamily="50" charset="0"/>
                <a:ea typeface="SimSun" pitchFamily="2" charset="-122"/>
              </a:rPr>
              <a:t>Moonshine</a:t>
            </a:r>
            <a:endParaRPr lang="de-DE" sz="1400" b="1" dirty="0">
              <a:latin typeface="Telegraphem" pitchFamily="50" charset="0"/>
              <a:ea typeface="SimSun" pitchFamily="2" charset="-122"/>
            </a:endParaRPr>
          </a:p>
        </p:txBody>
      </p:sp>
      <p:cxnSp>
        <p:nvCxnSpPr>
          <p:cNvPr id="31" name="Gerade Verbindung mit Pfeil 30"/>
          <p:cNvCxnSpPr/>
          <p:nvPr/>
        </p:nvCxnSpPr>
        <p:spPr>
          <a:xfrm>
            <a:off x="5652120" y="3501008"/>
            <a:ext cx="1800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6156176" y="314096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5 cm</a:t>
            </a:r>
            <a:endParaRPr lang="de-DE" dirty="0"/>
          </a:p>
        </p:txBody>
      </p:sp>
      <p:cxnSp>
        <p:nvCxnSpPr>
          <p:cNvPr id="33" name="Gerade Verbindung mit Pfeil 32"/>
          <p:cNvCxnSpPr/>
          <p:nvPr/>
        </p:nvCxnSpPr>
        <p:spPr>
          <a:xfrm rot="5400000">
            <a:off x="6948384" y="1988720"/>
            <a:ext cx="2160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8028384" y="1772816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6</a:t>
            </a:r>
            <a:r>
              <a:rPr lang="de-DE" dirty="0" smtClean="0"/>
              <a:t> cm</a:t>
            </a:r>
            <a:endParaRPr lang="de-DE" dirty="0"/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722712" y="5141883"/>
            <a:ext cx="111856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938736" y="4781843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</a:t>
            </a:r>
            <a:r>
              <a:rPr lang="de-DE" dirty="0" smtClean="0"/>
              <a:t> cm</a:t>
            </a:r>
            <a:endParaRPr lang="de-DE" dirty="0"/>
          </a:p>
        </p:txBody>
      </p:sp>
      <p:sp>
        <p:nvSpPr>
          <p:cNvPr id="38" name="Textfeld 37"/>
          <p:cNvSpPr txBox="1"/>
          <p:nvPr/>
        </p:nvSpPr>
        <p:spPr>
          <a:xfrm>
            <a:off x="1979712" y="4005064"/>
            <a:ext cx="3064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on top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bottle</a:t>
            </a:r>
            <a:endParaRPr lang="de-DE" dirty="0"/>
          </a:p>
        </p:txBody>
      </p:sp>
      <p:pic>
        <p:nvPicPr>
          <p:cNvPr id="39" name="Picture 2" descr="Aufkleber Wappen Kanton Bern günstig online kaufen mit Rechnung bei  www.babystar.ch der Onlineshop für Aufkleber Wappen Kant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36629">
            <a:off x="895354" y="5873034"/>
            <a:ext cx="714230" cy="714230"/>
          </a:xfrm>
          <a:prstGeom prst="rect">
            <a:avLst/>
          </a:prstGeom>
          <a:noFill/>
        </p:spPr>
      </p:pic>
      <p:sp>
        <p:nvSpPr>
          <p:cNvPr id="45" name="Textfeld 44"/>
          <p:cNvSpPr txBox="1"/>
          <p:nvPr/>
        </p:nvSpPr>
        <p:spPr>
          <a:xfrm>
            <a:off x="1835696" y="6021288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Flag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my</a:t>
            </a:r>
            <a:r>
              <a:rPr lang="de-DE" dirty="0" smtClean="0"/>
              <a:t> </a:t>
            </a:r>
            <a:r>
              <a:rPr lang="de-DE" dirty="0" err="1" smtClean="0"/>
              <a:t>county</a:t>
            </a:r>
            <a:r>
              <a:rPr lang="de-DE" dirty="0" smtClean="0"/>
              <a:t>.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would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nice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somewhere</a:t>
            </a:r>
            <a:r>
              <a:rPr lang="de-DE" dirty="0" smtClean="0"/>
              <a:t>.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888"/>
            <a:ext cx="9144000" cy="516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lh3.googleusercontent.com/zbNcXOpEXFx1I3yUGt1FaJIbNBxEINnUjxJwUqZxBPAdfOTb_oEQlX3lITRXzh-kn6UW58MA5orMl0D6kKAWsFOVfqVtqT1VDhuZ2wobxgTh9pFuc6f5ItpICZ28eIzgNw5WWT6kuN01z8Sq_T2b07-nZle8u6V0nbJtL7I7dZ4EKQBUa7Zqqf0v89_m9xrPM5qSSumwjimcvvNPDAlDDjODUnhog7DUu4fsw2dC3MwCv-O7zVNhI6ApeczmktYlPPyhk0ZNFp2limpokpVC0niHSEM8z5YlK5u_0_LBpo3bEn7wPXpgDnLQxWsB4MbUxVRPtMiQaYR3FYp8xJUz25kwtea0A0DGDec1u9dBzoPqdb5ac5t833XkA60P_MSufGn_PEFavyhQF46cSY4pJBx4yXx4mOkuvuVkkwoqEELkejyIyYRhMuKJqsolQ-KN6maQBFTijXpRNExcwNGVxncM6bbUmbx0CD9nGHN7VKr_k7KRu-mBBd81yZDbfaI-r8g80Q2QcS_WtAyrlrjnHdGpnielojSbwzORuqdnRy-LxHLfJmh3mHPe1Bre39k3mctniDrj2oOSue3T3Vbn5pG466bj4NbjdEBbaqhya1eMdIclJJ0g767Uwsca6QimaYUbBQ19Pi87slMDpRA3j7x9QN9yHbY8tIM9F7r4iuCw6R2zg8wgajq2cns4gsH--FLu6sWvQa7pTyGSsTyo9SMAolmxrJuEBEEvgYKE3ktlGQtL0Jivw1XGmWWHCPA=w703-h937-no?authuser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895750" cy="6525345"/>
          </a:xfrm>
          <a:prstGeom prst="rect">
            <a:avLst/>
          </a:prstGeom>
          <a:noFill/>
        </p:spPr>
      </p:pic>
      <p:pic>
        <p:nvPicPr>
          <p:cNvPr id="18436" name="Picture 4" descr="https://lh3.googleusercontent.com/W-4IGWJEsEoCreC3nTo3BFNlrkkTm6HPDbqwnmW1jlcjfwk6BV_5HEl9_v2XdCHdjFlsxvAp70W3wi54oMWUxlbRI7xpAVK3Tun55qQjT8_Cvl3M18PxL9pbac5ASV4YcFGjo92_hNjNAgKH8gsfFsFhY1_tnd4-jCYfo7UiAgVS1nzuqHf_b-uMEeEanoL3b16CUuep9mtNw85VFtchF7zZNsX3b3vDADmXosvzwrb0eQq5EzNfe--kaj4AaxiUfdYT4kfYSaXZ_4E08y-yrNUNS-yu8FlqdBH7kKnKBs7gLPy2kWYdSr-e5fHeCx4vBRMgpPs4mmUPuHl8ulOlt1HsjEVg9ULMhqHr4fksUVYOh2E2w2ArZXc52e6GC7934nUu69-klHUpz5tRq35cTg8uNsc4FOLCUVc_SlWuS4SmNsOj_2WIeK7qmFyav8a1HlI65ORaVp-6Q1EgmgxqE-kG9MQJN8vfsSvePoH4hiQ50VKYmrbwm4gUvc2qO6uSm71TZ1POzbAbuU3Dxl4J2f2YT-ncg9wXtqww7YR9gkeE2vEl0Qak9pac-7mr-RkHDWCBvmUvlsSlN62oLWol4uNwaZbDEUK_Wt2OBDAb0BPMgIZGmZoYz1op01NmTw7ai_WHFaSSxFVmiEdcamjQPUozbgHOI3OP15sGJ6nq83xIJRMYS1LHRBpLXpV7z86enb7R4O6vv-f2OWc1msFiHGhSvqYv3l71r3qWkMCzqBF0mbBnqcziGuc5v9kRfv0=w703-h937-no?authuser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8251" y="0"/>
            <a:ext cx="4895749" cy="6525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lh3.googleusercontent.com/6b-gGHaxFc0f3GKl5pTCLqgwARjJDcAA_QKyQB-Bf4VHYN2Fxxj0SEBHe8I386sgBpteJl8OYPJI_Lf7Yi9Um5HzhL2fpVGxmNWlzOn_7rNfYvRTvfgZ70-_v0tvABp3eMEFn6u0RWWkp-GZ5hpdEwU0frCMdQY-ECmhhj8i5am4j5Q-AyOGrTsgKqYamNV5ZXVY9S6IfQVVMA6Qmpe2WjkagRvBy6ZLL5ya5Ka72J6gIldH_kXxNwq3jrhEg_sEuH5OyV7YXYjFNZy2SG_7ed1gUpIp7odPim3vhJaZdvMudM89DeGs1XDhHYvgPkmBjl6xMHDl2MSTXbV_C-zcUlwpdGmaKMZtRTU1_OScrAc5RKDBHJOgDQORCwtWrMdkzc41Fma0H1YKZcOu0dxSLFsk8d7LvgXiuqvOj-vZ-kINnY0Ki8i1Jn7JZa2Gmaj4E45BU4CefdME9jAOHg3CwmO0pYe6TRnLBHG3bbbC0kIpRM0Iudaa3Uq4I6mNgzEmJBkLkIZgrjVInH0u15bKyd2nnKApxNih2X4xTYh_FEKXM74gExn88L4GxaFAtm-7CkurKj8H79vf12CKuVjcV2WHbrkAprotq5T6kMV_2c_BmvDosdReGyEol9kyqM0VMBnplUuRtpLJm4ZFuF0VAmhpgg9bEDnTdt2awk4-QXyQ7ChK-6K_vF2RDRUVYo7qo93p85WVbeAtbDvzzjg3Kz5hAt15zD0On1s3nlTKOyDvANRJRedx6yr_9k5SUgM=w703-h937-no?authuser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949773" cy="6597352"/>
          </a:xfrm>
          <a:prstGeom prst="rect">
            <a:avLst/>
          </a:prstGeom>
          <a:noFill/>
        </p:spPr>
      </p:pic>
      <p:pic>
        <p:nvPicPr>
          <p:cNvPr id="19460" name="Picture 4" descr="https://lh3.googleusercontent.com/rNHwWADIp0ar8mR6s8U_vilxpUq0QIQ1taJsgWVqQsZu9qXvBD0WZAq_KS3-E0oUOWFykL8k_rnQbFcyp7AZeLejlBYtMc1yhDQu9Ezw-R5XDzk_jfb290nYUbO5HJ2x0-B0hkHgd1CqXVCBnY_oHyXB0plzjHfwAuI4QFH_EhYou9Bk2BX6hGEhzHvJ4YI55l8ibVU10ILqSk0ObJqnOTA5lFF-_iXkyCYxvgWcnYKnjbIRm5qFuDAJ1yA4i9Ows4BZB5OeerMcspDY-rC_XjknXPT8yVP7IsbMKlGZ6wk-pWcvMzrK0QZ7YMapH_kKMtmTfrbpQWnh4fk8nA_Rie_rGe5hr0M6FCOerfgO5cSoFmAF3DnopsLTq21y6758J1lF_Xno_UH8P5-ZxrT2gH7nLAihuqPZsCVsCCbW-ZcmTm0GFmhLB2Bi-fQee7ftrqEd2yXvKRO-gK0v1WOaNy59Fo-uv12QSBjCSUx2izIVK_F1XsYWknxW5c2cXfzj4XTriFsHBoX87q7CF6ejL2b0JTO-79VsrXlrIQ5wht86vlyj5jnRnQbmBJpyVHUZ4OT4BDApTHUArDXZvyZhBFFk_Xvzf8NlLaIBxCC6sfyPEeIwYtr8CoqKBUgTXTksNdTQ9gWeFF2O-WlDFLKpYH_jpitJenK8GfrWa3j2d1mmEgJz-a4NSqx7PHKMM0af6MCb-c67KlM_Ijd4xDZxoRXg4ndSwTp6_k61Tj5C13BRBwIYKV9vFoxVA_nEUj8=w703-h937-no?authuser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-1"/>
            <a:ext cx="4932040" cy="65737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Bildschirmpräsentation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Larissa-Design</vt:lpstr>
      <vt:lpstr>Folie 1</vt:lpstr>
      <vt:lpstr>Folie 2</vt:lpstr>
      <vt:lpstr>Folie 3</vt:lpstr>
      <vt:lpstr>Folie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Daniel Michel</dc:creator>
  <cp:lastModifiedBy>Daniel Michel</cp:lastModifiedBy>
  <cp:revision>31</cp:revision>
  <dcterms:created xsi:type="dcterms:W3CDTF">2022-06-25T08:08:39Z</dcterms:created>
  <dcterms:modified xsi:type="dcterms:W3CDTF">2022-07-01T17:37:51Z</dcterms:modified>
</cp:coreProperties>
</file>