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482" r:id="rId5"/>
    <p:sldId id="483" r:id="rId6"/>
    <p:sldId id="438" r:id="rId7"/>
    <p:sldId id="439" r:id="rId8"/>
    <p:sldId id="444" r:id="rId9"/>
    <p:sldId id="446" r:id="rId10"/>
    <p:sldId id="481" r:id="rId11"/>
  </p:sldIdLst>
  <p:sldSz cx="15119350" cy="10691813"/>
  <p:notesSz cx="14368463" cy="9939338"/>
  <p:defaultTextStyle>
    <a:defPPr>
      <a:defRPr lang="en-US"/>
    </a:defPPr>
    <a:lvl1pPr marL="0" algn="l" defTabSz="737418" rtl="0" eaLnBrk="1" latinLnBrk="0" hangingPunct="1">
      <a:defRPr sz="2903" kern="1200">
        <a:solidFill>
          <a:schemeClr val="tx1"/>
        </a:solidFill>
        <a:latin typeface="+mn-lt"/>
        <a:ea typeface="+mn-ea"/>
        <a:cs typeface="+mn-cs"/>
      </a:defRPr>
    </a:lvl1pPr>
    <a:lvl2pPr marL="737418" algn="l" defTabSz="737418" rtl="0" eaLnBrk="1" latinLnBrk="0" hangingPunct="1">
      <a:defRPr sz="2903" kern="1200">
        <a:solidFill>
          <a:schemeClr val="tx1"/>
        </a:solidFill>
        <a:latin typeface="+mn-lt"/>
        <a:ea typeface="+mn-ea"/>
        <a:cs typeface="+mn-cs"/>
      </a:defRPr>
    </a:lvl2pPr>
    <a:lvl3pPr marL="1474836" algn="l" defTabSz="737418" rtl="0" eaLnBrk="1" latinLnBrk="0" hangingPunct="1">
      <a:defRPr sz="2903" kern="1200">
        <a:solidFill>
          <a:schemeClr val="tx1"/>
        </a:solidFill>
        <a:latin typeface="+mn-lt"/>
        <a:ea typeface="+mn-ea"/>
        <a:cs typeface="+mn-cs"/>
      </a:defRPr>
    </a:lvl3pPr>
    <a:lvl4pPr marL="2212254" algn="l" defTabSz="737418" rtl="0" eaLnBrk="1" latinLnBrk="0" hangingPunct="1">
      <a:defRPr sz="2903" kern="1200">
        <a:solidFill>
          <a:schemeClr val="tx1"/>
        </a:solidFill>
        <a:latin typeface="+mn-lt"/>
        <a:ea typeface="+mn-ea"/>
        <a:cs typeface="+mn-cs"/>
      </a:defRPr>
    </a:lvl4pPr>
    <a:lvl5pPr marL="2949672" algn="l" defTabSz="737418" rtl="0" eaLnBrk="1" latinLnBrk="0" hangingPunct="1">
      <a:defRPr sz="2903" kern="1200">
        <a:solidFill>
          <a:schemeClr val="tx1"/>
        </a:solidFill>
        <a:latin typeface="+mn-lt"/>
        <a:ea typeface="+mn-ea"/>
        <a:cs typeface="+mn-cs"/>
      </a:defRPr>
    </a:lvl5pPr>
    <a:lvl6pPr marL="3687089" algn="l" defTabSz="737418" rtl="0" eaLnBrk="1" latinLnBrk="0" hangingPunct="1">
      <a:defRPr sz="2903" kern="1200">
        <a:solidFill>
          <a:schemeClr val="tx1"/>
        </a:solidFill>
        <a:latin typeface="+mn-lt"/>
        <a:ea typeface="+mn-ea"/>
        <a:cs typeface="+mn-cs"/>
      </a:defRPr>
    </a:lvl6pPr>
    <a:lvl7pPr marL="4424507" algn="l" defTabSz="737418" rtl="0" eaLnBrk="1" latinLnBrk="0" hangingPunct="1">
      <a:defRPr sz="2903" kern="1200">
        <a:solidFill>
          <a:schemeClr val="tx1"/>
        </a:solidFill>
        <a:latin typeface="+mn-lt"/>
        <a:ea typeface="+mn-ea"/>
        <a:cs typeface="+mn-cs"/>
      </a:defRPr>
    </a:lvl7pPr>
    <a:lvl8pPr marL="5161925" algn="l" defTabSz="737418" rtl="0" eaLnBrk="1" latinLnBrk="0" hangingPunct="1">
      <a:defRPr sz="2903" kern="1200">
        <a:solidFill>
          <a:schemeClr val="tx1"/>
        </a:solidFill>
        <a:latin typeface="+mn-lt"/>
        <a:ea typeface="+mn-ea"/>
        <a:cs typeface="+mn-cs"/>
      </a:defRPr>
    </a:lvl8pPr>
    <a:lvl9pPr marL="5899343" algn="l" defTabSz="737418" rtl="0" eaLnBrk="1" latinLnBrk="0" hangingPunct="1">
      <a:defRPr sz="290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476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3B8E"/>
    <a:srgbClr val="7F7F7F"/>
    <a:srgbClr val="FD7F1B"/>
    <a:srgbClr val="D04140"/>
    <a:srgbClr val="2D318A"/>
    <a:srgbClr val="FFFFFF"/>
    <a:srgbClr val="555555"/>
    <a:srgbClr val="DE512A"/>
    <a:srgbClr val="000000"/>
    <a:srgbClr val="2C4D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41DC80-CD86-4051-A9BA-E9A6B3DABAF1}" v="1" dt="2022-06-13T23:38:59.2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422" autoAdjust="0"/>
  </p:normalViewPr>
  <p:slideViewPr>
    <p:cSldViewPr snapToGrid="0">
      <p:cViewPr varScale="1">
        <p:scale>
          <a:sx n="67" d="100"/>
          <a:sy n="67" d="100"/>
        </p:scale>
        <p:origin x="1620" y="90"/>
      </p:cViewPr>
      <p:guideLst>
        <p:guide orient="horz" pos="3368"/>
        <p:guide pos="47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stair McDonald" userId="bc4324a0-7755-4552-9ead-a457c8ac7b07" providerId="ADAL" clId="{4741DC80-CD86-4051-A9BA-E9A6B3DABAF1}"/>
    <pc:docChg chg="addSld modSld">
      <pc:chgData name="Alistair McDonald" userId="bc4324a0-7755-4552-9ead-a457c8ac7b07" providerId="ADAL" clId="{4741DC80-CD86-4051-A9BA-E9A6B3DABAF1}" dt="2022-06-13T23:38:59.258" v="0"/>
      <pc:docMkLst>
        <pc:docMk/>
      </pc:docMkLst>
      <pc:sldChg chg="add">
        <pc:chgData name="Alistair McDonald" userId="bc4324a0-7755-4552-9ead-a457c8ac7b07" providerId="ADAL" clId="{4741DC80-CD86-4051-A9BA-E9A6B3DABAF1}" dt="2022-06-13T23:38:59.258" v="0"/>
        <pc:sldMkLst>
          <pc:docMk/>
          <pc:sldMk cId="3091819070" sldId="482"/>
        </pc:sldMkLst>
      </pc:sldChg>
      <pc:sldChg chg="add">
        <pc:chgData name="Alistair McDonald" userId="bc4324a0-7755-4552-9ead-a457c8ac7b07" providerId="ADAL" clId="{4741DC80-CD86-4051-A9BA-E9A6B3DABAF1}" dt="2022-06-13T23:38:59.258" v="0"/>
        <pc:sldMkLst>
          <pc:docMk/>
          <pc:sldMk cId="2286346011" sldId="483"/>
        </pc:sldMkLst>
      </pc:sldChg>
    </pc:docChg>
  </pc:docChgLst>
  <pc:docChgLst>
    <pc:chgData name="Alistair McDonald | Weldclass" userId="bc4324a0-7755-4552-9ead-a457c8ac7b07" providerId="ADAL" clId="{E9CBFE8B-3748-4AAD-AE42-5AECE21C23E6}"/>
    <pc:docChg chg="undo custSel addSld delSld modSld sldOrd">
      <pc:chgData name="Alistair McDonald | Weldclass" userId="bc4324a0-7755-4552-9ead-a457c8ac7b07" providerId="ADAL" clId="{E9CBFE8B-3748-4AAD-AE42-5AECE21C23E6}" dt="2021-08-23T03:51:27.643" v="586" actId="478"/>
      <pc:docMkLst>
        <pc:docMk/>
      </pc:docMkLst>
      <pc:sldChg chg="del">
        <pc:chgData name="Alistair McDonald | Weldclass" userId="bc4324a0-7755-4552-9ead-a457c8ac7b07" providerId="ADAL" clId="{E9CBFE8B-3748-4AAD-AE42-5AECE21C23E6}" dt="2021-08-20T00:39:35.842" v="85" actId="47"/>
        <pc:sldMkLst>
          <pc:docMk/>
          <pc:sldMk cId="457452163" sldId="349"/>
        </pc:sldMkLst>
      </pc:sldChg>
      <pc:sldChg chg="addSp delSp modSp mod delAnim modAnim">
        <pc:chgData name="Alistair McDonald | Weldclass" userId="bc4324a0-7755-4552-9ead-a457c8ac7b07" providerId="ADAL" clId="{E9CBFE8B-3748-4AAD-AE42-5AECE21C23E6}" dt="2021-08-23T00:58:13.408" v="560" actId="1076"/>
        <pc:sldMkLst>
          <pc:docMk/>
          <pc:sldMk cId="4064683537" sldId="415"/>
        </pc:sldMkLst>
        <pc:spChg chg="mod">
          <ac:chgData name="Alistair McDonald | Weldclass" userId="bc4324a0-7755-4552-9ead-a457c8ac7b07" providerId="ADAL" clId="{E9CBFE8B-3748-4AAD-AE42-5AECE21C23E6}" dt="2021-08-20T01:24:06.142" v="107" actId="14100"/>
          <ac:spMkLst>
            <pc:docMk/>
            <pc:sldMk cId="4064683537" sldId="415"/>
            <ac:spMk id="5" creationId="{2FEF239F-A020-41DF-B36C-B24AEF97176C}"/>
          </ac:spMkLst>
        </pc:spChg>
        <pc:spChg chg="add del mod">
          <ac:chgData name="Alistair McDonald | Weldclass" userId="bc4324a0-7755-4552-9ead-a457c8ac7b07" providerId="ADAL" clId="{E9CBFE8B-3748-4AAD-AE42-5AECE21C23E6}" dt="2021-08-23T00:58:07.992" v="558" actId="478"/>
          <ac:spMkLst>
            <pc:docMk/>
            <pc:sldMk cId="4064683537" sldId="415"/>
            <ac:spMk id="8" creationId="{6C414805-A65C-48D4-9CCF-42BB3B5F0438}"/>
          </ac:spMkLst>
        </pc:spChg>
        <pc:spChg chg="mod">
          <ac:chgData name="Alistair McDonald | Weldclass" userId="bc4324a0-7755-4552-9ead-a457c8ac7b07" providerId="ADAL" clId="{E9CBFE8B-3748-4AAD-AE42-5AECE21C23E6}" dt="2021-08-20T01:24:04.377" v="106" actId="14100"/>
          <ac:spMkLst>
            <pc:docMk/>
            <pc:sldMk cId="4064683537" sldId="415"/>
            <ac:spMk id="10" creationId="{E77BB68C-1E45-4DC5-B83B-E05BD2910681}"/>
          </ac:spMkLst>
        </pc:spChg>
        <pc:picChg chg="add del mod">
          <ac:chgData name="Alistair McDonald | Weldclass" userId="bc4324a0-7755-4552-9ead-a457c8ac7b07" providerId="ADAL" clId="{E9CBFE8B-3748-4AAD-AE42-5AECE21C23E6}" dt="2021-08-23T00:58:06.459" v="557" actId="478"/>
          <ac:picMkLst>
            <pc:docMk/>
            <pc:sldMk cId="4064683537" sldId="415"/>
            <ac:picMk id="2" creationId="{40511326-EEF8-4A56-8071-1EEF92870202}"/>
          </ac:picMkLst>
        </pc:picChg>
        <pc:picChg chg="mod">
          <ac:chgData name="Alistair McDonald | Weldclass" userId="bc4324a0-7755-4552-9ead-a457c8ac7b07" providerId="ADAL" clId="{E9CBFE8B-3748-4AAD-AE42-5AECE21C23E6}" dt="2021-08-23T00:58:13.408" v="560" actId="1076"/>
          <ac:picMkLst>
            <pc:docMk/>
            <pc:sldMk cId="4064683537" sldId="415"/>
            <ac:picMk id="11" creationId="{870F5D73-72FC-4FB2-BD79-CA36A3D21348}"/>
          </ac:picMkLst>
        </pc:picChg>
      </pc:sldChg>
      <pc:sldChg chg="del">
        <pc:chgData name="Alistair McDonald | Weldclass" userId="bc4324a0-7755-4552-9ead-a457c8ac7b07" providerId="ADAL" clId="{E9CBFE8B-3748-4AAD-AE42-5AECE21C23E6}" dt="2021-08-20T00:39:00.734" v="82" actId="47"/>
        <pc:sldMkLst>
          <pc:docMk/>
          <pc:sldMk cId="1252017777" sldId="424"/>
        </pc:sldMkLst>
      </pc:sldChg>
      <pc:sldChg chg="modSp mod">
        <pc:chgData name="Alistair McDonald | Weldclass" userId="bc4324a0-7755-4552-9ead-a457c8ac7b07" providerId="ADAL" clId="{E9CBFE8B-3748-4AAD-AE42-5AECE21C23E6}" dt="2021-08-20T01:23:51.978" v="104" actId="14100"/>
        <pc:sldMkLst>
          <pc:docMk/>
          <pc:sldMk cId="1684139807" sldId="429"/>
        </pc:sldMkLst>
        <pc:spChg chg="mod">
          <ac:chgData name="Alistair McDonald | Weldclass" userId="bc4324a0-7755-4552-9ead-a457c8ac7b07" providerId="ADAL" clId="{E9CBFE8B-3748-4AAD-AE42-5AECE21C23E6}" dt="2021-08-20T01:23:51.978" v="104" actId="14100"/>
          <ac:spMkLst>
            <pc:docMk/>
            <pc:sldMk cId="1684139807" sldId="429"/>
            <ac:spMk id="5" creationId="{2FEF239F-A020-41DF-B36C-B24AEF97176C}"/>
          </ac:spMkLst>
        </pc:spChg>
        <pc:spChg chg="mod">
          <ac:chgData name="Alistair McDonald | Weldclass" userId="bc4324a0-7755-4552-9ead-a457c8ac7b07" providerId="ADAL" clId="{E9CBFE8B-3748-4AAD-AE42-5AECE21C23E6}" dt="2021-08-20T01:23:49.574" v="103" actId="14100"/>
          <ac:spMkLst>
            <pc:docMk/>
            <pc:sldMk cId="1684139807" sldId="429"/>
            <ac:spMk id="11" creationId="{CA7A51ED-6D79-46DA-B1CD-27C869E17800}"/>
          </ac:spMkLst>
        </pc:spChg>
      </pc:sldChg>
      <pc:sldChg chg="addSp delSp modSp mod">
        <pc:chgData name="Alistair McDonald | Weldclass" userId="bc4324a0-7755-4552-9ead-a457c8ac7b07" providerId="ADAL" clId="{E9CBFE8B-3748-4AAD-AE42-5AECE21C23E6}" dt="2021-08-20T01:24:59.601" v="123" actId="14100"/>
        <pc:sldMkLst>
          <pc:docMk/>
          <pc:sldMk cId="591928703" sldId="430"/>
        </pc:sldMkLst>
        <pc:spChg chg="mod">
          <ac:chgData name="Alistair McDonald | Weldclass" userId="bc4324a0-7755-4552-9ead-a457c8ac7b07" providerId="ADAL" clId="{E9CBFE8B-3748-4AAD-AE42-5AECE21C23E6}" dt="2021-08-20T01:24:59.601" v="123" actId="14100"/>
          <ac:spMkLst>
            <pc:docMk/>
            <pc:sldMk cId="591928703" sldId="430"/>
            <ac:spMk id="5" creationId="{2FEF239F-A020-41DF-B36C-B24AEF97176C}"/>
          </ac:spMkLst>
        </pc:spChg>
        <pc:spChg chg="add mod">
          <ac:chgData name="Alistair McDonald | Weldclass" userId="bc4324a0-7755-4552-9ead-a457c8ac7b07" providerId="ADAL" clId="{E9CBFE8B-3748-4AAD-AE42-5AECE21C23E6}" dt="2021-08-20T01:24:56.136" v="122"/>
          <ac:spMkLst>
            <pc:docMk/>
            <pc:sldMk cId="591928703" sldId="430"/>
            <ac:spMk id="6" creationId="{03CD650E-50FC-44D8-A52E-EA1D08A3ED98}"/>
          </ac:spMkLst>
        </pc:spChg>
        <pc:spChg chg="del">
          <ac:chgData name="Alistair McDonald | Weldclass" userId="bc4324a0-7755-4552-9ead-a457c8ac7b07" providerId="ADAL" clId="{E9CBFE8B-3748-4AAD-AE42-5AECE21C23E6}" dt="2021-08-20T01:24:55.120" v="121" actId="478"/>
          <ac:spMkLst>
            <pc:docMk/>
            <pc:sldMk cId="591928703" sldId="430"/>
            <ac:spMk id="10" creationId="{075BDF65-58FC-4DFD-A9D8-8D5C37AA9D91}"/>
          </ac:spMkLst>
        </pc:spChg>
      </pc:sldChg>
      <pc:sldChg chg="addSp delSp modSp mod">
        <pc:chgData name="Alistair McDonald | Weldclass" userId="bc4324a0-7755-4552-9ead-a457c8ac7b07" providerId="ADAL" clId="{E9CBFE8B-3748-4AAD-AE42-5AECE21C23E6}" dt="2021-08-22T21:45:05.420" v="410" actId="20577"/>
        <pc:sldMkLst>
          <pc:docMk/>
          <pc:sldMk cId="1303886943" sldId="431"/>
        </pc:sldMkLst>
        <pc:spChg chg="mod">
          <ac:chgData name="Alistair McDonald | Weldclass" userId="bc4324a0-7755-4552-9ead-a457c8ac7b07" providerId="ADAL" clId="{E9CBFE8B-3748-4AAD-AE42-5AECE21C23E6}" dt="2021-08-20T01:25:06.421" v="126" actId="14100"/>
          <ac:spMkLst>
            <pc:docMk/>
            <pc:sldMk cId="1303886943" sldId="431"/>
            <ac:spMk id="5" creationId="{2FEF239F-A020-41DF-B36C-B24AEF97176C}"/>
          </ac:spMkLst>
        </pc:spChg>
        <pc:spChg chg="mod">
          <ac:chgData name="Alistair McDonald | Weldclass" userId="bc4324a0-7755-4552-9ead-a457c8ac7b07" providerId="ADAL" clId="{E9CBFE8B-3748-4AAD-AE42-5AECE21C23E6}" dt="2021-08-22T21:44:26.133" v="383" actId="1076"/>
          <ac:spMkLst>
            <pc:docMk/>
            <pc:sldMk cId="1303886943" sldId="431"/>
            <ac:spMk id="7" creationId="{95F1398B-70BD-4986-9129-6576050D4BF5}"/>
          </ac:spMkLst>
        </pc:spChg>
        <pc:spChg chg="add mod">
          <ac:chgData name="Alistair McDonald | Weldclass" userId="bc4324a0-7755-4552-9ead-a457c8ac7b07" providerId="ADAL" clId="{E9CBFE8B-3748-4AAD-AE42-5AECE21C23E6}" dt="2021-08-20T01:25:03.939" v="125"/>
          <ac:spMkLst>
            <pc:docMk/>
            <pc:sldMk cId="1303886943" sldId="431"/>
            <ac:spMk id="10" creationId="{6A6073D9-E6C5-48AD-9D45-754DA51CE296}"/>
          </ac:spMkLst>
        </pc:spChg>
        <pc:spChg chg="mod">
          <ac:chgData name="Alistair McDonald | Weldclass" userId="bc4324a0-7755-4552-9ead-a457c8ac7b07" providerId="ADAL" clId="{E9CBFE8B-3748-4AAD-AE42-5AECE21C23E6}" dt="2021-08-22T21:44:39.972" v="384" actId="21"/>
          <ac:spMkLst>
            <pc:docMk/>
            <pc:sldMk cId="1303886943" sldId="431"/>
            <ac:spMk id="14" creationId="{C8E3590E-6A44-4FE5-BD43-31F26D9B79BD}"/>
          </ac:spMkLst>
        </pc:spChg>
        <pc:spChg chg="mod">
          <ac:chgData name="Alistair McDonald | Weldclass" userId="bc4324a0-7755-4552-9ead-a457c8ac7b07" providerId="ADAL" clId="{E9CBFE8B-3748-4AAD-AE42-5AECE21C23E6}" dt="2021-08-22T21:45:05.420" v="410" actId="20577"/>
          <ac:spMkLst>
            <pc:docMk/>
            <pc:sldMk cId="1303886943" sldId="431"/>
            <ac:spMk id="16" creationId="{1F6D3BCB-C86D-47E6-AB2E-AF5D3F2CD7EE}"/>
          </ac:spMkLst>
        </pc:spChg>
        <pc:spChg chg="del">
          <ac:chgData name="Alistair McDonald | Weldclass" userId="bc4324a0-7755-4552-9ead-a457c8ac7b07" providerId="ADAL" clId="{E9CBFE8B-3748-4AAD-AE42-5AECE21C23E6}" dt="2021-08-20T01:25:02.874" v="124" actId="478"/>
          <ac:spMkLst>
            <pc:docMk/>
            <pc:sldMk cId="1303886943" sldId="431"/>
            <ac:spMk id="17" creationId="{150EC022-DCA5-41AC-A1FC-23FEFE7C237C}"/>
          </ac:spMkLst>
        </pc:spChg>
      </pc:sldChg>
      <pc:sldChg chg="addSp delSp modSp mod">
        <pc:chgData name="Alistair McDonald | Weldclass" userId="bc4324a0-7755-4552-9ead-a457c8ac7b07" providerId="ADAL" clId="{E9CBFE8B-3748-4AAD-AE42-5AECE21C23E6}" dt="2021-08-20T01:25:12.900" v="129" actId="14100"/>
        <pc:sldMkLst>
          <pc:docMk/>
          <pc:sldMk cId="643396581" sldId="432"/>
        </pc:sldMkLst>
        <pc:spChg chg="del">
          <ac:chgData name="Alistair McDonald | Weldclass" userId="bc4324a0-7755-4552-9ead-a457c8ac7b07" providerId="ADAL" clId="{E9CBFE8B-3748-4AAD-AE42-5AECE21C23E6}" dt="2021-08-20T01:25:09.638" v="127" actId="478"/>
          <ac:spMkLst>
            <pc:docMk/>
            <pc:sldMk cId="643396581" sldId="432"/>
            <ac:spMk id="3" creationId="{7ED35249-CD84-4C60-9F2E-195D760FF217}"/>
          </ac:spMkLst>
        </pc:spChg>
        <pc:spChg chg="mod">
          <ac:chgData name="Alistair McDonald | Weldclass" userId="bc4324a0-7755-4552-9ead-a457c8ac7b07" providerId="ADAL" clId="{E9CBFE8B-3748-4AAD-AE42-5AECE21C23E6}" dt="2021-08-20T01:25:12.900" v="129" actId="14100"/>
          <ac:spMkLst>
            <pc:docMk/>
            <pc:sldMk cId="643396581" sldId="432"/>
            <ac:spMk id="5" creationId="{2FEF239F-A020-41DF-B36C-B24AEF97176C}"/>
          </ac:spMkLst>
        </pc:spChg>
        <pc:spChg chg="add mod">
          <ac:chgData name="Alistair McDonald | Weldclass" userId="bc4324a0-7755-4552-9ead-a457c8ac7b07" providerId="ADAL" clId="{E9CBFE8B-3748-4AAD-AE42-5AECE21C23E6}" dt="2021-08-20T01:25:10.453" v="128"/>
          <ac:spMkLst>
            <pc:docMk/>
            <pc:sldMk cId="643396581" sldId="432"/>
            <ac:spMk id="6" creationId="{57AC681E-56C5-4207-B5A5-68B14C55AF55}"/>
          </ac:spMkLst>
        </pc:spChg>
      </pc:sldChg>
      <pc:sldChg chg="modSp mod">
        <pc:chgData name="Alistair McDonald | Weldclass" userId="bc4324a0-7755-4552-9ead-a457c8ac7b07" providerId="ADAL" clId="{E9CBFE8B-3748-4AAD-AE42-5AECE21C23E6}" dt="2021-08-22T21:50:55.008" v="488" actId="20577"/>
        <pc:sldMkLst>
          <pc:docMk/>
          <pc:sldMk cId="1760823894" sldId="434"/>
        </pc:sldMkLst>
        <pc:spChg chg="mod">
          <ac:chgData name="Alistair McDonald | Weldclass" userId="bc4324a0-7755-4552-9ead-a457c8ac7b07" providerId="ADAL" clId="{E9CBFE8B-3748-4AAD-AE42-5AECE21C23E6}" dt="2021-08-22T21:50:55.008" v="488" actId="20577"/>
          <ac:spMkLst>
            <pc:docMk/>
            <pc:sldMk cId="1760823894" sldId="434"/>
            <ac:spMk id="9" creationId="{8BEEC427-C02A-4A3E-8CAB-46AB7831D3F1}"/>
          </ac:spMkLst>
        </pc:spChg>
      </pc:sldChg>
      <pc:sldChg chg="addSp delSp modSp mod">
        <pc:chgData name="Alistair McDonald | Weldclass" userId="bc4324a0-7755-4552-9ead-a457c8ac7b07" providerId="ADAL" clId="{E9CBFE8B-3748-4AAD-AE42-5AECE21C23E6}" dt="2021-08-23T03:51:27.643" v="586" actId="478"/>
        <pc:sldMkLst>
          <pc:docMk/>
          <pc:sldMk cId="2980506638" sldId="438"/>
        </pc:sldMkLst>
        <pc:spChg chg="mod">
          <ac:chgData name="Alistair McDonald | Weldclass" userId="bc4324a0-7755-4552-9ead-a457c8ac7b07" providerId="ADAL" clId="{E9CBFE8B-3748-4AAD-AE42-5AECE21C23E6}" dt="2021-08-20T01:27:02.029" v="136" actId="20577"/>
          <ac:spMkLst>
            <pc:docMk/>
            <pc:sldMk cId="2980506638" sldId="438"/>
            <ac:spMk id="5" creationId="{2FEF239F-A020-41DF-B36C-B24AEF97176C}"/>
          </ac:spMkLst>
        </pc:spChg>
        <pc:spChg chg="mod">
          <ac:chgData name="Alistair McDonald | Weldclass" userId="bc4324a0-7755-4552-9ead-a457c8ac7b07" providerId="ADAL" clId="{E9CBFE8B-3748-4AAD-AE42-5AECE21C23E6}" dt="2021-08-20T01:27:07.312" v="138" actId="1076"/>
          <ac:spMkLst>
            <pc:docMk/>
            <pc:sldMk cId="2980506638" sldId="438"/>
            <ac:spMk id="6" creationId="{886B76AD-1B6D-46EC-BE23-FEF6C8608C89}"/>
          </ac:spMkLst>
        </pc:spChg>
        <pc:spChg chg="add del mod">
          <ac:chgData name="Alistair McDonald | Weldclass" userId="bc4324a0-7755-4552-9ead-a457c8ac7b07" providerId="ADAL" clId="{E9CBFE8B-3748-4AAD-AE42-5AECE21C23E6}" dt="2021-08-23T03:51:27.643" v="586" actId="478"/>
          <ac:spMkLst>
            <pc:docMk/>
            <pc:sldMk cId="2980506638" sldId="438"/>
            <ac:spMk id="15" creationId="{0D687AA2-7F07-44A5-82C4-CD41A3BC17DB}"/>
          </ac:spMkLst>
        </pc:spChg>
      </pc:sldChg>
      <pc:sldChg chg="modSp mod">
        <pc:chgData name="Alistair McDonald | Weldclass" userId="bc4324a0-7755-4552-9ead-a457c8ac7b07" providerId="ADAL" clId="{E9CBFE8B-3748-4AAD-AE42-5AECE21C23E6}" dt="2021-08-22T21:53:13.893" v="490" actId="14100"/>
        <pc:sldMkLst>
          <pc:docMk/>
          <pc:sldMk cId="1285546786" sldId="440"/>
        </pc:sldMkLst>
        <pc:spChg chg="mod">
          <ac:chgData name="Alistair McDonald | Weldclass" userId="bc4324a0-7755-4552-9ead-a457c8ac7b07" providerId="ADAL" clId="{E9CBFE8B-3748-4AAD-AE42-5AECE21C23E6}" dt="2021-08-22T21:53:13.893" v="490" actId="14100"/>
          <ac:spMkLst>
            <pc:docMk/>
            <pc:sldMk cId="1285546786" sldId="440"/>
            <ac:spMk id="3" creationId="{7ED35249-CD84-4C60-9F2E-195D760FF217}"/>
          </ac:spMkLst>
        </pc:spChg>
      </pc:sldChg>
      <pc:sldChg chg="modSp mod">
        <pc:chgData name="Alistair McDonald | Weldclass" userId="bc4324a0-7755-4552-9ead-a457c8ac7b07" providerId="ADAL" clId="{E9CBFE8B-3748-4AAD-AE42-5AECE21C23E6}" dt="2021-08-22T21:53:19.353" v="492" actId="14100"/>
        <pc:sldMkLst>
          <pc:docMk/>
          <pc:sldMk cId="2370100974" sldId="441"/>
        </pc:sldMkLst>
        <pc:spChg chg="mod">
          <ac:chgData name="Alistair McDonald | Weldclass" userId="bc4324a0-7755-4552-9ead-a457c8ac7b07" providerId="ADAL" clId="{E9CBFE8B-3748-4AAD-AE42-5AECE21C23E6}" dt="2021-08-22T21:53:19.353" v="492" actId="14100"/>
          <ac:spMkLst>
            <pc:docMk/>
            <pc:sldMk cId="2370100974" sldId="441"/>
            <ac:spMk id="3" creationId="{7ED35249-CD84-4C60-9F2E-195D760FF217}"/>
          </ac:spMkLst>
        </pc:spChg>
      </pc:sldChg>
      <pc:sldChg chg="del">
        <pc:chgData name="Alistair McDonald | Weldclass" userId="bc4324a0-7755-4552-9ead-a457c8ac7b07" providerId="ADAL" clId="{E9CBFE8B-3748-4AAD-AE42-5AECE21C23E6}" dt="2021-08-20T01:37:59.893" v="139" actId="47"/>
        <pc:sldMkLst>
          <pc:docMk/>
          <pc:sldMk cId="1545739015" sldId="442"/>
        </pc:sldMkLst>
      </pc:sldChg>
      <pc:sldChg chg="addSp modSp mod">
        <pc:chgData name="Alistair McDonald | Weldclass" userId="bc4324a0-7755-4552-9ead-a457c8ac7b07" providerId="ADAL" clId="{E9CBFE8B-3748-4AAD-AE42-5AECE21C23E6}" dt="2021-08-23T03:49:50.470" v="582" actId="1076"/>
        <pc:sldMkLst>
          <pc:docMk/>
          <pc:sldMk cId="1750901209" sldId="443"/>
        </pc:sldMkLst>
        <pc:spChg chg="mod">
          <ac:chgData name="Alistair McDonald | Weldclass" userId="bc4324a0-7755-4552-9ead-a457c8ac7b07" providerId="ADAL" clId="{E9CBFE8B-3748-4AAD-AE42-5AECE21C23E6}" dt="2021-08-20T02:07:50.165" v="323" actId="20577"/>
          <ac:spMkLst>
            <pc:docMk/>
            <pc:sldMk cId="1750901209" sldId="443"/>
            <ac:spMk id="7" creationId="{20234D38-83B7-4F67-82A7-1B9E05C4B177}"/>
          </ac:spMkLst>
        </pc:spChg>
        <pc:spChg chg="add mod">
          <ac:chgData name="Alistair McDonald | Weldclass" userId="bc4324a0-7755-4552-9ead-a457c8ac7b07" providerId="ADAL" clId="{E9CBFE8B-3748-4AAD-AE42-5AECE21C23E6}" dt="2021-08-23T03:49:50.470" v="582" actId="1076"/>
          <ac:spMkLst>
            <pc:docMk/>
            <pc:sldMk cId="1750901209" sldId="443"/>
            <ac:spMk id="10" creationId="{52DD248D-6C41-469E-A379-0A31CBD36D61}"/>
          </ac:spMkLst>
        </pc:spChg>
        <pc:spChg chg="mod">
          <ac:chgData name="Alistair McDonald | Weldclass" userId="bc4324a0-7755-4552-9ead-a457c8ac7b07" providerId="ADAL" clId="{E9CBFE8B-3748-4AAD-AE42-5AECE21C23E6}" dt="2021-08-20T02:08:28" v="331" actId="20577"/>
          <ac:spMkLst>
            <pc:docMk/>
            <pc:sldMk cId="1750901209" sldId="443"/>
            <ac:spMk id="11" creationId="{96A8E0B0-CFE0-446F-80E0-FBAA0F492139}"/>
          </ac:spMkLst>
        </pc:spChg>
      </pc:sldChg>
      <pc:sldChg chg="modSp mod">
        <pc:chgData name="Alistair McDonald | Weldclass" userId="bc4324a0-7755-4552-9ead-a457c8ac7b07" providerId="ADAL" clId="{E9CBFE8B-3748-4AAD-AE42-5AECE21C23E6}" dt="2021-08-22T21:55:20.447" v="507" actId="20577"/>
        <pc:sldMkLst>
          <pc:docMk/>
          <pc:sldMk cId="3558105610" sldId="445"/>
        </pc:sldMkLst>
        <pc:spChg chg="mod">
          <ac:chgData name="Alistair McDonald | Weldclass" userId="bc4324a0-7755-4552-9ead-a457c8ac7b07" providerId="ADAL" clId="{E9CBFE8B-3748-4AAD-AE42-5AECE21C23E6}" dt="2021-08-22T21:55:20.447" v="507" actId="20577"/>
          <ac:spMkLst>
            <pc:docMk/>
            <pc:sldMk cId="3558105610" sldId="445"/>
            <ac:spMk id="24" creationId="{D929930E-A386-4B9D-806F-4DA851EC66DE}"/>
          </ac:spMkLst>
        </pc:spChg>
        <pc:grpChg chg="mod">
          <ac:chgData name="Alistair McDonald | Weldclass" userId="bc4324a0-7755-4552-9ead-a457c8ac7b07" providerId="ADAL" clId="{E9CBFE8B-3748-4AAD-AE42-5AECE21C23E6}" dt="2021-08-22T21:54:40.052" v="493" actId="1076"/>
          <ac:grpSpMkLst>
            <pc:docMk/>
            <pc:sldMk cId="3558105610" sldId="445"/>
            <ac:grpSpMk id="2" creationId="{A3F82D73-4861-455F-B48F-981FCA6C19DA}"/>
          </ac:grpSpMkLst>
        </pc:grpChg>
        <pc:grpChg chg="mod">
          <ac:chgData name="Alistair McDonald | Weldclass" userId="bc4324a0-7755-4552-9ead-a457c8ac7b07" providerId="ADAL" clId="{E9CBFE8B-3748-4AAD-AE42-5AECE21C23E6}" dt="2021-08-22T21:54:40.052" v="493" actId="1076"/>
          <ac:grpSpMkLst>
            <pc:docMk/>
            <pc:sldMk cId="3558105610" sldId="445"/>
            <ac:grpSpMk id="19" creationId="{4B2F038E-7353-47A6-983E-C2BDB9478E59}"/>
          </ac:grpSpMkLst>
        </pc:grpChg>
        <pc:picChg chg="mod">
          <ac:chgData name="Alistair McDonald | Weldclass" userId="bc4324a0-7755-4552-9ead-a457c8ac7b07" providerId="ADAL" clId="{E9CBFE8B-3748-4AAD-AE42-5AECE21C23E6}" dt="2021-08-22T21:54:40.052" v="493" actId="1076"/>
          <ac:picMkLst>
            <pc:docMk/>
            <pc:sldMk cId="3558105610" sldId="445"/>
            <ac:picMk id="21" creationId="{4678A493-DC59-43BC-84C5-2ACC518EFE78}"/>
          </ac:picMkLst>
        </pc:picChg>
        <pc:picChg chg="mod">
          <ac:chgData name="Alistair McDonald | Weldclass" userId="bc4324a0-7755-4552-9ead-a457c8ac7b07" providerId="ADAL" clId="{E9CBFE8B-3748-4AAD-AE42-5AECE21C23E6}" dt="2021-08-22T21:54:40.052" v="493" actId="1076"/>
          <ac:picMkLst>
            <pc:docMk/>
            <pc:sldMk cId="3558105610" sldId="445"/>
            <ac:picMk id="23" creationId="{45D49E34-D13A-4E14-8700-B81FEB27FD3C}"/>
          </ac:picMkLst>
        </pc:picChg>
      </pc:sldChg>
      <pc:sldChg chg="modSp mod">
        <pc:chgData name="Alistair McDonald | Weldclass" userId="bc4324a0-7755-4552-9ead-a457c8ac7b07" providerId="ADAL" clId="{E9CBFE8B-3748-4AAD-AE42-5AECE21C23E6}" dt="2021-08-22T21:55:59.736" v="508" actId="20577"/>
        <pc:sldMkLst>
          <pc:docMk/>
          <pc:sldMk cId="800660361" sldId="446"/>
        </pc:sldMkLst>
        <pc:spChg chg="mod">
          <ac:chgData name="Alistair McDonald | Weldclass" userId="bc4324a0-7755-4552-9ead-a457c8ac7b07" providerId="ADAL" clId="{E9CBFE8B-3748-4AAD-AE42-5AECE21C23E6}" dt="2021-08-22T21:55:59.736" v="508" actId="20577"/>
          <ac:spMkLst>
            <pc:docMk/>
            <pc:sldMk cId="800660361" sldId="446"/>
            <ac:spMk id="24" creationId="{D929930E-A386-4B9D-806F-4DA851EC66DE}"/>
          </ac:spMkLst>
        </pc:spChg>
      </pc:sldChg>
      <pc:sldChg chg="modSp mod">
        <pc:chgData name="Alistair McDonald | Weldclass" userId="bc4324a0-7755-4552-9ead-a457c8ac7b07" providerId="ADAL" clId="{E9CBFE8B-3748-4AAD-AE42-5AECE21C23E6}" dt="2021-08-22T21:56:28.973" v="512" actId="20577"/>
        <pc:sldMkLst>
          <pc:docMk/>
          <pc:sldMk cId="1726788671" sldId="448"/>
        </pc:sldMkLst>
        <pc:spChg chg="mod">
          <ac:chgData name="Alistair McDonald | Weldclass" userId="bc4324a0-7755-4552-9ead-a457c8ac7b07" providerId="ADAL" clId="{E9CBFE8B-3748-4AAD-AE42-5AECE21C23E6}" dt="2021-08-22T21:56:28.973" v="512" actId="20577"/>
          <ac:spMkLst>
            <pc:docMk/>
            <pc:sldMk cId="1726788671" sldId="448"/>
            <ac:spMk id="24" creationId="{D929930E-A386-4B9D-806F-4DA851EC66DE}"/>
          </ac:spMkLst>
        </pc:spChg>
      </pc:sldChg>
      <pc:sldChg chg="modSp mod">
        <pc:chgData name="Alistair McDonald | Weldclass" userId="bc4324a0-7755-4552-9ead-a457c8ac7b07" providerId="ADAL" clId="{E9CBFE8B-3748-4AAD-AE42-5AECE21C23E6}" dt="2021-08-20T01:40:19.221" v="146" actId="20577"/>
        <pc:sldMkLst>
          <pc:docMk/>
          <pc:sldMk cId="963265178" sldId="449"/>
        </pc:sldMkLst>
        <pc:spChg chg="mod">
          <ac:chgData name="Alistair McDonald | Weldclass" userId="bc4324a0-7755-4552-9ead-a457c8ac7b07" providerId="ADAL" clId="{E9CBFE8B-3748-4AAD-AE42-5AECE21C23E6}" dt="2021-08-20T01:40:19.221" v="146" actId="20577"/>
          <ac:spMkLst>
            <pc:docMk/>
            <pc:sldMk cId="963265178" sldId="449"/>
            <ac:spMk id="24" creationId="{D929930E-A386-4B9D-806F-4DA851EC66DE}"/>
          </ac:spMkLst>
        </pc:spChg>
      </pc:sldChg>
      <pc:sldChg chg="modSp mod">
        <pc:chgData name="Alistair McDonald | Weldclass" userId="bc4324a0-7755-4552-9ead-a457c8ac7b07" providerId="ADAL" clId="{E9CBFE8B-3748-4AAD-AE42-5AECE21C23E6}" dt="2021-08-20T01:41:44.527" v="149" actId="313"/>
        <pc:sldMkLst>
          <pc:docMk/>
          <pc:sldMk cId="2766628367" sldId="450"/>
        </pc:sldMkLst>
        <pc:spChg chg="mod">
          <ac:chgData name="Alistair McDonald | Weldclass" userId="bc4324a0-7755-4552-9ead-a457c8ac7b07" providerId="ADAL" clId="{E9CBFE8B-3748-4AAD-AE42-5AECE21C23E6}" dt="2021-08-20T01:41:44.527" v="149" actId="313"/>
          <ac:spMkLst>
            <pc:docMk/>
            <pc:sldMk cId="2766628367" sldId="450"/>
            <ac:spMk id="24" creationId="{D929930E-A386-4B9D-806F-4DA851EC66DE}"/>
          </ac:spMkLst>
        </pc:spChg>
      </pc:sldChg>
      <pc:sldChg chg="modSp mod">
        <pc:chgData name="Alistair McDonald | Weldclass" userId="bc4324a0-7755-4552-9ead-a457c8ac7b07" providerId="ADAL" clId="{E9CBFE8B-3748-4AAD-AE42-5AECE21C23E6}" dt="2021-08-22T21:58:30.208" v="513" actId="1076"/>
        <pc:sldMkLst>
          <pc:docMk/>
          <pc:sldMk cId="3302507915" sldId="453"/>
        </pc:sldMkLst>
        <pc:spChg chg="mod">
          <ac:chgData name="Alistair McDonald | Weldclass" userId="bc4324a0-7755-4552-9ead-a457c8ac7b07" providerId="ADAL" clId="{E9CBFE8B-3748-4AAD-AE42-5AECE21C23E6}" dt="2021-08-22T21:58:30.208" v="513" actId="1076"/>
          <ac:spMkLst>
            <pc:docMk/>
            <pc:sldMk cId="3302507915" sldId="453"/>
            <ac:spMk id="10" creationId="{205926EB-8759-426B-A12B-ED2661A82411}"/>
          </ac:spMkLst>
        </pc:spChg>
      </pc:sldChg>
      <pc:sldChg chg="addSp delSp modSp mod">
        <pc:chgData name="Alistair McDonald | Weldclass" userId="bc4324a0-7755-4552-9ead-a457c8ac7b07" providerId="ADAL" clId="{E9CBFE8B-3748-4AAD-AE42-5AECE21C23E6}" dt="2021-08-20T01:24:19.354" v="110" actId="14100"/>
        <pc:sldMkLst>
          <pc:docMk/>
          <pc:sldMk cId="69701932" sldId="454"/>
        </pc:sldMkLst>
        <pc:spChg chg="mod">
          <ac:chgData name="Alistair McDonald | Weldclass" userId="bc4324a0-7755-4552-9ead-a457c8ac7b07" providerId="ADAL" clId="{E9CBFE8B-3748-4AAD-AE42-5AECE21C23E6}" dt="2021-08-20T01:24:19.354" v="110" actId="14100"/>
          <ac:spMkLst>
            <pc:docMk/>
            <pc:sldMk cId="69701932" sldId="454"/>
            <ac:spMk id="5" creationId="{2FEF239F-A020-41DF-B36C-B24AEF97176C}"/>
          </ac:spMkLst>
        </pc:spChg>
        <pc:spChg chg="add mod">
          <ac:chgData name="Alistair McDonald | Weldclass" userId="bc4324a0-7755-4552-9ead-a457c8ac7b07" providerId="ADAL" clId="{E9CBFE8B-3748-4AAD-AE42-5AECE21C23E6}" dt="2021-08-20T01:24:16.031" v="109"/>
          <ac:spMkLst>
            <pc:docMk/>
            <pc:sldMk cId="69701932" sldId="454"/>
            <ac:spMk id="9" creationId="{60C101EA-8B8C-4605-861B-A15F03F5A291}"/>
          </ac:spMkLst>
        </pc:spChg>
        <pc:spChg chg="del">
          <ac:chgData name="Alistair McDonald | Weldclass" userId="bc4324a0-7755-4552-9ead-a457c8ac7b07" providerId="ADAL" clId="{E9CBFE8B-3748-4AAD-AE42-5AECE21C23E6}" dt="2021-08-20T01:24:15.696" v="108" actId="478"/>
          <ac:spMkLst>
            <pc:docMk/>
            <pc:sldMk cId="69701932" sldId="454"/>
            <ac:spMk id="11" creationId="{CA7A51ED-6D79-46DA-B1CD-27C869E17800}"/>
          </ac:spMkLst>
        </pc:spChg>
      </pc:sldChg>
      <pc:sldChg chg="addSp delSp modSp mod">
        <pc:chgData name="Alistair McDonald | Weldclass" userId="bc4324a0-7755-4552-9ead-a457c8ac7b07" providerId="ADAL" clId="{E9CBFE8B-3748-4AAD-AE42-5AECE21C23E6}" dt="2021-08-22T21:43:19.967" v="382" actId="20577"/>
        <pc:sldMkLst>
          <pc:docMk/>
          <pc:sldMk cId="785027100" sldId="456"/>
        </pc:sldMkLst>
        <pc:spChg chg="mod">
          <ac:chgData name="Alistair McDonald | Weldclass" userId="bc4324a0-7755-4552-9ead-a457c8ac7b07" providerId="ADAL" clId="{E9CBFE8B-3748-4AAD-AE42-5AECE21C23E6}" dt="2021-08-20T01:24:26.718" v="113" actId="14100"/>
          <ac:spMkLst>
            <pc:docMk/>
            <pc:sldMk cId="785027100" sldId="456"/>
            <ac:spMk id="5" creationId="{2FEF239F-A020-41DF-B36C-B24AEF97176C}"/>
          </ac:spMkLst>
        </pc:spChg>
        <pc:spChg chg="add mod">
          <ac:chgData name="Alistair McDonald | Weldclass" userId="bc4324a0-7755-4552-9ead-a457c8ac7b07" providerId="ADAL" clId="{E9CBFE8B-3748-4AAD-AE42-5AECE21C23E6}" dt="2021-08-20T01:24:24.081" v="112"/>
          <ac:spMkLst>
            <pc:docMk/>
            <pc:sldMk cId="785027100" sldId="456"/>
            <ac:spMk id="6" creationId="{49CD23A2-BFFF-4C69-8B43-4E2447CC72C3}"/>
          </ac:spMkLst>
        </pc:spChg>
        <pc:spChg chg="mod">
          <ac:chgData name="Alistair McDonald | Weldclass" userId="bc4324a0-7755-4552-9ead-a457c8ac7b07" providerId="ADAL" clId="{E9CBFE8B-3748-4AAD-AE42-5AECE21C23E6}" dt="2021-08-22T21:43:19.967" v="382" actId="20577"/>
          <ac:spMkLst>
            <pc:docMk/>
            <pc:sldMk cId="785027100" sldId="456"/>
            <ac:spMk id="7" creationId="{95F1398B-70BD-4986-9129-6576050D4BF5}"/>
          </ac:spMkLst>
        </pc:spChg>
        <pc:spChg chg="del">
          <ac:chgData name="Alistair McDonald | Weldclass" userId="bc4324a0-7755-4552-9ead-a457c8ac7b07" providerId="ADAL" clId="{E9CBFE8B-3748-4AAD-AE42-5AECE21C23E6}" dt="2021-08-20T01:24:23.039" v="111" actId="478"/>
          <ac:spMkLst>
            <pc:docMk/>
            <pc:sldMk cId="785027100" sldId="456"/>
            <ac:spMk id="11" creationId="{CA7A51ED-6D79-46DA-B1CD-27C869E17800}"/>
          </ac:spMkLst>
        </pc:spChg>
      </pc:sldChg>
      <pc:sldChg chg="addSp delSp modSp mod">
        <pc:chgData name="Alistair McDonald | Weldclass" userId="bc4324a0-7755-4552-9ead-a457c8ac7b07" providerId="ADAL" clId="{E9CBFE8B-3748-4AAD-AE42-5AECE21C23E6}" dt="2021-08-20T01:24:39.381" v="117" actId="14100"/>
        <pc:sldMkLst>
          <pc:docMk/>
          <pc:sldMk cId="1424379390" sldId="457"/>
        </pc:sldMkLst>
        <pc:spChg chg="mod">
          <ac:chgData name="Alistair McDonald | Weldclass" userId="bc4324a0-7755-4552-9ead-a457c8ac7b07" providerId="ADAL" clId="{E9CBFE8B-3748-4AAD-AE42-5AECE21C23E6}" dt="2021-08-20T01:24:39.381" v="117" actId="14100"/>
          <ac:spMkLst>
            <pc:docMk/>
            <pc:sldMk cId="1424379390" sldId="457"/>
            <ac:spMk id="5" creationId="{2FEF239F-A020-41DF-B36C-B24AEF97176C}"/>
          </ac:spMkLst>
        </pc:spChg>
        <pc:spChg chg="add mod">
          <ac:chgData name="Alistair McDonald | Weldclass" userId="bc4324a0-7755-4552-9ead-a457c8ac7b07" providerId="ADAL" clId="{E9CBFE8B-3748-4AAD-AE42-5AECE21C23E6}" dt="2021-08-20T01:24:33.349" v="115"/>
          <ac:spMkLst>
            <pc:docMk/>
            <pc:sldMk cId="1424379390" sldId="457"/>
            <ac:spMk id="6" creationId="{178A5ED7-3064-472E-8236-AC41519936ED}"/>
          </ac:spMkLst>
        </pc:spChg>
        <pc:spChg chg="del">
          <ac:chgData name="Alistair McDonald | Weldclass" userId="bc4324a0-7755-4552-9ead-a457c8ac7b07" providerId="ADAL" clId="{E9CBFE8B-3748-4AAD-AE42-5AECE21C23E6}" dt="2021-08-20T01:24:31.763" v="114" actId="478"/>
          <ac:spMkLst>
            <pc:docMk/>
            <pc:sldMk cId="1424379390" sldId="457"/>
            <ac:spMk id="11" creationId="{CA7A51ED-6D79-46DA-B1CD-27C869E17800}"/>
          </ac:spMkLst>
        </pc:spChg>
      </pc:sldChg>
      <pc:sldChg chg="addSp delSp modSp mod">
        <pc:chgData name="Alistair McDonald | Weldclass" userId="bc4324a0-7755-4552-9ead-a457c8ac7b07" providerId="ADAL" clId="{E9CBFE8B-3748-4AAD-AE42-5AECE21C23E6}" dt="2021-08-20T01:24:49.821" v="120" actId="14100"/>
        <pc:sldMkLst>
          <pc:docMk/>
          <pc:sldMk cId="1111057922" sldId="458"/>
        </pc:sldMkLst>
        <pc:spChg chg="mod">
          <ac:chgData name="Alistair McDonald | Weldclass" userId="bc4324a0-7755-4552-9ead-a457c8ac7b07" providerId="ADAL" clId="{E9CBFE8B-3748-4AAD-AE42-5AECE21C23E6}" dt="2021-08-20T01:24:49.821" v="120" actId="14100"/>
          <ac:spMkLst>
            <pc:docMk/>
            <pc:sldMk cId="1111057922" sldId="458"/>
            <ac:spMk id="5" creationId="{2FEF239F-A020-41DF-B36C-B24AEF97176C}"/>
          </ac:spMkLst>
        </pc:spChg>
        <pc:spChg chg="add mod">
          <ac:chgData name="Alistair McDonald | Weldclass" userId="bc4324a0-7755-4552-9ead-a457c8ac7b07" providerId="ADAL" clId="{E9CBFE8B-3748-4AAD-AE42-5AECE21C23E6}" dt="2021-08-20T01:24:46.024" v="119"/>
          <ac:spMkLst>
            <pc:docMk/>
            <pc:sldMk cId="1111057922" sldId="458"/>
            <ac:spMk id="6" creationId="{68F5F4F2-8CB9-41D6-A271-85762BA314F5}"/>
          </ac:spMkLst>
        </pc:spChg>
        <pc:spChg chg="del">
          <ac:chgData name="Alistair McDonald | Weldclass" userId="bc4324a0-7755-4552-9ead-a457c8ac7b07" providerId="ADAL" clId="{E9CBFE8B-3748-4AAD-AE42-5AECE21C23E6}" dt="2021-08-20T01:24:44.645" v="118" actId="478"/>
          <ac:spMkLst>
            <pc:docMk/>
            <pc:sldMk cId="1111057922" sldId="458"/>
            <ac:spMk id="11" creationId="{CA7A51ED-6D79-46DA-B1CD-27C869E17800}"/>
          </ac:spMkLst>
        </pc:spChg>
      </pc:sldChg>
      <pc:sldChg chg="modSp mod">
        <pc:chgData name="Alistair McDonald | Weldclass" userId="bc4324a0-7755-4552-9ead-a457c8ac7b07" providerId="ADAL" clId="{E9CBFE8B-3748-4AAD-AE42-5AECE21C23E6}" dt="2021-08-20T02:02:41.707" v="319" actId="20577"/>
        <pc:sldMkLst>
          <pc:docMk/>
          <pc:sldMk cId="959435580" sldId="460"/>
        </pc:sldMkLst>
        <pc:spChg chg="mod">
          <ac:chgData name="Alistair McDonald | Weldclass" userId="bc4324a0-7755-4552-9ead-a457c8ac7b07" providerId="ADAL" clId="{E9CBFE8B-3748-4AAD-AE42-5AECE21C23E6}" dt="2021-08-20T02:02:41.707" v="319" actId="20577"/>
          <ac:spMkLst>
            <pc:docMk/>
            <pc:sldMk cId="959435580" sldId="460"/>
            <ac:spMk id="14" creationId="{CF9D11E6-B137-415A-8E79-291CF9F5B2BF}"/>
          </ac:spMkLst>
        </pc:spChg>
      </pc:sldChg>
      <pc:sldChg chg="modSp mod">
        <pc:chgData name="Alistair McDonald | Weldclass" userId="bc4324a0-7755-4552-9ead-a457c8ac7b07" providerId="ADAL" clId="{E9CBFE8B-3748-4AAD-AE42-5AECE21C23E6}" dt="2021-08-22T21:48:27.863" v="414" actId="20577"/>
        <pc:sldMkLst>
          <pc:docMk/>
          <pc:sldMk cId="2192239932" sldId="461"/>
        </pc:sldMkLst>
        <pc:spChg chg="mod">
          <ac:chgData name="Alistair McDonald | Weldclass" userId="bc4324a0-7755-4552-9ead-a457c8ac7b07" providerId="ADAL" clId="{E9CBFE8B-3748-4AAD-AE42-5AECE21C23E6}" dt="2021-08-22T21:48:27.863" v="414" actId="20577"/>
          <ac:spMkLst>
            <pc:docMk/>
            <pc:sldMk cId="2192239932" sldId="461"/>
            <ac:spMk id="14" creationId="{CF9D11E6-B137-415A-8E79-291CF9F5B2BF}"/>
          </ac:spMkLst>
        </pc:spChg>
      </pc:sldChg>
      <pc:sldChg chg="addSp delSp modSp add mod">
        <pc:chgData name="Alistair McDonald | Weldclass" userId="bc4324a0-7755-4552-9ead-a457c8ac7b07" providerId="ADAL" clId="{E9CBFE8B-3748-4AAD-AE42-5AECE21C23E6}" dt="2021-08-23T03:47:03.436" v="561" actId="1440"/>
        <pc:sldMkLst>
          <pc:docMk/>
          <pc:sldMk cId="3974074077" sldId="464"/>
        </pc:sldMkLst>
        <pc:spChg chg="mod">
          <ac:chgData name="Alistair McDonald | Weldclass" userId="bc4324a0-7755-4552-9ead-a457c8ac7b07" providerId="ADAL" clId="{E9CBFE8B-3748-4AAD-AE42-5AECE21C23E6}" dt="2021-08-20T00:38:27.275" v="33" actId="1076"/>
          <ac:spMkLst>
            <pc:docMk/>
            <pc:sldMk cId="3974074077" sldId="464"/>
            <ac:spMk id="4" creationId="{A6C974DE-5FAC-437C-8675-A6B7D82F9F25}"/>
          </ac:spMkLst>
        </pc:spChg>
        <pc:spChg chg="mod">
          <ac:chgData name="Alistair McDonald | Weldclass" userId="bc4324a0-7755-4552-9ead-a457c8ac7b07" providerId="ADAL" clId="{E9CBFE8B-3748-4AAD-AE42-5AECE21C23E6}" dt="2021-08-20T00:38:32.703" v="42" actId="20577"/>
          <ac:spMkLst>
            <pc:docMk/>
            <pc:sldMk cId="3974074077" sldId="464"/>
            <ac:spMk id="5" creationId="{2FEF239F-A020-41DF-B36C-B24AEF97176C}"/>
          </ac:spMkLst>
        </pc:spChg>
        <pc:spChg chg="mod">
          <ac:chgData name="Alistair McDonald | Weldclass" userId="bc4324a0-7755-4552-9ead-a457c8ac7b07" providerId="ADAL" clId="{E9CBFE8B-3748-4AAD-AE42-5AECE21C23E6}" dt="2021-08-23T00:54:09.547" v="536" actId="1076"/>
          <ac:spMkLst>
            <pc:docMk/>
            <pc:sldMk cId="3974074077" sldId="464"/>
            <ac:spMk id="10" creationId="{205926EB-8759-426B-A12B-ED2661A82411}"/>
          </ac:spMkLst>
        </pc:spChg>
        <pc:spChg chg="del">
          <ac:chgData name="Alistair McDonald | Weldclass" userId="bc4324a0-7755-4552-9ead-a457c8ac7b07" providerId="ADAL" clId="{E9CBFE8B-3748-4AAD-AE42-5AECE21C23E6}" dt="2021-08-20T00:38:35.555" v="43" actId="478"/>
          <ac:spMkLst>
            <pc:docMk/>
            <pc:sldMk cId="3974074077" sldId="464"/>
            <ac:spMk id="24" creationId="{D929930E-A386-4B9D-806F-4DA851EC66DE}"/>
          </ac:spMkLst>
        </pc:spChg>
        <pc:spChg chg="mod">
          <ac:chgData name="Alistair McDonald | Weldclass" userId="bc4324a0-7755-4552-9ead-a457c8ac7b07" providerId="ADAL" clId="{E9CBFE8B-3748-4AAD-AE42-5AECE21C23E6}" dt="2021-08-20T01:43:19.462" v="193" actId="313"/>
          <ac:spMkLst>
            <pc:docMk/>
            <pc:sldMk cId="3974074077" sldId="464"/>
            <ac:spMk id="25" creationId="{0EA4C1DE-F497-4FCF-A07E-82FDFDBD2EDD}"/>
          </ac:spMkLst>
        </pc:spChg>
        <pc:picChg chg="add mod">
          <ac:chgData name="Alistair McDonald | Weldclass" userId="bc4324a0-7755-4552-9ead-a457c8ac7b07" providerId="ADAL" clId="{E9CBFE8B-3748-4AAD-AE42-5AECE21C23E6}" dt="2021-08-23T03:47:03.436" v="561" actId="1440"/>
          <ac:picMkLst>
            <pc:docMk/>
            <pc:sldMk cId="3974074077" sldId="464"/>
            <ac:picMk id="3" creationId="{EDAB5769-7C45-4510-BB4B-EAD428645EAD}"/>
          </ac:picMkLst>
        </pc:picChg>
        <pc:picChg chg="del">
          <ac:chgData name="Alistair McDonald | Weldclass" userId="bc4324a0-7755-4552-9ead-a457c8ac7b07" providerId="ADAL" clId="{E9CBFE8B-3748-4AAD-AE42-5AECE21C23E6}" dt="2021-08-20T00:38:39.326" v="44" actId="478"/>
          <ac:picMkLst>
            <pc:docMk/>
            <pc:sldMk cId="3974074077" sldId="464"/>
            <ac:picMk id="7" creationId="{AB0EB9F8-9787-4160-AC77-4C4FD09C1E57}"/>
          </ac:picMkLst>
        </pc:picChg>
        <pc:picChg chg="del">
          <ac:chgData name="Alistair McDonald | Weldclass" userId="bc4324a0-7755-4552-9ead-a457c8ac7b07" providerId="ADAL" clId="{E9CBFE8B-3748-4AAD-AE42-5AECE21C23E6}" dt="2021-08-20T00:38:39.742" v="45" actId="478"/>
          <ac:picMkLst>
            <pc:docMk/>
            <pc:sldMk cId="3974074077" sldId="464"/>
            <ac:picMk id="8" creationId="{D78CC667-943D-4EB5-AFF7-137A36CD1F7E}"/>
          </ac:picMkLst>
        </pc:picChg>
        <pc:picChg chg="del">
          <ac:chgData name="Alistair McDonald | Weldclass" userId="bc4324a0-7755-4552-9ead-a457c8ac7b07" providerId="ADAL" clId="{E9CBFE8B-3748-4AAD-AE42-5AECE21C23E6}" dt="2021-08-20T00:38:40.197" v="46" actId="478"/>
          <ac:picMkLst>
            <pc:docMk/>
            <pc:sldMk cId="3974074077" sldId="464"/>
            <ac:picMk id="9" creationId="{60C0AD4A-7E15-4704-99F6-62B960A7CEC1}"/>
          </ac:picMkLst>
        </pc:picChg>
        <pc:picChg chg="del">
          <ac:chgData name="Alistair McDonald | Weldclass" userId="bc4324a0-7755-4552-9ead-a457c8ac7b07" providerId="ADAL" clId="{E9CBFE8B-3748-4AAD-AE42-5AECE21C23E6}" dt="2021-08-20T00:38:53.521" v="80" actId="478"/>
          <ac:picMkLst>
            <pc:docMk/>
            <pc:sldMk cId="3974074077" sldId="464"/>
            <ac:picMk id="11" creationId="{1C8E3FF6-2C01-4081-B7C9-BE1B5B6231EF}"/>
          </ac:picMkLst>
        </pc:picChg>
      </pc:sldChg>
      <pc:sldChg chg="addSp delSp modSp add mod setBg">
        <pc:chgData name="Alistair McDonald | Weldclass" userId="bc4324a0-7755-4552-9ead-a457c8ac7b07" providerId="ADAL" clId="{E9CBFE8B-3748-4AAD-AE42-5AECE21C23E6}" dt="2021-08-20T00:41:01.081" v="100" actId="1076"/>
        <pc:sldMkLst>
          <pc:docMk/>
          <pc:sldMk cId="1385333403" sldId="465"/>
        </pc:sldMkLst>
        <pc:spChg chg="add del">
          <ac:chgData name="Alistair McDonald | Weldclass" userId="bc4324a0-7755-4552-9ead-a457c8ac7b07" providerId="ADAL" clId="{E9CBFE8B-3748-4AAD-AE42-5AECE21C23E6}" dt="2021-08-20T00:40:48.745" v="94" actId="478"/>
          <ac:spMkLst>
            <pc:docMk/>
            <pc:sldMk cId="1385333403" sldId="465"/>
            <ac:spMk id="2" creationId="{0733B3AB-7962-459E-B67F-5A0EA5C40DC1}"/>
          </ac:spMkLst>
        </pc:spChg>
        <pc:spChg chg="add del">
          <ac:chgData name="Alistair McDonald | Weldclass" userId="bc4324a0-7755-4552-9ead-a457c8ac7b07" providerId="ADAL" clId="{E9CBFE8B-3748-4AAD-AE42-5AECE21C23E6}" dt="2021-08-20T00:40:50.630" v="95" actId="478"/>
          <ac:spMkLst>
            <pc:docMk/>
            <pc:sldMk cId="1385333403" sldId="465"/>
            <ac:spMk id="6" creationId="{C2E7803A-7216-4B0A-A14F-D3BD60C8E6A2}"/>
          </ac:spMkLst>
        </pc:spChg>
        <pc:picChg chg="add del">
          <ac:chgData name="Alistair McDonald | Weldclass" userId="bc4324a0-7755-4552-9ead-a457c8ac7b07" providerId="ADAL" clId="{E9CBFE8B-3748-4AAD-AE42-5AECE21C23E6}" dt="2021-08-20T00:40:51.223" v="96" actId="478"/>
          <ac:picMkLst>
            <pc:docMk/>
            <pc:sldMk cId="1385333403" sldId="465"/>
            <ac:picMk id="8" creationId="{8C53CAFD-0B11-4508-BB1D-1FD57B5A7018}"/>
          </ac:picMkLst>
        </pc:picChg>
        <pc:picChg chg="add del mod">
          <ac:chgData name="Alistair McDonald | Weldclass" userId="bc4324a0-7755-4552-9ead-a457c8ac7b07" providerId="ADAL" clId="{E9CBFE8B-3748-4AAD-AE42-5AECE21C23E6}" dt="2021-08-20T00:41:01.081" v="100" actId="1076"/>
          <ac:picMkLst>
            <pc:docMk/>
            <pc:sldMk cId="1385333403" sldId="465"/>
            <ac:picMk id="10" creationId="{E118EC28-445B-41E0-8279-97E19420439E}"/>
          </ac:picMkLst>
        </pc:picChg>
      </pc:sldChg>
      <pc:sldChg chg="addSp delSp modSp add mod ord">
        <pc:chgData name="Alistair McDonald | Weldclass" userId="bc4324a0-7755-4552-9ead-a457c8ac7b07" providerId="ADAL" clId="{E9CBFE8B-3748-4AAD-AE42-5AECE21C23E6}" dt="2021-08-22T21:50:25.631" v="487"/>
        <pc:sldMkLst>
          <pc:docMk/>
          <pc:sldMk cId="2963532689" sldId="466"/>
        </pc:sldMkLst>
        <pc:spChg chg="mod">
          <ac:chgData name="Alistair McDonald | Weldclass" userId="bc4324a0-7755-4552-9ead-a457c8ac7b07" providerId="ADAL" clId="{E9CBFE8B-3748-4AAD-AE42-5AECE21C23E6}" dt="2021-08-22T21:50:08.016" v="481" actId="20577"/>
          <ac:spMkLst>
            <pc:docMk/>
            <pc:sldMk cId="2963532689" sldId="466"/>
            <ac:spMk id="14" creationId="{CF9D11E6-B137-415A-8E79-291CF9F5B2BF}"/>
          </ac:spMkLst>
        </pc:spChg>
        <pc:picChg chg="add mod modCrop">
          <ac:chgData name="Alistair McDonald | Weldclass" userId="bc4324a0-7755-4552-9ead-a457c8ac7b07" providerId="ADAL" clId="{E9CBFE8B-3748-4AAD-AE42-5AECE21C23E6}" dt="2021-08-22T21:50:20.382" v="485" actId="1076"/>
          <ac:picMkLst>
            <pc:docMk/>
            <pc:sldMk cId="2963532689" sldId="466"/>
            <ac:picMk id="3" creationId="{0366E3D4-B6FA-46E2-9958-C41BA5E4DA55}"/>
          </ac:picMkLst>
        </pc:picChg>
        <pc:picChg chg="del">
          <ac:chgData name="Alistair McDonald | Weldclass" userId="bc4324a0-7755-4552-9ead-a457c8ac7b07" providerId="ADAL" clId="{E9CBFE8B-3748-4AAD-AE42-5AECE21C23E6}" dt="2021-08-22T21:49:32.778" v="416" actId="478"/>
          <ac:picMkLst>
            <pc:docMk/>
            <pc:sldMk cId="2963532689" sldId="466"/>
            <ac:picMk id="6" creationId="{38667DA9-1755-4AD4-B898-D9911DB3EF15}"/>
          </ac:picMkLst>
        </pc:picChg>
      </pc:sldChg>
      <pc:sldChg chg="delSp modSp add mod">
        <pc:chgData name="Alistair McDonald | Weldclass" userId="bc4324a0-7755-4552-9ead-a457c8ac7b07" providerId="ADAL" clId="{E9CBFE8B-3748-4AAD-AE42-5AECE21C23E6}" dt="2021-08-23T00:58:03.273" v="556" actId="1076"/>
        <pc:sldMkLst>
          <pc:docMk/>
          <pc:sldMk cId="3095141299" sldId="467"/>
        </pc:sldMkLst>
        <pc:spChg chg="del">
          <ac:chgData name="Alistair McDonald | Weldclass" userId="bc4324a0-7755-4552-9ead-a457c8ac7b07" providerId="ADAL" clId="{E9CBFE8B-3748-4AAD-AE42-5AECE21C23E6}" dt="2021-08-23T00:57:30.560" v="540" actId="478"/>
          <ac:spMkLst>
            <pc:docMk/>
            <pc:sldMk cId="3095141299" sldId="467"/>
            <ac:spMk id="7" creationId="{95F1398B-70BD-4986-9129-6576050D4BF5}"/>
          </ac:spMkLst>
        </pc:spChg>
        <pc:spChg chg="mod">
          <ac:chgData name="Alistair McDonald | Weldclass" userId="bc4324a0-7755-4552-9ead-a457c8ac7b07" providerId="ADAL" clId="{E9CBFE8B-3748-4AAD-AE42-5AECE21C23E6}" dt="2021-08-23T00:58:03.273" v="556" actId="1076"/>
          <ac:spMkLst>
            <pc:docMk/>
            <pc:sldMk cId="3095141299" sldId="467"/>
            <ac:spMk id="8" creationId="{6C414805-A65C-48D4-9CCF-42BB3B5F0438}"/>
          </ac:spMkLst>
        </pc:spChg>
        <pc:picChg chg="mod">
          <ac:chgData name="Alistair McDonald | Weldclass" userId="bc4324a0-7755-4552-9ead-a457c8ac7b07" providerId="ADAL" clId="{E9CBFE8B-3748-4AAD-AE42-5AECE21C23E6}" dt="2021-08-23T00:57:59.915" v="555" actId="1037"/>
          <ac:picMkLst>
            <pc:docMk/>
            <pc:sldMk cId="3095141299" sldId="467"/>
            <ac:picMk id="2" creationId="{40511326-EEF8-4A56-8071-1EEF92870202}"/>
          </ac:picMkLst>
        </pc:picChg>
        <pc:picChg chg="del">
          <ac:chgData name="Alistair McDonald | Weldclass" userId="bc4324a0-7755-4552-9ead-a457c8ac7b07" providerId="ADAL" clId="{E9CBFE8B-3748-4AAD-AE42-5AECE21C23E6}" dt="2021-08-23T00:57:27.302" v="539" actId="478"/>
          <ac:picMkLst>
            <pc:docMk/>
            <pc:sldMk cId="3095141299" sldId="467"/>
            <ac:picMk id="11" creationId="{870F5D73-72FC-4FB2-BD79-CA36A3D21348}"/>
          </ac:picMkLst>
        </pc:picChg>
      </pc:sldChg>
    </pc:docChg>
  </pc:docChgLst>
  <pc:docChgLst>
    <pc:chgData name="Alistair McDonald" userId="bc4324a0-7755-4552-9ead-a457c8ac7b07" providerId="ADAL" clId="{EC35F2A0-32D2-4D72-BCA7-727F53A56943}"/>
    <pc:docChg chg="delSld modSld">
      <pc:chgData name="Alistair McDonald" userId="bc4324a0-7755-4552-9ead-a457c8ac7b07" providerId="ADAL" clId="{EC35F2A0-32D2-4D72-BCA7-727F53A56943}" dt="2022-06-09T03:00:15.461" v="25" actId="20577"/>
      <pc:docMkLst>
        <pc:docMk/>
      </pc:docMkLst>
      <pc:sldChg chg="del">
        <pc:chgData name="Alistair McDonald" userId="bc4324a0-7755-4552-9ead-a457c8ac7b07" providerId="ADAL" clId="{EC35F2A0-32D2-4D72-BCA7-727F53A56943}" dt="2022-06-09T02:59:36.122" v="0" actId="47"/>
        <pc:sldMkLst>
          <pc:docMk/>
          <pc:sldMk cId="1564551330" sldId="270"/>
        </pc:sldMkLst>
      </pc:sldChg>
      <pc:sldChg chg="del">
        <pc:chgData name="Alistair McDonald" userId="bc4324a0-7755-4552-9ead-a457c8ac7b07" providerId="ADAL" clId="{EC35F2A0-32D2-4D72-BCA7-727F53A56943}" dt="2022-06-09T02:59:41.106" v="5" actId="47"/>
        <pc:sldMkLst>
          <pc:docMk/>
          <pc:sldMk cId="1885057842" sldId="433"/>
        </pc:sldMkLst>
      </pc:sldChg>
      <pc:sldChg chg="del">
        <pc:chgData name="Alistair McDonald" userId="bc4324a0-7755-4552-9ead-a457c8ac7b07" providerId="ADAL" clId="{EC35F2A0-32D2-4D72-BCA7-727F53A56943}" dt="2022-06-09T02:59:42.101" v="6" actId="47"/>
        <pc:sldMkLst>
          <pc:docMk/>
          <pc:sldMk cId="1760823894" sldId="434"/>
        </pc:sldMkLst>
      </pc:sldChg>
      <pc:sldChg chg="del">
        <pc:chgData name="Alistair McDonald" userId="bc4324a0-7755-4552-9ead-a457c8ac7b07" providerId="ADAL" clId="{EC35F2A0-32D2-4D72-BCA7-727F53A56943}" dt="2022-06-09T02:59:42.962" v="7" actId="47"/>
        <pc:sldMkLst>
          <pc:docMk/>
          <pc:sldMk cId="2961611002" sldId="437"/>
        </pc:sldMkLst>
      </pc:sldChg>
      <pc:sldChg chg="modSp mod">
        <pc:chgData name="Alistair McDonald" userId="bc4324a0-7755-4552-9ead-a457c8ac7b07" providerId="ADAL" clId="{EC35F2A0-32D2-4D72-BCA7-727F53A56943}" dt="2022-06-09T03:00:15.461" v="25" actId="20577"/>
        <pc:sldMkLst>
          <pc:docMk/>
          <pc:sldMk cId="2980506638" sldId="438"/>
        </pc:sldMkLst>
        <pc:spChg chg="mod">
          <ac:chgData name="Alistair McDonald" userId="bc4324a0-7755-4552-9ead-a457c8ac7b07" providerId="ADAL" clId="{EC35F2A0-32D2-4D72-BCA7-727F53A56943}" dt="2022-06-09T03:00:03.230" v="23" actId="20577"/>
          <ac:spMkLst>
            <pc:docMk/>
            <pc:sldMk cId="2980506638" sldId="438"/>
            <ac:spMk id="6" creationId="{886B76AD-1B6D-46EC-BE23-FEF6C8608C89}"/>
          </ac:spMkLst>
        </pc:spChg>
        <pc:spChg chg="mod">
          <ac:chgData name="Alistair McDonald" userId="bc4324a0-7755-4552-9ead-a457c8ac7b07" providerId="ADAL" clId="{EC35F2A0-32D2-4D72-BCA7-727F53A56943}" dt="2022-06-09T03:00:12.878" v="24" actId="20577"/>
          <ac:spMkLst>
            <pc:docMk/>
            <pc:sldMk cId="2980506638" sldId="438"/>
            <ac:spMk id="10" creationId="{6FB12BE9-98FD-49B6-A92A-B9AE9C51DE28}"/>
          </ac:spMkLst>
        </pc:spChg>
        <pc:spChg chg="mod">
          <ac:chgData name="Alistair McDonald" userId="bc4324a0-7755-4552-9ead-a457c8ac7b07" providerId="ADAL" clId="{EC35F2A0-32D2-4D72-BCA7-727F53A56943}" dt="2022-06-09T03:00:15.461" v="25" actId="20577"/>
          <ac:spMkLst>
            <pc:docMk/>
            <pc:sldMk cId="2980506638" sldId="438"/>
            <ac:spMk id="15" creationId="{16BFC6B4-5CA2-4E56-A5EC-B68BEAE7AE66}"/>
          </ac:spMkLst>
        </pc:spChg>
      </pc:sldChg>
      <pc:sldChg chg="del">
        <pc:chgData name="Alistair McDonald" userId="bc4324a0-7755-4552-9ead-a457c8ac7b07" providerId="ADAL" clId="{EC35F2A0-32D2-4D72-BCA7-727F53A56943}" dt="2022-06-09T02:59:45.871" v="8" actId="47"/>
        <pc:sldMkLst>
          <pc:docMk/>
          <pc:sldMk cId="2766628367" sldId="450"/>
        </pc:sldMkLst>
      </pc:sldChg>
      <pc:sldChg chg="del">
        <pc:chgData name="Alistair McDonald" userId="bc4324a0-7755-4552-9ead-a457c8ac7b07" providerId="ADAL" clId="{EC35F2A0-32D2-4D72-BCA7-727F53A56943}" dt="2022-06-09T02:59:46.500" v="9" actId="47"/>
        <pc:sldMkLst>
          <pc:docMk/>
          <pc:sldMk cId="1385333403" sldId="465"/>
        </pc:sldMkLst>
      </pc:sldChg>
      <pc:sldChg chg="del">
        <pc:chgData name="Alistair McDonald" userId="bc4324a0-7755-4552-9ead-a457c8ac7b07" providerId="ADAL" clId="{EC35F2A0-32D2-4D72-BCA7-727F53A56943}" dt="2022-06-09T02:59:37.927" v="2" actId="47"/>
        <pc:sldMkLst>
          <pc:docMk/>
          <pc:sldMk cId="3073497221" sldId="472"/>
        </pc:sldMkLst>
      </pc:sldChg>
      <pc:sldChg chg="del">
        <pc:chgData name="Alistair McDonald" userId="bc4324a0-7755-4552-9ead-a457c8ac7b07" providerId="ADAL" clId="{EC35F2A0-32D2-4D72-BCA7-727F53A56943}" dt="2022-06-09T02:59:38.892" v="3" actId="47"/>
        <pc:sldMkLst>
          <pc:docMk/>
          <pc:sldMk cId="1108753107" sldId="473"/>
        </pc:sldMkLst>
      </pc:sldChg>
      <pc:sldChg chg="del">
        <pc:chgData name="Alistair McDonald" userId="bc4324a0-7755-4552-9ead-a457c8ac7b07" providerId="ADAL" clId="{EC35F2A0-32D2-4D72-BCA7-727F53A56943}" dt="2022-06-09T02:59:39.465" v="4" actId="47"/>
        <pc:sldMkLst>
          <pc:docMk/>
          <pc:sldMk cId="3732382405" sldId="474"/>
        </pc:sldMkLst>
      </pc:sldChg>
      <pc:sldChg chg="del">
        <pc:chgData name="Alistair McDonald" userId="bc4324a0-7755-4552-9ead-a457c8ac7b07" providerId="ADAL" clId="{EC35F2A0-32D2-4D72-BCA7-727F53A56943}" dt="2022-06-09T02:59:36.821" v="1" actId="47"/>
        <pc:sldMkLst>
          <pc:docMk/>
          <pc:sldMk cId="2042054779" sldId="480"/>
        </pc:sldMkLst>
      </pc:sldChg>
    </pc:docChg>
  </pc:docChgLst>
  <pc:docChgLst>
    <pc:chgData name="Colin McDonald | Weldclass" userId="29b8a22f-b56d-43b1-931d-328d7163aae6" providerId="ADAL" clId="{59054B5F-0FF8-478E-A5A8-942D394E1461}"/>
    <pc:docChg chg="undo custSel modSld">
      <pc:chgData name="Colin McDonald | Weldclass" userId="29b8a22f-b56d-43b1-931d-328d7163aae6" providerId="ADAL" clId="{59054B5F-0FF8-478E-A5A8-942D394E1461}" dt="2021-08-24T23:36:42.045" v="889" actId="20577"/>
      <pc:docMkLst>
        <pc:docMk/>
      </pc:docMkLst>
      <pc:sldChg chg="addSp delSp modSp mod">
        <pc:chgData name="Colin McDonald | Weldclass" userId="29b8a22f-b56d-43b1-931d-328d7163aae6" providerId="ADAL" clId="{59054B5F-0FF8-478E-A5A8-942D394E1461}" dt="2021-08-24T23:09:01.130" v="51" actId="478"/>
        <pc:sldMkLst>
          <pc:docMk/>
          <pc:sldMk cId="591928703" sldId="430"/>
        </pc:sldMkLst>
        <pc:picChg chg="add del mod">
          <ac:chgData name="Colin McDonald | Weldclass" userId="29b8a22f-b56d-43b1-931d-328d7163aae6" providerId="ADAL" clId="{59054B5F-0FF8-478E-A5A8-942D394E1461}" dt="2021-08-24T23:09:01.130" v="51" actId="478"/>
          <ac:picMkLst>
            <pc:docMk/>
            <pc:sldMk cId="591928703" sldId="430"/>
            <ac:picMk id="3" creationId="{2EF8710C-B9FF-4903-AC56-DEC87B147D05}"/>
          </ac:picMkLst>
        </pc:picChg>
        <pc:picChg chg="add mod">
          <ac:chgData name="Colin McDonald | Weldclass" userId="29b8a22f-b56d-43b1-931d-328d7163aae6" providerId="ADAL" clId="{59054B5F-0FF8-478E-A5A8-942D394E1461}" dt="2021-08-24T23:08:33.919" v="50" actId="1076"/>
          <ac:picMkLst>
            <pc:docMk/>
            <pc:sldMk cId="591928703" sldId="430"/>
            <ac:picMk id="8" creationId="{6DBA2F6A-81CE-46D6-97CE-98A5B6567919}"/>
          </ac:picMkLst>
        </pc:picChg>
      </pc:sldChg>
      <pc:sldChg chg="addSp modSp mod">
        <pc:chgData name="Colin McDonald | Weldclass" userId="29b8a22f-b56d-43b1-931d-328d7163aae6" providerId="ADAL" clId="{59054B5F-0FF8-478E-A5A8-942D394E1461}" dt="2021-08-24T23:09:46.975" v="58" actId="1076"/>
        <pc:sldMkLst>
          <pc:docMk/>
          <pc:sldMk cId="1303886943" sldId="431"/>
        </pc:sldMkLst>
        <pc:picChg chg="add mod">
          <ac:chgData name="Colin McDonald | Weldclass" userId="29b8a22f-b56d-43b1-931d-328d7163aae6" providerId="ADAL" clId="{59054B5F-0FF8-478E-A5A8-942D394E1461}" dt="2021-08-24T23:09:46.975" v="58" actId="1076"/>
          <ac:picMkLst>
            <pc:docMk/>
            <pc:sldMk cId="1303886943" sldId="431"/>
            <ac:picMk id="3" creationId="{CD63BEE4-6D7A-45E0-B64B-BCF096A4D468}"/>
          </ac:picMkLst>
        </pc:picChg>
      </pc:sldChg>
      <pc:sldChg chg="addSp modSp mod">
        <pc:chgData name="Colin McDonald | Weldclass" userId="29b8a22f-b56d-43b1-931d-328d7163aae6" providerId="ADAL" clId="{59054B5F-0FF8-478E-A5A8-942D394E1461}" dt="2021-08-24T23:10:43.531" v="67"/>
        <pc:sldMkLst>
          <pc:docMk/>
          <pc:sldMk cId="643396581" sldId="432"/>
        </pc:sldMkLst>
        <pc:picChg chg="add mod">
          <ac:chgData name="Colin McDonald | Weldclass" userId="29b8a22f-b56d-43b1-931d-328d7163aae6" providerId="ADAL" clId="{59054B5F-0FF8-478E-A5A8-942D394E1461}" dt="2021-08-24T23:10:43.531" v="67"/>
          <ac:picMkLst>
            <pc:docMk/>
            <pc:sldMk cId="643396581" sldId="432"/>
            <ac:picMk id="3" creationId="{A49B181B-B43E-48A6-981F-86A6E7E20A1D}"/>
          </ac:picMkLst>
        </pc:picChg>
      </pc:sldChg>
      <pc:sldChg chg="modSp mod">
        <pc:chgData name="Colin McDonald | Weldclass" userId="29b8a22f-b56d-43b1-931d-328d7163aae6" providerId="ADAL" clId="{59054B5F-0FF8-478E-A5A8-942D394E1461}" dt="2021-08-24T23:12:17.888" v="82" actId="6549"/>
        <pc:sldMkLst>
          <pc:docMk/>
          <pc:sldMk cId="1217667855" sldId="439"/>
        </pc:sldMkLst>
        <pc:spChg chg="mod">
          <ac:chgData name="Colin McDonald | Weldclass" userId="29b8a22f-b56d-43b1-931d-328d7163aae6" providerId="ADAL" clId="{59054B5F-0FF8-478E-A5A8-942D394E1461}" dt="2021-08-24T23:12:17.888" v="82" actId="6549"/>
          <ac:spMkLst>
            <pc:docMk/>
            <pc:sldMk cId="1217667855" sldId="439"/>
            <ac:spMk id="6" creationId="{886B76AD-1B6D-46EC-BE23-FEF6C8608C89}"/>
          </ac:spMkLst>
        </pc:spChg>
      </pc:sldChg>
      <pc:sldChg chg="modSp mod">
        <pc:chgData name="Colin McDonald | Weldclass" userId="29b8a22f-b56d-43b1-931d-328d7163aae6" providerId="ADAL" clId="{59054B5F-0FF8-478E-A5A8-942D394E1461}" dt="2021-08-24T23:29:06.172" v="713" actId="20577"/>
        <pc:sldMkLst>
          <pc:docMk/>
          <pc:sldMk cId="1285546786" sldId="440"/>
        </pc:sldMkLst>
        <pc:spChg chg="mod">
          <ac:chgData name="Colin McDonald | Weldclass" userId="29b8a22f-b56d-43b1-931d-328d7163aae6" providerId="ADAL" clId="{59054B5F-0FF8-478E-A5A8-942D394E1461}" dt="2021-08-24T23:29:06.172" v="713" actId="20577"/>
          <ac:spMkLst>
            <pc:docMk/>
            <pc:sldMk cId="1285546786" sldId="440"/>
            <ac:spMk id="5" creationId="{2FEF239F-A020-41DF-B36C-B24AEF97176C}"/>
          </ac:spMkLst>
        </pc:spChg>
        <pc:graphicFrameChg chg="mod modGraphic">
          <ac:chgData name="Colin McDonald | Weldclass" userId="29b8a22f-b56d-43b1-931d-328d7163aae6" providerId="ADAL" clId="{59054B5F-0FF8-478E-A5A8-942D394E1461}" dt="2021-08-24T23:14:59.680" v="95" actId="6549"/>
          <ac:graphicFrameMkLst>
            <pc:docMk/>
            <pc:sldMk cId="1285546786" sldId="440"/>
            <ac:graphicFrameMk id="16" creationId="{C66D68FA-26F4-4172-BF8A-CBC42FC8A9FA}"/>
          </ac:graphicFrameMkLst>
        </pc:graphicFrameChg>
      </pc:sldChg>
      <pc:sldChg chg="modSp mod">
        <pc:chgData name="Colin McDonald | Weldclass" userId="29b8a22f-b56d-43b1-931d-328d7163aae6" providerId="ADAL" clId="{59054B5F-0FF8-478E-A5A8-942D394E1461}" dt="2021-08-24T23:36:42.045" v="889" actId="20577"/>
        <pc:sldMkLst>
          <pc:docMk/>
          <pc:sldMk cId="2370100974" sldId="441"/>
        </pc:sldMkLst>
        <pc:spChg chg="mod">
          <ac:chgData name="Colin McDonald | Weldclass" userId="29b8a22f-b56d-43b1-931d-328d7163aae6" providerId="ADAL" clId="{59054B5F-0FF8-478E-A5A8-942D394E1461}" dt="2021-08-24T23:29:56.283" v="730" actId="313"/>
          <ac:spMkLst>
            <pc:docMk/>
            <pc:sldMk cId="2370100974" sldId="441"/>
            <ac:spMk id="5" creationId="{2FEF239F-A020-41DF-B36C-B24AEF97176C}"/>
          </ac:spMkLst>
        </pc:spChg>
        <pc:graphicFrameChg chg="mod modGraphic">
          <ac:chgData name="Colin McDonald | Weldclass" userId="29b8a22f-b56d-43b1-931d-328d7163aae6" providerId="ADAL" clId="{59054B5F-0FF8-478E-A5A8-942D394E1461}" dt="2021-08-24T23:33:40.577" v="745" actId="14734"/>
          <ac:graphicFrameMkLst>
            <pc:docMk/>
            <pc:sldMk cId="2370100974" sldId="441"/>
            <ac:graphicFrameMk id="6" creationId="{750E3CD6-3C9E-41DA-AB1E-5868AACED095}"/>
          </ac:graphicFrameMkLst>
        </pc:graphicFrameChg>
        <pc:graphicFrameChg chg="mod modGraphic">
          <ac:chgData name="Colin McDonald | Weldclass" userId="29b8a22f-b56d-43b1-931d-328d7163aae6" providerId="ADAL" clId="{59054B5F-0FF8-478E-A5A8-942D394E1461}" dt="2021-08-24T23:36:42.045" v="889" actId="20577"/>
          <ac:graphicFrameMkLst>
            <pc:docMk/>
            <pc:sldMk cId="2370100974" sldId="441"/>
            <ac:graphicFrameMk id="16" creationId="{C66D68FA-26F4-4172-BF8A-CBC42FC8A9FA}"/>
          </ac:graphicFrameMkLst>
        </pc:graphicFrameChg>
      </pc:sldChg>
      <pc:sldChg chg="addSp delSp modSp mod">
        <pc:chgData name="Colin McDonald | Weldclass" userId="29b8a22f-b56d-43b1-931d-328d7163aae6" providerId="ADAL" clId="{59054B5F-0FF8-478E-A5A8-942D394E1461}" dt="2021-08-24T23:02:50.595" v="9" actId="1366"/>
        <pc:sldMkLst>
          <pc:docMk/>
          <pc:sldMk cId="69701932" sldId="454"/>
        </pc:sldMkLst>
        <pc:picChg chg="add mod">
          <ac:chgData name="Colin McDonald | Weldclass" userId="29b8a22f-b56d-43b1-931d-328d7163aae6" providerId="ADAL" clId="{59054B5F-0FF8-478E-A5A8-942D394E1461}" dt="2021-08-24T23:02:50.595" v="9" actId="1366"/>
          <ac:picMkLst>
            <pc:docMk/>
            <pc:sldMk cId="69701932" sldId="454"/>
            <ac:picMk id="6" creationId="{BB256D49-CD97-4CF8-BDA9-3C90FF44004A}"/>
          </ac:picMkLst>
        </pc:picChg>
        <pc:picChg chg="add del mod">
          <ac:chgData name="Colin McDonald | Weldclass" userId="29b8a22f-b56d-43b1-931d-328d7163aae6" providerId="ADAL" clId="{59054B5F-0FF8-478E-A5A8-942D394E1461}" dt="2021-08-24T23:01:45.181" v="3" actId="478"/>
          <ac:picMkLst>
            <pc:docMk/>
            <pc:sldMk cId="69701932" sldId="454"/>
            <ac:picMk id="1026" creationId="{C7C1CB7C-C3E8-49A5-82E8-4BF55D468BE5}"/>
          </ac:picMkLst>
        </pc:picChg>
      </pc:sldChg>
      <pc:sldChg chg="addSp modSp mod">
        <pc:chgData name="Colin McDonald | Weldclass" userId="29b8a22f-b56d-43b1-931d-328d7163aae6" providerId="ADAL" clId="{59054B5F-0FF8-478E-A5A8-942D394E1461}" dt="2021-08-24T23:03:53.496" v="17"/>
        <pc:sldMkLst>
          <pc:docMk/>
          <pc:sldMk cId="785027100" sldId="456"/>
        </pc:sldMkLst>
        <pc:picChg chg="add mod">
          <ac:chgData name="Colin McDonald | Weldclass" userId="29b8a22f-b56d-43b1-931d-328d7163aae6" providerId="ADAL" clId="{59054B5F-0FF8-478E-A5A8-942D394E1461}" dt="2021-08-24T23:03:53.496" v="17"/>
          <ac:picMkLst>
            <pc:docMk/>
            <pc:sldMk cId="785027100" sldId="456"/>
            <ac:picMk id="3" creationId="{D97C84A5-5FFB-4BFA-8BD2-0D3DD1EF19F0}"/>
          </ac:picMkLst>
        </pc:picChg>
      </pc:sldChg>
      <pc:sldChg chg="addSp modSp mod">
        <pc:chgData name="Colin McDonald | Weldclass" userId="29b8a22f-b56d-43b1-931d-328d7163aae6" providerId="ADAL" clId="{59054B5F-0FF8-478E-A5A8-942D394E1461}" dt="2021-08-24T23:04:50.481" v="28" actId="1076"/>
        <pc:sldMkLst>
          <pc:docMk/>
          <pc:sldMk cId="1424379390" sldId="457"/>
        </pc:sldMkLst>
        <pc:picChg chg="add mod">
          <ac:chgData name="Colin McDonald | Weldclass" userId="29b8a22f-b56d-43b1-931d-328d7163aae6" providerId="ADAL" clId="{59054B5F-0FF8-478E-A5A8-942D394E1461}" dt="2021-08-24T23:04:50.481" v="28" actId="1076"/>
          <ac:picMkLst>
            <pc:docMk/>
            <pc:sldMk cId="1424379390" sldId="457"/>
            <ac:picMk id="3" creationId="{37EAE105-2C97-4F91-98CB-FDBA16352087}"/>
          </ac:picMkLst>
        </pc:picChg>
      </pc:sldChg>
      <pc:sldChg chg="addSp modSp mod">
        <pc:chgData name="Colin McDonald | Weldclass" userId="29b8a22f-b56d-43b1-931d-328d7163aae6" providerId="ADAL" clId="{59054B5F-0FF8-478E-A5A8-942D394E1461}" dt="2021-08-24T23:06:46.424" v="34" actId="1076"/>
        <pc:sldMkLst>
          <pc:docMk/>
          <pc:sldMk cId="1111057922" sldId="458"/>
        </pc:sldMkLst>
        <pc:picChg chg="add mod">
          <ac:chgData name="Colin McDonald | Weldclass" userId="29b8a22f-b56d-43b1-931d-328d7163aae6" providerId="ADAL" clId="{59054B5F-0FF8-478E-A5A8-942D394E1461}" dt="2021-08-24T23:06:46.424" v="34" actId="1076"/>
          <ac:picMkLst>
            <pc:docMk/>
            <pc:sldMk cId="1111057922" sldId="458"/>
            <ac:picMk id="3" creationId="{37CF653F-DCCC-42ED-8B73-23BDE3178A29}"/>
          </ac:picMkLst>
        </pc:picChg>
      </pc:sldChg>
    </pc:docChg>
  </pc:docChgLst>
  <pc:docChgLst>
    <pc:chgData name="Alistair McDonald | Weldclass" userId="bc4324a0-7755-4552-9ead-a457c8ac7b07" providerId="ADAL" clId="{656AB07B-F26E-44F4-BF1F-973E87AFE54F}"/>
    <pc:docChg chg="undo custSel addSld delSld modSld sldOrd">
      <pc:chgData name="Alistair McDonald | Weldclass" userId="bc4324a0-7755-4552-9ead-a457c8ac7b07" providerId="ADAL" clId="{656AB07B-F26E-44F4-BF1F-973E87AFE54F}" dt="2022-05-05T05:34:10.356" v="1523" actId="1076"/>
      <pc:docMkLst>
        <pc:docMk/>
      </pc:docMkLst>
      <pc:sldChg chg="del">
        <pc:chgData name="Alistair McDonald | Weldclass" userId="bc4324a0-7755-4552-9ead-a457c8ac7b07" providerId="ADAL" clId="{656AB07B-F26E-44F4-BF1F-973E87AFE54F}" dt="2022-05-04T00:25:33.626" v="0" actId="47"/>
        <pc:sldMkLst>
          <pc:docMk/>
          <pc:sldMk cId="4064683537" sldId="415"/>
        </pc:sldMkLst>
      </pc:sldChg>
      <pc:sldChg chg="del">
        <pc:chgData name="Alistair McDonald | Weldclass" userId="bc4324a0-7755-4552-9ead-a457c8ac7b07" providerId="ADAL" clId="{656AB07B-F26E-44F4-BF1F-973E87AFE54F}" dt="2022-05-04T00:25:37.019" v="2" actId="47"/>
        <pc:sldMkLst>
          <pc:docMk/>
          <pc:sldMk cId="1684139807" sldId="429"/>
        </pc:sldMkLst>
      </pc:sldChg>
      <pc:sldChg chg="del">
        <pc:chgData name="Alistair McDonald | Weldclass" userId="bc4324a0-7755-4552-9ead-a457c8ac7b07" providerId="ADAL" clId="{656AB07B-F26E-44F4-BF1F-973E87AFE54F}" dt="2022-05-04T00:25:39.408" v="7" actId="47"/>
        <pc:sldMkLst>
          <pc:docMk/>
          <pc:sldMk cId="591928703" sldId="430"/>
        </pc:sldMkLst>
      </pc:sldChg>
      <pc:sldChg chg="del">
        <pc:chgData name="Alistair McDonald | Weldclass" userId="bc4324a0-7755-4552-9ead-a457c8ac7b07" providerId="ADAL" clId="{656AB07B-F26E-44F4-BF1F-973E87AFE54F}" dt="2022-05-04T00:25:40.045" v="8" actId="47"/>
        <pc:sldMkLst>
          <pc:docMk/>
          <pc:sldMk cId="1303886943" sldId="431"/>
        </pc:sldMkLst>
      </pc:sldChg>
      <pc:sldChg chg="del">
        <pc:chgData name="Alistair McDonald | Weldclass" userId="bc4324a0-7755-4552-9ead-a457c8ac7b07" providerId="ADAL" clId="{656AB07B-F26E-44F4-BF1F-973E87AFE54F}" dt="2022-05-04T00:25:42.176" v="9" actId="47"/>
        <pc:sldMkLst>
          <pc:docMk/>
          <pc:sldMk cId="643396581" sldId="432"/>
        </pc:sldMkLst>
      </pc:sldChg>
      <pc:sldChg chg="del">
        <pc:chgData name="Alistair McDonald | Weldclass" userId="bc4324a0-7755-4552-9ead-a457c8ac7b07" providerId="ADAL" clId="{656AB07B-F26E-44F4-BF1F-973E87AFE54F}" dt="2022-05-04T00:26:12.722" v="21" actId="47"/>
        <pc:sldMkLst>
          <pc:docMk/>
          <pc:sldMk cId="3619942942" sldId="435"/>
        </pc:sldMkLst>
      </pc:sldChg>
      <pc:sldChg chg="del">
        <pc:chgData name="Alistair McDonald | Weldclass" userId="bc4324a0-7755-4552-9ead-a457c8ac7b07" providerId="ADAL" clId="{656AB07B-F26E-44F4-BF1F-973E87AFE54F}" dt="2022-05-04T00:26:17.586" v="22" actId="47"/>
        <pc:sldMkLst>
          <pc:docMk/>
          <pc:sldMk cId="476258982" sldId="436"/>
        </pc:sldMkLst>
      </pc:sldChg>
      <pc:sldChg chg="addSp modSp mod ord">
        <pc:chgData name="Alistair McDonald | Weldclass" userId="bc4324a0-7755-4552-9ead-a457c8ac7b07" providerId="ADAL" clId="{656AB07B-F26E-44F4-BF1F-973E87AFE54F}" dt="2022-05-04T06:09:56.403" v="1134"/>
        <pc:sldMkLst>
          <pc:docMk/>
          <pc:sldMk cId="2980506638" sldId="438"/>
        </pc:sldMkLst>
        <pc:spChg chg="mod">
          <ac:chgData name="Alistair McDonald | Weldclass" userId="bc4324a0-7755-4552-9ead-a457c8ac7b07" providerId="ADAL" clId="{656AB07B-F26E-44F4-BF1F-973E87AFE54F}" dt="2022-05-04T00:29:19.499" v="91" actId="1076"/>
          <ac:spMkLst>
            <pc:docMk/>
            <pc:sldMk cId="2980506638" sldId="438"/>
            <ac:spMk id="2" creationId="{714EE764-A6BE-4E49-B6BB-A013A4D9A7F8}"/>
          </ac:spMkLst>
        </pc:spChg>
        <pc:spChg chg="mod">
          <ac:chgData name="Alistair McDonald | Weldclass" userId="bc4324a0-7755-4552-9ead-a457c8ac7b07" providerId="ADAL" clId="{656AB07B-F26E-44F4-BF1F-973E87AFE54F}" dt="2022-05-04T00:26:48.617" v="39" actId="20577"/>
          <ac:spMkLst>
            <pc:docMk/>
            <pc:sldMk cId="2980506638" sldId="438"/>
            <ac:spMk id="8" creationId="{CEE9A3E7-318B-4182-8051-89B146D10CCC}"/>
          </ac:spMkLst>
        </pc:spChg>
        <pc:spChg chg="mod">
          <ac:chgData name="Alistair McDonald | Weldclass" userId="bc4324a0-7755-4552-9ead-a457c8ac7b07" providerId="ADAL" clId="{656AB07B-F26E-44F4-BF1F-973E87AFE54F}" dt="2022-05-04T00:27:04.976" v="51" actId="20577"/>
          <ac:spMkLst>
            <pc:docMk/>
            <pc:sldMk cId="2980506638" sldId="438"/>
            <ac:spMk id="9" creationId="{8074B767-780F-4BDF-B6AC-4DA44E8D7803}"/>
          </ac:spMkLst>
        </pc:spChg>
        <pc:spChg chg="mod">
          <ac:chgData name="Alistair McDonald | Weldclass" userId="bc4324a0-7755-4552-9ead-a457c8ac7b07" providerId="ADAL" clId="{656AB07B-F26E-44F4-BF1F-973E87AFE54F}" dt="2022-05-04T00:27:44.909" v="62" actId="1036"/>
          <ac:spMkLst>
            <pc:docMk/>
            <pc:sldMk cId="2980506638" sldId="438"/>
            <ac:spMk id="11" creationId="{5FD82534-2683-4175-977B-D875680CF8EA}"/>
          </ac:spMkLst>
        </pc:spChg>
        <pc:spChg chg="mod">
          <ac:chgData name="Alistair McDonald | Weldclass" userId="bc4324a0-7755-4552-9ead-a457c8ac7b07" providerId="ADAL" clId="{656AB07B-F26E-44F4-BF1F-973E87AFE54F}" dt="2022-05-04T00:28:23.703" v="72" actId="20577"/>
          <ac:spMkLst>
            <pc:docMk/>
            <pc:sldMk cId="2980506638" sldId="438"/>
            <ac:spMk id="12" creationId="{C5333833-D43B-467D-83F3-3B89B4F79DF1}"/>
          </ac:spMkLst>
        </pc:spChg>
        <pc:spChg chg="mod">
          <ac:chgData name="Alistair McDonald | Weldclass" userId="bc4324a0-7755-4552-9ead-a457c8ac7b07" providerId="ADAL" clId="{656AB07B-F26E-44F4-BF1F-973E87AFE54F}" dt="2022-05-04T00:27:49.377" v="63" actId="1076"/>
          <ac:spMkLst>
            <pc:docMk/>
            <pc:sldMk cId="2980506638" sldId="438"/>
            <ac:spMk id="13" creationId="{6CFFA47B-B034-4986-9D13-2B63FC841387}"/>
          </ac:spMkLst>
        </pc:spChg>
        <pc:spChg chg="add mod">
          <ac:chgData name="Alistair McDonald | Weldclass" userId="bc4324a0-7755-4552-9ead-a457c8ac7b07" providerId="ADAL" clId="{656AB07B-F26E-44F4-BF1F-973E87AFE54F}" dt="2022-05-04T00:29:05.411" v="89" actId="20577"/>
          <ac:spMkLst>
            <pc:docMk/>
            <pc:sldMk cId="2980506638" sldId="438"/>
            <ac:spMk id="16" creationId="{A8378756-897A-D556-06EC-B8F93629EAB3}"/>
          </ac:spMkLst>
        </pc:spChg>
        <pc:spChg chg="add mod">
          <ac:chgData name="Alistair McDonald | Weldclass" userId="bc4324a0-7755-4552-9ead-a457c8ac7b07" providerId="ADAL" clId="{656AB07B-F26E-44F4-BF1F-973E87AFE54F}" dt="2022-05-04T00:29:17.191" v="90" actId="1076"/>
          <ac:spMkLst>
            <pc:docMk/>
            <pc:sldMk cId="2980506638" sldId="438"/>
            <ac:spMk id="17" creationId="{80FA8A02-BDF2-F9C4-02A0-B4F0B8938629}"/>
          </ac:spMkLst>
        </pc:spChg>
      </pc:sldChg>
      <pc:sldChg chg="addSp delSp modSp mod ord">
        <pc:chgData name="Alistair McDonald | Weldclass" userId="bc4324a0-7755-4552-9ead-a457c8ac7b07" providerId="ADAL" clId="{656AB07B-F26E-44F4-BF1F-973E87AFE54F}" dt="2022-05-05T05:34:10.356" v="1523" actId="1076"/>
        <pc:sldMkLst>
          <pc:docMk/>
          <pc:sldMk cId="1217667855" sldId="439"/>
        </pc:sldMkLst>
        <pc:spChg chg="mod">
          <ac:chgData name="Alistair McDonald | Weldclass" userId="bc4324a0-7755-4552-9ead-a457c8ac7b07" providerId="ADAL" clId="{656AB07B-F26E-44F4-BF1F-973E87AFE54F}" dt="2022-05-04T01:17:27.561" v="309" actId="313"/>
          <ac:spMkLst>
            <pc:docMk/>
            <pc:sldMk cId="1217667855" sldId="439"/>
            <ac:spMk id="6" creationId="{886B76AD-1B6D-46EC-BE23-FEF6C8608C89}"/>
          </ac:spMkLst>
        </pc:spChg>
        <pc:spChg chg="add del mod">
          <ac:chgData name="Alistair McDonald | Weldclass" userId="bc4324a0-7755-4552-9ead-a457c8ac7b07" providerId="ADAL" clId="{656AB07B-F26E-44F4-BF1F-973E87AFE54F}" dt="2022-05-04T01:16:33.534" v="248" actId="478"/>
          <ac:spMkLst>
            <pc:docMk/>
            <pc:sldMk cId="1217667855" sldId="439"/>
            <ac:spMk id="8" creationId="{6DE8DDD6-3E43-8C46-42E4-BBDAFBD9C46D}"/>
          </ac:spMkLst>
        </pc:spChg>
        <pc:spChg chg="add mod">
          <ac:chgData name="Alistair McDonald | Weldclass" userId="bc4324a0-7755-4552-9ead-a457c8ac7b07" providerId="ADAL" clId="{656AB07B-F26E-44F4-BF1F-973E87AFE54F}" dt="2022-05-05T05:34:10.356" v="1523" actId="1076"/>
          <ac:spMkLst>
            <pc:docMk/>
            <pc:sldMk cId="1217667855" sldId="439"/>
            <ac:spMk id="9" creationId="{01F5BC8C-4BE0-0B7A-0829-DFCD03800268}"/>
          </ac:spMkLst>
        </pc:spChg>
        <pc:picChg chg="add mod">
          <ac:chgData name="Alistair McDonald | Weldclass" userId="bc4324a0-7755-4552-9ead-a457c8ac7b07" providerId="ADAL" clId="{656AB07B-F26E-44F4-BF1F-973E87AFE54F}" dt="2022-05-05T01:14:08.936" v="1279" actId="1076"/>
          <ac:picMkLst>
            <pc:docMk/>
            <pc:sldMk cId="1217667855" sldId="439"/>
            <ac:picMk id="7" creationId="{AC95FC1B-F60A-EA78-26FE-3D9FAACD0854}"/>
          </ac:picMkLst>
        </pc:picChg>
        <pc:picChg chg="del mod">
          <ac:chgData name="Alistair McDonald | Weldclass" userId="bc4324a0-7755-4552-9ead-a457c8ac7b07" providerId="ADAL" clId="{656AB07B-F26E-44F4-BF1F-973E87AFE54F}" dt="2022-05-04T01:16:33.858" v="249" actId="478"/>
          <ac:picMkLst>
            <pc:docMk/>
            <pc:sldMk cId="1217667855" sldId="439"/>
            <ac:picMk id="15" creationId="{99F696A1-86FB-4365-9BEB-156A3C8B58C7}"/>
          </ac:picMkLst>
        </pc:picChg>
      </pc:sldChg>
      <pc:sldChg chg="del">
        <pc:chgData name="Alistair McDonald | Weldclass" userId="bc4324a0-7755-4552-9ead-a457c8ac7b07" providerId="ADAL" clId="{656AB07B-F26E-44F4-BF1F-973E87AFE54F}" dt="2022-05-04T01:13:31.732" v="198" actId="47"/>
        <pc:sldMkLst>
          <pc:docMk/>
          <pc:sldMk cId="1285546786" sldId="440"/>
        </pc:sldMkLst>
      </pc:sldChg>
      <pc:sldChg chg="del">
        <pc:chgData name="Alistair McDonald | Weldclass" userId="bc4324a0-7755-4552-9ead-a457c8ac7b07" providerId="ADAL" clId="{656AB07B-F26E-44F4-BF1F-973E87AFE54F}" dt="2022-05-04T01:13:32.593" v="199" actId="47"/>
        <pc:sldMkLst>
          <pc:docMk/>
          <pc:sldMk cId="2370100974" sldId="441"/>
        </pc:sldMkLst>
      </pc:sldChg>
      <pc:sldChg chg="del">
        <pc:chgData name="Alistair McDonald | Weldclass" userId="bc4324a0-7755-4552-9ead-a457c8ac7b07" providerId="ADAL" clId="{656AB07B-F26E-44F4-BF1F-973E87AFE54F}" dt="2022-05-04T01:13:42.555" v="200" actId="47"/>
        <pc:sldMkLst>
          <pc:docMk/>
          <pc:sldMk cId="1750901209" sldId="443"/>
        </pc:sldMkLst>
      </pc:sldChg>
      <pc:sldChg chg="addSp delSp modSp mod ord">
        <pc:chgData name="Alistair McDonald | Weldclass" userId="bc4324a0-7755-4552-9ead-a457c8ac7b07" providerId="ADAL" clId="{656AB07B-F26E-44F4-BF1F-973E87AFE54F}" dt="2022-05-04T06:09:56.403" v="1134"/>
        <pc:sldMkLst>
          <pc:docMk/>
          <pc:sldMk cId="2938930555" sldId="444"/>
        </pc:sldMkLst>
        <pc:spChg chg="mod">
          <ac:chgData name="Alistair McDonald | Weldclass" userId="bc4324a0-7755-4552-9ead-a457c8ac7b07" providerId="ADAL" clId="{656AB07B-F26E-44F4-BF1F-973E87AFE54F}" dt="2022-05-04T01:14:30.047" v="208" actId="20577"/>
          <ac:spMkLst>
            <pc:docMk/>
            <pc:sldMk cId="2938930555" sldId="444"/>
            <ac:spMk id="5" creationId="{2FEF239F-A020-41DF-B36C-B24AEF97176C}"/>
          </ac:spMkLst>
        </pc:spChg>
        <pc:spChg chg="del">
          <ac:chgData name="Alistair McDonald | Weldclass" userId="bc4324a0-7755-4552-9ead-a457c8ac7b07" providerId="ADAL" clId="{656AB07B-F26E-44F4-BF1F-973E87AFE54F}" dt="2022-05-04T01:14:36.769" v="209" actId="478"/>
          <ac:spMkLst>
            <pc:docMk/>
            <pc:sldMk cId="2938930555" sldId="444"/>
            <ac:spMk id="7" creationId="{20234D38-83B7-4F67-82A7-1B9E05C4B177}"/>
          </ac:spMkLst>
        </pc:spChg>
        <pc:spChg chg="add mod">
          <ac:chgData name="Alistair McDonald | Weldclass" userId="bc4324a0-7755-4552-9ead-a457c8ac7b07" providerId="ADAL" clId="{656AB07B-F26E-44F4-BF1F-973E87AFE54F}" dt="2022-05-04T01:45:39.732" v="401" actId="20577"/>
          <ac:spMkLst>
            <pc:docMk/>
            <pc:sldMk cId="2938930555" sldId="444"/>
            <ac:spMk id="17" creationId="{17952FF5-3B80-115B-94DF-3ABABDC8BA1D}"/>
          </ac:spMkLst>
        </pc:spChg>
        <pc:spChg chg="add mod">
          <ac:chgData name="Alistair McDonald | Weldclass" userId="bc4324a0-7755-4552-9ead-a457c8ac7b07" providerId="ADAL" clId="{656AB07B-F26E-44F4-BF1F-973E87AFE54F}" dt="2022-05-04T01:46:22.372" v="413" actId="14861"/>
          <ac:spMkLst>
            <pc:docMk/>
            <pc:sldMk cId="2938930555" sldId="444"/>
            <ac:spMk id="18" creationId="{62683543-D302-56CE-0F0E-15D0FF70F69B}"/>
          </ac:spMkLst>
        </pc:spChg>
        <pc:spChg chg="add mod">
          <ac:chgData name="Alistair McDonald | Weldclass" userId="bc4324a0-7755-4552-9ead-a457c8ac7b07" providerId="ADAL" clId="{656AB07B-F26E-44F4-BF1F-973E87AFE54F}" dt="2022-05-04T01:46:39.487" v="419" actId="1038"/>
          <ac:spMkLst>
            <pc:docMk/>
            <pc:sldMk cId="2938930555" sldId="444"/>
            <ac:spMk id="19" creationId="{53F04CC9-24EE-718B-7C87-09452552411D}"/>
          </ac:spMkLst>
        </pc:spChg>
        <pc:spChg chg="add mod">
          <ac:chgData name="Alistair McDonald | Weldclass" userId="bc4324a0-7755-4552-9ead-a457c8ac7b07" providerId="ADAL" clId="{656AB07B-F26E-44F4-BF1F-973E87AFE54F}" dt="2022-05-04T01:47:07.017" v="423" actId="14100"/>
          <ac:spMkLst>
            <pc:docMk/>
            <pc:sldMk cId="2938930555" sldId="444"/>
            <ac:spMk id="20" creationId="{7E0EC0F7-C83D-B4B8-FC85-737152B61B03}"/>
          </ac:spMkLst>
        </pc:spChg>
        <pc:spChg chg="add mod">
          <ac:chgData name="Alistair McDonald | Weldclass" userId="bc4324a0-7755-4552-9ead-a457c8ac7b07" providerId="ADAL" clId="{656AB07B-F26E-44F4-BF1F-973E87AFE54F}" dt="2022-05-04T01:47:16.037" v="426" actId="1076"/>
          <ac:spMkLst>
            <pc:docMk/>
            <pc:sldMk cId="2938930555" sldId="444"/>
            <ac:spMk id="21" creationId="{28E18488-1114-4A6F-76E7-A386F0F1C785}"/>
          </ac:spMkLst>
        </pc:spChg>
        <pc:spChg chg="add mod">
          <ac:chgData name="Alistair McDonald | Weldclass" userId="bc4324a0-7755-4552-9ead-a457c8ac7b07" providerId="ADAL" clId="{656AB07B-F26E-44F4-BF1F-973E87AFE54F}" dt="2022-05-04T01:47:38.847" v="433" actId="1037"/>
          <ac:spMkLst>
            <pc:docMk/>
            <pc:sldMk cId="2938930555" sldId="444"/>
            <ac:spMk id="22" creationId="{C52F1BD8-F0E8-36D6-4A5B-26F0258AC776}"/>
          </ac:spMkLst>
        </pc:spChg>
        <pc:spChg chg="add mod">
          <ac:chgData name="Alistair McDonald | Weldclass" userId="bc4324a0-7755-4552-9ead-a457c8ac7b07" providerId="ADAL" clId="{656AB07B-F26E-44F4-BF1F-973E87AFE54F}" dt="2022-05-04T01:47:49.240" v="437" actId="1076"/>
          <ac:spMkLst>
            <pc:docMk/>
            <pc:sldMk cId="2938930555" sldId="444"/>
            <ac:spMk id="23" creationId="{52CBE846-EE50-AD73-FA26-D603608A1EE3}"/>
          </ac:spMkLst>
        </pc:spChg>
        <pc:spChg chg="add del">
          <ac:chgData name="Alistair McDonald | Weldclass" userId="bc4324a0-7755-4552-9ead-a457c8ac7b07" providerId="ADAL" clId="{656AB07B-F26E-44F4-BF1F-973E87AFE54F}" dt="2022-05-04T01:47:59.573" v="439" actId="478"/>
          <ac:spMkLst>
            <pc:docMk/>
            <pc:sldMk cId="2938930555" sldId="444"/>
            <ac:spMk id="24" creationId="{741B470A-AEDE-5935-D7A0-26CE5ED1683A}"/>
          </ac:spMkLst>
        </pc:spChg>
        <pc:spChg chg="add mod">
          <ac:chgData name="Alistair McDonald | Weldclass" userId="bc4324a0-7755-4552-9ead-a457c8ac7b07" providerId="ADAL" clId="{656AB07B-F26E-44F4-BF1F-973E87AFE54F}" dt="2022-05-04T01:49:00.771" v="458" actId="14100"/>
          <ac:spMkLst>
            <pc:docMk/>
            <pc:sldMk cId="2938930555" sldId="444"/>
            <ac:spMk id="25" creationId="{1C5EE7D0-9F42-B948-8EC0-CD7A76C34609}"/>
          </ac:spMkLst>
        </pc:spChg>
        <pc:spChg chg="add mod">
          <ac:chgData name="Alistair McDonald | Weldclass" userId="bc4324a0-7755-4552-9ead-a457c8ac7b07" providerId="ADAL" clId="{656AB07B-F26E-44F4-BF1F-973E87AFE54F}" dt="2022-05-04T01:49:45.549" v="478" actId="1076"/>
          <ac:spMkLst>
            <pc:docMk/>
            <pc:sldMk cId="2938930555" sldId="444"/>
            <ac:spMk id="26" creationId="{D333062A-D3EF-9A2B-5F3F-68C0C05C4643}"/>
          </ac:spMkLst>
        </pc:spChg>
        <pc:spChg chg="add mod">
          <ac:chgData name="Alistair McDonald | Weldclass" userId="bc4324a0-7755-4552-9ead-a457c8ac7b07" providerId="ADAL" clId="{656AB07B-F26E-44F4-BF1F-973E87AFE54F}" dt="2022-05-04T01:49:18.102" v="469" actId="1036"/>
          <ac:spMkLst>
            <pc:docMk/>
            <pc:sldMk cId="2938930555" sldId="444"/>
            <ac:spMk id="27" creationId="{46EBC506-AED0-4505-8B54-30A585EA0B52}"/>
          </ac:spMkLst>
        </pc:spChg>
        <pc:spChg chg="add mod">
          <ac:chgData name="Alistair McDonald | Weldclass" userId="bc4324a0-7755-4552-9ead-a457c8ac7b07" providerId="ADAL" clId="{656AB07B-F26E-44F4-BF1F-973E87AFE54F}" dt="2022-05-04T01:50:27.869" v="492" actId="14100"/>
          <ac:spMkLst>
            <pc:docMk/>
            <pc:sldMk cId="2938930555" sldId="444"/>
            <ac:spMk id="28" creationId="{CE0D165C-D3D4-B449-40BF-FE3B9140DF12}"/>
          </ac:spMkLst>
        </pc:spChg>
        <pc:spChg chg="add mod">
          <ac:chgData name="Alistair McDonald | Weldclass" userId="bc4324a0-7755-4552-9ead-a457c8ac7b07" providerId="ADAL" clId="{656AB07B-F26E-44F4-BF1F-973E87AFE54F}" dt="2022-05-04T01:50:36.577" v="495" actId="14100"/>
          <ac:spMkLst>
            <pc:docMk/>
            <pc:sldMk cId="2938930555" sldId="444"/>
            <ac:spMk id="29" creationId="{8A4678A4-2AAA-6A92-3DE5-C2C1E8B74346}"/>
          </ac:spMkLst>
        </pc:spChg>
        <pc:spChg chg="add mod">
          <ac:chgData name="Alistair McDonald | Weldclass" userId="bc4324a0-7755-4552-9ead-a457c8ac7b07" providerId="ADAL" clId="{656AB07B-F26E-44F4-BF1F-973E87AFE54F}" dt="2022-05-04T01:50:39.964" v="496" actId="1076"/>
          <ac:spMkLst>
            <pc:docMk/>
            <pc:sldMk cId="2938930555" sldId="444"/>
            <ac:spMk id="30" creationId="{972E1583-1FD4-AA30-6A51-4440397350F7}"/>
          </ac:spMkLst>
        </pc:spChg>
        <pc:spChg chg="add del mod">
          <ac:chgData name="Alistair McDonald | Weldclass" userId="bc4324a0-7755-4552-9ead-a457c8ac7b07" providerId="ADAL" clId="{656AB07B-F26E-44F4-BF1F-973E87AFE54F}" dt="2022-05-04T01:51:03.187" v="504" actId="478"/>
          <ac:spMkLst>
            <pc:docMk/>
            <pc:sldMk cId="2938930555" sldId="444"/>
            <ac:spMk id="31" creationId="{24CCB59D-7BF6-6BF6-B8A1-9A08BB33F3E6}"/>
          </ac:spMkLst>
        </pc:spChg>
        <pc:spChg chg="add mod">
          <ac:chgData name="Alistair McDonald | Weldclass" userId="bc4324a0-7755-4552-9ead-a457c8ac7b07" providerId="ADAL" clId="{656AB07B-F26E-44F4-BF1F-973E87AFE54F}" dt="2022-05-04T01:51:59.993" v="511" actId="14861"/>
          <ac:spMkLst>
            <pc:docMk/>
            <pc:sldMk cId="2938930555" sldId="444"/>
            <ac:spMk id="34" creationId="{193F59D5-A553-3206-369B-71CA75597384}"/>
          </ac:spMkLst>
        </pc:spChg>
        <pc:spChg chg="add mod">
          <ac:chgData name="Alistair McDonald | Weldclass" userId="bc4324a0-7755-4552-9ead-a457c8ac7b07" providerId="ADAL" clId="{656AB07B-F26E-44F4-BF1F-973E87AFE54F}" dt="2022-05-04T01:52:32.335" v="542" actId="1076"/>
          <ac:spMkLst>
            <pc:docMk/>
            <pc:sldMk cId="2938930555" sldId="444"/>
            <ac:spMk id="35" creationId="{2A193CC5-BE3B-692A-6E62-1BE804B56A47}"/>
          </ac:spMkLst>
        </pc:spChg>
        <pc:spChg chg="add del mod">
          <ac:chgData name="Alistair McDonald | Weldclass" userId="bc4324a0-7755-4552-9ead-a457c8ac7b07" providerId="ADAL" clId="{656AB07B-F26E-44F4-BF1F-973E87AFE54F}" dt="2022-05-04T01:53:01.783" v="551" actId="478"/>
          <ac:spMkLst>
            <pc:docMk/>
            <pc:sldMk cId="2938930555" sldId="444"/>
            <ac:spMk id="36" creationId="{B47C0437-7473-4C7E-5C26-B1C1FADA66AB}"/>
          </ac:spMkLst>
        </pc:spChg>
        <pc:spChg chg="add del">
          <ac:chgData name="Alistair McDonald | Weldclass" userId="bc4324a0-7755-4552-9ead-a457c8ac7b07" providerId="ADAL" clId="{656AB07B-F26E-44F4-BF1F-973E87AFE54F}" dt="2022-05-04T01:53:28.071" v="553" actId="478"/>
          <ac:spMkLst>
            <pc:docMk/>
            <pc:sldMk cId="2938930555" sldId="444"/>
            <ac:spMk id="37" creationId="{2946B19D-2813-113C-E32C-B2D94C977368}"/>
          </ac:spMkLst>
        </pc:spChg>
        <pc:spChg chg="add del">
          <ac:chgData name="Alistair McDonald | Weldclass" userId="bc4324a0-7755-4552-9ead-a457c8ac7b07" providerId="ADAL" clId="{656AB07B-F26E-44F4-BF1F-973E87AFE54F}" dt="2022-05-04T01:53:34.755" v="555" actId="478"/>
          <ac:spMkLst>
            <pc:docMk/>
            <pc:sldMk cId="2938930555" sldId="444"/>
            <ac:spMk id="38" creationId="{BE47ACE0-8DE1-8F8E-E5E9-8F7A64D48E52}"/>
          </ac:spMkLst>
        </pc:spChg>
        <pc:spChg chg="add mod">
          <ac:chgData name="Alistair McDonald | Weldclass" userId="bc4324a0-7755-4552-9ead-a457c8ac7b07" providerId="ADAL" clId="{656AB07B-F26E-44F4-BF1F-973E87AFE54F}" dt="2022-05-04T01:54:03.478" v="561" actId="1036"/>
          <ac:spMkLst>
            <pc:docMk/>
            <pc:sldMk cId="2938930555" sldId="444"/>
            <ac:spMk id="39" creationId="{D2E6E545-FA0B-5415-44AD-09854F9BD829}"/>
          </ac:spMkLst>
        </pc:spChg>
        <pc:spChg chg="add mod">
          <ac:chgData name="Alistair McDonald | Weldclass" userId="bc4324a0-7755-4552-9ead-a457c8ac7b07" providerId="ADAL" clId="{656AB07B-F26E-44F4-BF1F-973E87AFE54F}" dt="2022-05-04T01:54:26.916" v="574" actId="1076"/>
          <ac:spMkLst>
            <pc:docMk/>
            <pc:sldMk cId="2938930555" sldId="444"/>
            <ac:spMk id="40" creationId="{A40BBE92-1B52-29D5-2403-179454A49748}"/>
          </ac:spMkLst>
        </pc:spChg>
        <pc:picChg chg="add del mod">
          <ac:chgData name="Alistair McDonald | Weldclass" userId="bc4324a0-7755-4552-9ead-a457c8ac7b07" providerId="ADAL" clId="{656AB07B-F26E-44F4-BF1F-973E87AFE54F}" dt="2022-05-04T01:43:29.298" v="323" actId="478"/>
          <ac:picMkLst>
            <pc:docMk/>
            <pc:sldMk cId="2938930555" sldId="444"/>
            <ac:picMk id="3" creationId="{617FD88D-9D47-CF7F-CD0A-91193B612222}"/>
          </ac:picMkLst>
        </pc:picChg>
        <pc:picChg chg="add del mod modCrop">
          <ac:chgData name="Alistair McDonald | Weldclass" userId="bc4324a0-7755-4552-9ead-a457c8ac7b07" providerId="ADAL" clId="{656AB07B-F26E-44F4-BF1F-973E87AFE54F}" dt="2022-05-04T01:43:28.766" v="322" actId="478"/>
          <ac:picMkLst>
            <pc:docMk/>
            <pc:sldMk cId="2938930555" sldId="444"/>
            <ac:picMk id="9" creationId="{3CB3A58F-A7EC-33DD-2930-9DA0FAB64A93}"/>
          </ac:picMkLst>
        </pc:picChg>
        <pc:picChg chg="add mod">
          <ac:chgData name="Alistair McDonald | Weldclass" userId="bc4324a0-7755-4552-9ead-a457c8ac7b07" providerId="ADAL" clId="{656AB07B-F26E-44F4-BF1F-973E87AFE54F}" dt="2022-05-04T01:45:53.222" v="403" actId="1076"/>
          <ac:picMkLst>
            <pc:docMk/>
            <pc:sldMk cId="2938930555" sldId="444"/>
            <ac:picMk id="11" creationId="{382F1E53-1FCE-E0BA-8246-F2C4BE7574C5}"/>
          </ac:picMkLst>
        </pc:picChg>
        <pc:picChg chg="add del mod">
          <ac:chgData name="Alistair McDonald | Weldclass" userId="bc4324a0-7755-4552-9ead-a457c8ac7b07" providerId="ADAL" clId="{656AB07B-F26E-44F4-BF1F-973E87AFE54F}" dt="2022-05-04T01:45:03.576" v="330" actId="478"/>
          <ac:picMkLst>
            <pc:docMk/>
            <pc:sldMk cId="2938930555" sldId="444"/>
            <ac:picMk id="13" creationId="{FF4E419A-EC00-842F-F5AF-EF0ECF5C77CC}"/>
          </ac:picMkLst>
        </pc:picChg>
        <pc:picChg chg="del">
          <ac:chgData name="Alistair McDonald | Weldclass" userId="bc4324a0-7755-4552-9ead-a457c8ac7b07" providerId="ADAL" clId="{656AB07B-F26E-44F4-BF1F-973E87AFE54F}" dt="2022-05-04T01:17:51.937" v="310" actId="478"/>
          <ac:picMkLst>
            <pc:docMk/>
            <pc:sldMk cId="2938930555" sldId="444"/>
            <ac:picMk id="14" creationId="{C02D5F4C-2F37-447C-A967-2AFD16222B5A}"/>
          </ac:picMkLst>
        </pc:picChg>
        <pc:picChg chg="add mod">
          <ac:chgData name="Alistair McDonald | Weldclass" userId="bc4324a0-7755-4552-9ead-a457c8ac7b07" providerId="ADAL" clId="{656AB07B-F26E-44F4-BF1F-973E87AFE54F}" dt="2022-05-04T01:45:08.463" v="334" actId="1076"/>
          <ac:picMkLst>
            <pc:docMk/>
            <pc:sldMk cId="2938930555" sldId="444"/>
            <ac:picMk id="16" creationId="{662107FF-11EF-5C3A-602E-8EDF8181FCF2}"/>
          </ac:picMkLst>
        </pc:picChg>
        <pc:cxnChg chg="add del mod">
          <ac:chgData name="Alistair McDonald | Weldclass" userId="bc4324a0-7755-4552-9ead-a457c8ac7b07" providerId="ADAL" clId="{656AB07B-F26E-44F4-BF1F-973E87AFE54F}" dt="2022-05-04T01:51:16.611" v="506" actId="478"/>
          <ac:cxnSpMkLst>
            <pc:docMk/>
            <pc:sldMk cId="2938930555" sldId="444"/>
            <ac:cxnSpMk id="33" creationId="{D45DBC99-C257-3533-F51A-EA5EA3C6BC56}"/>
          </ac:cxnSpMkLst>
        </pc:cxnChg>
      </pc:sldChg>
      <pc:sldChg chg="del">
        <pc:chgData name="Alistair McDonald | Weldclass" userId="bc4324a0-7755-4552-9ead-a457c8ac7b07" providerId="ADAL" clId="{656AB07B-F26E-44F4-BF1F-973E87AFE54F}" dt="2022-05-04T01:14:42.200" v="210" actId="47"/>
        <pc:sldMkLst>
          <pc:docMk/>
          <pc:sldMk cId="3558105610" sldId="445"/>
        </pc:sldMkLst>
      </pc:sldChg>
      <pc:sldChg chg="addSp delSp modSp mod ord">
        <pc:chgData name="Alistair McDonald | Weldclass" userId="bc4324a0-7755-4552-9ead-a457c8ac7b07" providerId="ADAL" clId="{656AB07B-F26E-44F4-BF1F-973E87AFE54F}" dt="2022-05-04T06:09:56.403" v="1134"/>
        <pc:sldMkLst>
          <pc:docMk/>
          <pc:sldMk cId="800660361" sldId="446"/>
        </pc:sldMkLst>
        <pc:spChg chg="del">
          <ac:chgData name="Alistair McDonald | Weldclass" userId="bc4324a0-7755-4552-9ead-a457c8ac7b07" providerId="ADAL" clId="{656AB07B-F26E-44F4-BF1F-973E87AFE54F}" dt="2022-05-04T01:55:02.959" v="581" actId="478"/>
          <ac:spMkLst>
            <pc:docMk/>
            <pc:sldMk cId="800660361" sldId="446"/>
            <ac:spMk id="22" creationId="{BA8F71AE-48B7-442E-997F-6AC3B98A1902}"/>
          </ac:spMkLst>
        </pc:spChg>
        <pc:spChg chg="mod">
          <ac:chgData name="Alistair McDonald | Weldclass" userId="bc4324a0-7755-4552-9ead-a457c8ac7b07" providerId="ADAL" clId="{656AB07B-F26E-44F4-BF1F-973E87AFE54F}" dt="2022-05-04T01:54:59.329" v="579" actId="6549"/>
          <ac:spMkLst>
            <pc:docMk/>
            <pc:sldMk cId="800660361" sldId="446"/>
            <ac:spMk id="24" creationId="{D929930E-A386-4B9D-806F-4DA851EC66DE}"/>
          </ac:spMkLst>
        </pc:spChg>
        <pc:spChg chg="del">
          <ac:chgData name="Alistair McDonald | Weldclass" userId="bc4324a0-7755-4552-9ead-a457c8ac7b07" providerId="ADAL" clId="{656AB07B-F26E-44F4-BF1F-973E87AFE54F}" dt="2022-05-04T01:55:05.888" v="584" actId="478"/>
          <ac:spMkLst>
            <pc:docMk/>
            <pc:sldMk cId="800660361" sldId="446"/>
            <ac:spMk id="25" creationId="{AFF51ACF-56EB-4B4C-8147-B97F6B368981}"/>
          </ac:spMkLst>
        </pc:spChg>
        <pc:spChg chg="del">
          <ac:chgData name="Alistair McDonald | Weldclass" userId="bc4324a0-7755-4552-9ead-a457c8ac7b07" providerId="ADAL" clId="{656AB07B-F26E-44F4-BF1F-973E87AFE54F}" dt="2022-05-04T01:55:07.164" v="586" actId="478"/>
          <ac:spMkLst>
            <pc:docMk/>
            <pc:sldMk cId="800660361" sldId="446"/>
            <ac:spMk id="26" creationId="{F907E99E-B352-44C9-84AA-653E5C5012F8}"/>
          </ac:spMkLst>
        </pc:spChg>
        <pc:spChg chg="del">
          <ac:chgData name="Alistair McDonald | Weldclass" userId="bc4324a0-7755-4552-9ead-a457c8ac7b07" providerId="ADAL" clId="{656AB07B-F26E-44F4-BF1F-973E87AFE54F}" dt="2022-05-04T01:55:08.633" v="588" actId="478"/>
          <ac:spMkLst>
            <pc:docMk/>
            <pc:sldMk cId="800660361" sldId="446"/>
            <ac:spMk id="27" creationId="{27AB5EF0-AB5B-4C24-8057-31F4AAFC8E35}"/>
          </ac:spMkLst>
        </pc:spChg>
        <pc:grpChg chg="del">
          <ac:chgData name="Alistair McDonald | Weldclass" userId="bc4324a0-7755-4552-9ead-a457c8ac7b07" providerId="ADAL" clId="{656AB07B-F26E-44F4-BF1F-973E87AFE54F}" dt="2022-05-04T01:55:04.596" v="582" actId="478"/>
          <ac:grpSpMkLst>
            <pc:docMk/>
            <pc:sldMk cId="800660361" sldId="446"/>
            <ac:grpSpMk id="15" creationId="{7E32F713-72B4-4120-8533-D1D7A214E387}"/>
          </ac:grpSpMkLst>
        </pc:grpChg>
        <pc:picChg chg="add mod">
          <ac:chgData name="Alistair McDonald | Weldclass" userId="bc4324a0-7755-4552-9ead-a457c8ac7b07" providerId="ADAL" clId="{656AB07B-F26E-44F4-BF1F-973E87AFE54F}" dt="2022-05-04T01:55:29.619" v="593" actId="1076"/>
          <ac:picMkLst>
            <pc:docMk/>
            <pc:sldMk cId="800660361" sldId="446"/>
            <ac:picMk id="6" creationId="{AE4B1881-AF4D-B35F-A30C-6871464A95F3}"/>
          </ac:picMkLst>
        </pc:picChg>
        <pc:picChg chg="del">
          <ac:chgData name="Alistair McDonald | Weldclass" userId="bc4324a0-7755-4552-9ead-a457c8ac7b07" providerId="ADAL" clId="{656AB07B-F26E-44F4-BF1F-973E87AFE54F}" dt="2022-05-04T01:55:07.811" v="587" actId="478"/>
          <ac:picMkLst>
            <pc:docMk/>
            <pc:sldMk cId="800660361" sldId="446"/>
            <ac:picMk id="14" creationId="{C47AD588-3E99-46A8-9D47-30999176AEA8}"/>
          </ac:picMkLst>
        </pc:picChg>
        <pc:picChg chg="del">
          <ac:chgData name="Alistair McDonald | Weldclass" userId="bc4324a0-7755-4552-9ead-a457c8ac7b07" providerId="ADAL" clId="{656AB07B-F26E-44F4-BF1F-973E87AFE54F}" dt="2022-05-04T01:55:05.282" v="583" actId="478"/>
          <ac:picMkLst>
            <pc:docMk/>
            <pc:sldMk cId="800660361" sldId="446"/>
            <ac:picMk id="20" creationId="{855CEBEF-9C01-47C3-A3BC-A71E91D457F7}"/>
          </ac:picMkLst>
        </pc:picChg>
        <pc:picChg chg="del">
          <ac:chgData name="Alistair McDonald | Weldclass" userId="bc4324a0-7755-4552-9ead-a457c8ac7b07" providerId="ADAL" clId="{656AB07B-F26E-44F4-BF1F-973E87AFE54F}" dt="2022-05-04T01:55:02.208" v="580" actId="478"/>
          <ac:picMkLst>
            <pc:docMk/>
            <pc:sldMk cId="800660361" sldId="446"/>
            <ac:picMk id="23" creationId="{45D49E34-D13A-4E14-8700-B81FEB27FD3C}"/>
          </ac:picMkLst>
        </pc:picChg>
        <pc:picChg chg="del">
          <ac:chgData name="Alistair McDonald | Weldclass" userId="bc4324a0-7755-4552-9ead-a457c8ac7b07" providerId="ADAL" clId="{656AB07B-F26E-44F4-BF1F-973E87AFE54F}" dt="2022-05-04T01:55:06.572" v="585" actId="478"/>
          <ac:picMkLst>
            <pc:docMk/>
            <pc:sldMk cId="800660361" sldId="446"/>
            <ac:picMk id="28" creationId="{5C90ECB3-8848-44BF-A8CF-49B61C4B8352}"/>
          </ac:picMkLst>
        </pc:picChg>
      </pc:sldChg>
      <pc:sldChg chg="del">
        <pc:chgData name="Alistair McDonald | Weldclass" userId="bc4324a0-7755-4552-9ead-a457c8ac7b07" providerId="ADAL" clId="{656AB07B-F26E-44F4-BF1F-973E87AFE54F}" dt="2022-05-04T01:14:53.987" v="211" actId="47"/>
        <pc:sldMkLst>
          <pc:docMk/>
          <pc:sldMk cId="2299864767" sldId="447"/>
        </pc:sldMkLst>
      </pc:sldChg>
      <pc:sldChg chg="addSp delSp modSp add del mod">
        <pc:chgData name="Alistair McDonald | Weldclass" userId="bc4324a0-7755-4552-9ead-a457c8ac7b07" providerId="ADAL" clId="{656AB07B-F26E-44F4-BF1F-973E87AFE54F}" dt="2022-05-04T02:13:47.626" v="908" actId="47"/>
        <pc:sldMkLst>
          <pc:docMk/>
          <pc:sldMk cId="1726788671" sldId="448"/>
        </pc:sldMkLst>
        <pc:spChg chg="add mod">
          <ac:chgData name="Alistair McDonald | Weldclass" userId="bc4324a0-7755-4552-9ead-a457c8ac7b07" providerId="ADAL" clId="{656AB07B-F26E-44F4-BF1F-973E87AFE54F}" dt="2022-05-04T02:12:13.311" v="894" actId="20577"/>
          <ac:spMkLst>
            <pc:docMk/>
            <pc:sldMk cId="1726788671" sldId="448"/>
            <ac:spMk id="9" creationId="{CF07738F-6E8A-5AEA-F67F-5AA2DEEFA4D3}"/>
          </ac:spMkLst>
        </pc:spChg>
        <pc:spChg chg="add mod">
          <ac:chgData name="Alistair McDonald | Weldclass" userId="bc4324a0-7755-4552-9ead-a457c8ac7b07" providerId="ADAL" clId="{656AB07B-F26E-44F4-BF1F-973E87AFE54F}" dt="2022-05-04T02:11:47.927" v="884" actId="207"/>
          <ac:spMkLst>
            <pc:docMk/>
            <pc:sldMk cId="1726788671" sldId="448"/>
            <ac:spMk id="10" creationId="{95BA1585-B4F0-D410-BAAD-AB4EFF5A175B}"/>
          </ac:spMkLst>
        </pc:spChg>
        <pc:spChg chg="mod topLvl">
          <ac:chgData name="Alistair McDonald | Weldclass" userId="bc4324a0-7755-4552-9ead-a457c8ac7b07" providerId="ADAL" clId="{656AB07B-F26E-44F4-BF1F-973E87AFE54F}" dt="2022-05-04T02:10:13.880" v="874" actId="1076"/>
          <ac:spMkLst>
            <pc:docMk/>
            <pc:sldMk cId="1726788671" sldId="448"/>
            <ac:spMk id="12" creationId="{E540791F-3450-9DCB-25B7-D2827CBF6F97}"/>
          </ac:spMkLst>
        </pc:spChg>
        <pc:spChg chg="del mod topLvl">
          <ac:chgData name="Alistair McDonald | Weldclass" userId="bc4324a0-7755-4552-9ead-a457c8ac7b07" providerId="ADAL" clId="{656AB07B-F26E-44F4-BF1F-973E87AFE54F}" dt="2022-05-04T02:05:28.236" v="610" actId="478"/>
          <ac:spMkLst>
            <pc:docMk/>
            <pc:sldMk cId="1726788671" sldId="448"/>
            <ac:spMk id="13" creationId="{805F8077-3844-1D37-B1F2-5D257CB27813}"/>
          </ac:spMkLst>
        </pc:spChg>
        <pc:spChg chg="add mod">
          <ac:chgData name="Alistair McDonald | Weldclass" userId="bc4324a0-7755-4552-9ead-a457c8ac7b07" providerId="ADAL" clId="{656AB07B-F26E-44F4-BF1F-973E87AFE54F}" dt="2022-05-04T02:11:25.714" v="880" actId="1076"/>
          <ac:spMkLst>
            <pc:docMk/>
            <pc:sldMk cId="1726788671" sldId="448"/>
            <ac:spMk id="14" creationId="{28B1CA68-11DA-2A3D-1691-26E615EB597D}"/>
          </ac:spMkLst>
        </pc:spChg>
        <pc:spChg chg="add mod">
          <ac:chgData name="Alistair McDonald | Weldclass" userId="bc4324a0-7755-4552-9ead-a457c8ac7b07" providerId="ADAL" clId="{656AB07B-F26E-44F4-BF1F-973E87AFE54F}" dt="2022-05-04T02:11:38.295" v="882" actId="1076"/>
          <ac:spMkLst>
            <pc:docMk/>
            <pc:sldMk cId="1726788671" sldId="448"/>
            <ac:spMk id="15" creationId="{4250277D-4F41-C01B-D681-EF1E0E60D0F7}"/>
          </ac:spMkLst>
        </pc:spChg>
        <pc:spChg chg="add mod">
          <ac:chgData name="Alistair McDonald | Weldclass" userId="bc4324a0-7755-4552-9ead-a457c8ac7b07" providerId="ADAL" clId="{656AB07B-F26E-44F4-BF1F-973E87AFE54F}" dt="2022-05-04T02:12:30.686" v="901" actId="1076"/>
          <ac:spMkLst>
            <pc:docMk/>
            <pc:sldMk cId="1726788671" sldId="448"/>
            <ac:spMk id="16" creationId="{47D199F6-2613-F7CB-B153-B349854295E1}"/>
          </ac:spMkLst>
        </pc:spChg>
        <pc:grpChg chg="add mod">
          <ac:chgData name="Alistair McDonald | Weldclass" userId="bc4324a0-7755-4552-9ead-a457c8ac7b07" providerId="ADAL" clId="{656AB07B-F26E-44F4-BF1F-973E87AFE54F}" dt="2022-05-04T02:11:42.355" v="883" actId="1076"/>
          <ac:grpSpMkLst>
            <pc:docMk/>
            <pc:sldMk cId="1726788671" sldId="448"/>
            <ac:grpSpMk id="8" creationId="{C532ED8F-6C9B-2304-E0EE-0DBFE820254D}"/>
          </ac:grpSpMkLst>
        </pc:grpChg>
        <pc:grpChg chg="add del mod">
          <ac:chgData name="Alistair McDonald | Weldclass" userId="bc4324a0-7755-4552-9ead-a457c8ac7b07" providerId="ADAL" clId="{656AB07B-F26E-44F4-BF1F-973E87AFE54F}" dt="2022-05-04T02:05:28.236" v="610" actId="478"/>
          <ac:grpSpMkLst>
            <pc:docMk/>
            <pc:sldMk cId="1726788671" sldId="448"/>
            <ac:grpSpMk id="11" creationId="{2E565954-2D33-C663-9058-0596B253C71C}"/>
          </ac:grpSpMkLst>
        </pc:grpChg>
        <pc:picChg chg="mod">
          <ac:chgData name="Alistair McDonald | Weldclass" userId="bc4324a0-7755-4552-9ead-a457c8ac7b07" providerId="ADAL" clId="{656AB07B-F26E-44F4-BF1F-973E87AFE54F}" dt="2022-05-04T02:10:19.900" v="875" actId="1076"/>
          <ac:picMkLst>
            <pc:docMk/>
            <pc:sldMk cId="1726788671" sldId="448"/>
            <ac:picMk id="3" creationId="{10619157-3A72-49DA-8137-D6E67E8E5204}"/>
          </ac:picMkLst>
        </pc:picChg>
        <pc:picChg chg="add mod modCrop">
          <ac:chgData name="Alistair McDonald | Weldclass" userId="bc4324a0-7755-4552-9ead-a457c8ac7b07" providerId="ADAL" clId="{656AB07B-F26E-44F4-BF1F-973E87AFE54F}" dt="2022-05-04T02:12:40.402" v="902" actId="18131"/>
          <ac:picMkLst>
            <pc:docMk/>
            <pc:sldMk cId="1726788671" sldId="448"/>
            <ac:picMk id="7" creationId="{029FFFED-A4B2-B928-4AE3-734ECD9EDFB7}"/>
          </ac:picMkLst>
        </pc:picChg>
      </pc:sldChg>
      <pc:sldChg chg="add del">
        <pc:chgData name="Alistair McDonald | Weldclass" userId="bc4324a0-7755-4552-9ead-a457c8ac7b07" providerId="ADAL" clId="{656AB07B-F26E-44F4-BF1F-973E87AFE54F}" dt="2022-05-04T02:13:48.619" v="909" actId="47"/>
        <pc:sldMkLst>
          <pc:docMk/>
          <pc:sldMk cId="963265178" sldId="449"/>
        </pc:sldMkLst>
      </pc:sldChg>
      <pc:sldChg chg="addSp delSp modSp mod">
        <pc:chgData name="Alistair McDonald | Weldclass" userId="bc4324a0-7755-4552-9ead-a457c8ac7b07" providerId="ADAL" clId="{656AB07B-F26E-44F4-BF1F-973E87AFE54F}" dt="2022-05-04T02:31:02.221" v="1130" actId="688"/>
        <pc:sldMkLst>
          <pc:docMk/>
          <pc:sldMk cId="2766628367" sldId="450"/>
        </pc:sldMkLst>
        <pc:spChg chg="add mod">
          <ac:chgData name="Alistair McDonald | Weldclass" userId="bc4324a0-7755-4552-9ead-a457c8ac7b07" providerId="ADAL" clId="{656AB07B-F26E-44F4-BF1F-973E87AFE54F}" dt="2022-05-04T02:31:02.221" v="1130" actId="688"/>
          <ac:spMkLst>
            <pc:docMk/>
            <pc:sldMk cId="2766628367" sldId="450"/>
            <ac:spMk id="12" creationId="{2B059F75-816C-794B-8017-E8B8AB2499B6}"/>
          </ac:spMkLst>
        </pc:spChg>
        <pc:spChg chg="add mod">
          <ac:chgData name="Alistair McDonald | Weldclass" userId="bc4324a0-7755-4552-9ead-a457c8ac7b07" providerId="ADAL" clId="{656AB07B-F26E-44F4-BF1F-973E87AFE54F}" dt="2022-05-04T02:28:28.417" v="1060" actId="207"/>
          <ac:spMkLst>
            <pc:docMk/>
            <pc:sldMk cId="2766628367" sldId="450"/>
            <ac:spMk id="16" creationId="{639EFE6B-488A-D645-C435-E9D95031B035}"/>
          </ac:spMkLst>
        </pc:spChg>
        <pc:spChg chg="add mod">
          <ac:chgData name="Alistair McDonald | Weldclass" userId="bc4324a0-7755-4552-9ead-a457c8ac7b07" providerId="ADAL" clId="{656AB07B-F26E-44F4-BF1F-973E87AFE54F}" dt="2022-05-04T02:26:30.957" v="1030" actId="1076"/>
          <ac:spMkLst>
            <pc:docMk/>
            <pc:sldMk cId="2766628367" sldId="450"/>
            <ac:spMk id="17" creationId="{D6D86B16-ADC3-066F-FD3B-761E5BCBB66B}"/>
          </ac:spMkLst>
        </pc:spChg>
        <pc:spChg chg="add mod">
          <ac:chgData name="Alistair McDonald | Weldclass" userId="bc4324a0-7755-4552-9ead-a457c8ac7b07" providerId="ADAL" clId="{656AB07B-F26E-44F4-BF1F-973E87AFE54F}" dt="2022-05-04T02:29:27.378" v="1093" actId="164"/>
          <ac:spMkLst>
            <pc:docMk/>
            <pc:sldMk cId="2766628367" sldId="450"/>
            <ac:spMk id="18" creationId="{DE718BCD-592B-DF53-D4CD-DB0B18BFB4CD}"/>
          </ac:spMkLst>
        </pc:spChg>
        <pc:spChg chg="add mod">
          <ac:chgData name="Alistair McDonald | Weldclass" userId="bc4324a0-7755-4552-9ead-a457c8ac7b07" providerId="ADAL" clId="{656AB07B-F26E-44F4-BF1F-973E87AFE54F}" dt="2022-05-04T02:30:54.969" v="1129" actId="688"/>
          <ac:spMkLst>
            <pc:docMk/>
            <pc:sldMk cId="2766628367" sldId="450"/>
            <ac:spMk id="20" creationId="{87A099A9-4F3E-7A8D-7783-AA62F60710C6}"/>
          </ac:spMkLst>
        </pc:spChg>
        <pc:spChg chg="add mod">
          <ac:chgData name="Alistair McDonald | Weldclass" userId="bc4324a0-7755-4552-9ead-a457c8ac7b07" providerId="ADAL" clId="{656AB07B-F26E-44F4-BF1F-973E87AFE54F}" dt="2022-05-04T02:29:06.715" v="1090" actId="1036"/>
          <ac:spMkLst>
            <pc:docMk/>
            <pc:sldMk cId="2766628367" sldId="450"/>
            <ac:spMk id="22" creationId="{551EF519-9DBF-E76F-22E5-4270E0C746DC}"/>
          </ac:spMkLst>
        </pc:spChg>
        <pc:spChg chg="mod">
          <ac:chgData name="Alistair McDonald | Weldclass" userId="bc4324a0-7755-4552-9ead-a457c8ac7b07" providerId="ADAL" clId="{656AB07B-F26E-44F4-BF1F-973E87AFE54F}" dt="2022-05-04T02:16:20.440" v="944"/>
          <ac:spMkLst>
            <pc:docMk/>
            <pc:sldMk cId="2766628367" sldId="450"/>
            <ac:spMk id="25" creationId="{0EA4C1DE-F497-4FCF-A07E-82FDFDBD2EDD}"/>
          </ac:spMkLst>
        </pc:spChg>
        <pc:spChg chg="add del mod">
          <ac:chgData name="Alistair McDonald | Weldclass" userId="bc4324a0-7755-4552-9ead-a457c8ac7b07" providerId="ADAL" clId="{656AB07B-F26E-44F4-BF1F-973E87AFE54F}" dt="2022-05-04T02:30:34.347" v="1125" actId="478"/>
          <ac:spMkLst>
            <pc:docMk/>
            <pc:sldMk cId="2766628367" sldId="450"/>
            <ac:spMk id="27" creationId="{52C383A5-A218-C68C-D791-1E9AAAFCE351}"/>
          </ac:spMkLst>
        </pc:spChg>
        <pc:grpChg chg="add mod">
          <ac:chgData name="Alistair McDonald | Weldclass" userId="bc4324a0-7755-4552-9ead-a457c8ac7b07" providerId="ADAL" clId="{656AB07B-F26E-44F4-BF1F-973E87AFE54F}" dt="2022-05-04T02:28:33.990" v="1061" actId="164"/>
          <ac:grpSpMkLst>
            <pc:docMk/>
            <pc:sldMk cId="2766628367" sldId="450"/>
            <ac:grpSpMk id="13" creationId="{A05238B0-4C19-BEBF-DBD1-B9AE5A9B01B8}"/>
          </ac:grpSpMkLst>
        </pc:grpChg>
        <pc:grpChg chg="add mod">
          <ac:chgData name="Alistair McDonald | Weldclass" userId="bc4324a0-7755-4552-9ead-a457c8ac7b07" providerId="ADAL" clId="{656AB07B-F26E-44F4-BF1F-973E87AFE54F}" dt="2022-05-04T02:29:27.378" v="1093" actId="164"/>
          <ac:grpSpMkLst>
            <pc:docMk/>
            <pc:sldMk cId="2766628367" sldId="450"/>
            <ac:grpSpMk id="14" creationId="{8BEE71EE-3AC0-4801-A362-CC2350362CEE}"/>
          </ac:grpSpMkLst>
        </pc:grpChg>
        <pc:grpChg chg="add mod">
          <ac:chgData name="Alistair McDonald | Weldclass" userId="bc4324a0-7755-4552-9ead-a457c8ac7b07" providerId="ADAL" clId="{656AB07B-F26E-44F4-BF1F-973E87AFE54F}" dt="2022-05-04T02:29:27.378" v="1093" actId="164"/>
          <ac:grpSpMkLst>
            <pc:docMk/>
            <pc:sldMk cId="2766628367" sldId="450"/>
            <ac:grpSpMk id="15" creationId="{618D1A4E-CBE1-D2F1-8B22-750DFD1D03CC}"/>
          </ac:grpSpMkLst>
        </pc:grpChg>
        <pc:grpChg chg="add mod">
          <ac:chgData name="Alistair McDonald | Weldclass" userId="bc4324a0-7755-4552-9ead-a457c8ac7b07" providerId="ADAL" clId="{656AB07B-F26E-44F4-BF1F-973E87AFE54F}" dt="2022-05-04T02:30:38.729" v="1128" actId="1076"/>
          <ac:grpSpMkLst>
            <pc:docMk/>
            <pc:sldMk cId="2766628367" sldId="450"/>
            <ac:grpSpMk id="19" creationId="{23F95272-7EBB-62AD-CBD1-0600AAA24BC4}"/>
          </ac:grpSpMkLst>
        </pc:grpChg>
        <pc:picChg chg="del">
          <ac:chgData name="Alistair McDonald | Weldclass" userId="bc4324a0-7755-4552-9ead-a457c8ac7b07" providerId="ADAL" clId="{656AB07B-F26E-44F4-BF1F-973E87AFE54F}" dt="2022-05-04T02:29:30.134" v="1094" actId="478"/>
          <ac:picMkLst>
            <pc:docMk/>
            <pc:sldMk cId="2766628367" sldId="450"/>
            <ac:picMk id="3" creationId="{4FEA7061-F035-4260-AB6F-43304C5A5C43}"/>
          </ac:picMkLst>
        </pc:picChg>
        <pc:picChg chg="add del mod">
          <ac:chgData name="Alistair McDonald | Weldclass" userId="bc4324a0-7755-4552-9ead-a457c8ac7b07" providerId="ADAL" clId="{656AB07B-F26E-44F4-BF1F-973E87AFE54F}" dt="2022-05-04T02:29:27.378" v="1093" actId="164"/>
          <ac:picMkLst>
            <pc:docMk/>
            <pc:sldMk cId="2766628367" sldId="450"/>
            <ac:picMk id="6" creationId="{AC0B9783-2CEF-EE36-67F5-FEAF48220A37}"/>
          </ac:picMkLst>
        </pc:picChg>
        <pc:picChg chg="add mod modCrop">
          <ac:chgData name="Alistair McDonald | Weldclass" userId="bc4324a0-7755-4552-9ead-a457c8ac7b07" providerId="ADAL" clId="{656AB07B-F26E-44F4-BF1F-973E87AFE54F}" dt="2022-05-04T02:29:27.378" v="1093" actId="164"/>
          <ac:picMkLst>
            <pc:docMk/>
            <pc:sldMk cId="2766628367" sldId="450"/>
            <ac:picMk id="7" creationId="{8462B6A8-2E99-C7F8-BD91-B713605BBFD0}"/>
          </ac:picMkLst>
        </pc:picChg>
        <pc:picChg chg="add del mod">
          <ac:chgData name="Alistair McDonald | Weldclass" userId="bc4324a0-7755-4552-9ead-a457c8ac7b07" providerId="ADAL" clId="{656AB07B-F26E-44F4-BF1F-973E87AFE54F}" dt="2022-05-04T02:16:21.079" v="948"/>
          <ac:picMkLst>
            <pc:docMk/>
            <pc:sldMk cId="2766628367" sldId="450"/>
            <ac:picMk id="9" creationId="{ADB54254-0F7D-D26B-7F1C-15BEC5278A0B}"/>
          </ac:picMkLst>
        </pc:picChg>
        <pc:picChg chg="add del mod">
          <ac:chgData name="Alistair McDonald | Weldclass" userId="bc4324a0-7755-4552-9ead-a457c8ac7b07" providerId="ADAL" clId="{656AB07B-F26E-44F4-BF1F-973E87AFE54F}" dt="2022-05-04T02:16:20.440" v="944"/>
          <ac:picMkLst>
            <pc:docMk/>
            <pc:sldMk cId="2766628367" sldId="450"/>
            <ac:picMk id="11" creationId="{C98D97CF-DC03-BD56-D267-E8780956BE3D}"/>
          </ac:picMkLst>
        </pc:picChg>
        <pc:picChg chg="add del mod">
          <ac:chgData name="Alistair McDonald | Weldclass" userId="bc4324a0-7755-4552-9ead-a457c8ac7b07" providerId="ADAL" clId="{656AB07B-F26E-44F4-BF1F-973E87AFE54F}" dt="2022-05-04T02:30:34.639" v="1126" actId="478"/>
          <ac:picMkLst>
            <pc:docMk/>
            <pc:sldMk cId="2766628367" sldId="450"/>
            <ac:picMk id="23" creationId="{3CBA5B3F-1B31-4521-7DD3-DA7BF46FC5BB}"/>
          </ac:picMkLst>
        </pc:picChg>
        <pc:picChg chg="add del mod">
          <ac:chgData name="Alistair McDonald | Weldclass" userId="bc4324a0-7755-4552-9ead-a457c8ac7b07" providerId="ADAL" clId="{656AB07B-F26E-44F4-BF1F-973E87AFE54F}" dt="2022-05-04T02:30:34.948" v="1127" actId="478"/>
          <ac:picMkLst>
            <pc:docMk/>
            <pc:sldMk cId="2766628367" sldId="450"/>
            <ac:picMk id="1026" creationId="{504C22DE-231C-8A7F-B055-BDF1DB562FE7}"/>
          </ac:picMkLst>
        </pc:picChg>
      </pc:sldChg>
      <pc:sldChg chg="del">
        <pc:chgData name="Alistair McDonald | Weldclass" userId="bc4324a0-7755-4552-9ead-a457c8ac7b07" providerId="ADAL" clId="{656AB07B-F26E-44F4-BF1F-973E87AFE54F}" dt="2022-05-04T02:31:21.522" v="1131" actId="47"/>
        <pc:sldMkLst>
          <pc:docMk/>
          <pc:sldMk cId="2543709031" sldId="451"/>
        </pc:sldMkLst>
      </pc:sldChg>
      <pc:sldChg chg="del">
        <pc:chgData name="Alistair McDonald | Weldclass" userId="bc4324a0-7755-4552-9ead-a457c8ac7b07" providerId="ADAL" clId="{656AB07B-F26E-44F4-BF1F-973E87AFE54F}" dt="2022-05-04T01:15:21.214" v="212" actId="47"/>
        <pc:sldMkLst>
          <pc:docMk/>
          <pc:sldMk cId="2616344466" sldId="452"/>
        </pc:sldMkLst>
      </pc:sldChg>
      <pc:sldChg chg="del">
        <pc:chgData name="Alistair McDonald | Weldclass" userId="bc4324a0-7755-4552-9ead-a457c8ac7b07" providerId="ADAL" clId="{656AB07B-F26E-44F4-BF1F-973E87AFE54F}" dt="2022-05-04T02:31:22.574" v="1132" actId="47"/>
        <pc:sldMkLst>
          <pc:docMk/>
          <pc:sldMk cId="3302507915" sldId="453"/>
        </pc:sldMkLst>
      </pc:sldChg>
      <pc:sldChg chg="del">
        <pc:chgData name="Alistair McDonald | Weldclass" userId="bc4324a0-7755-4552-9ead-a457c8ac7b07" providerId="ADAL" clId="{656AB07B-F26E-44F4-BF1F-973E87AFE54F}" dt="2022-05-04T00:25:37.500" v="3" actId="47"/>
        <pc:sldMkLst>
          <pc:docMk/>
          <pc:sldMk cId="69701932" sldId="454"/>
        </pc:sldMkLst>
      </pc:sldChg>
      <pc:sldChg chg="del">
        <pc:chgData name="Alistair McDonald | Weldclass" userId="bc4324a0-7755-4552-9ead-a457c8ac7b07" providerId="ADAL" clId="{656AB07B-F26E-44F4-BF1F-973E87AFE54F}" dt="2022-05-04T00:25:37.975" v="4" actId="47"/>
        <pc:sldMkLst>
          <pc:docMk/>
          <pc:sldMk cId="785027100" sldId="456"/>
        </pc:sldMkLst>
      </pc:sldChg>
      <pc:sldChg chg="del">
        <pc:chgData name="Alistair McDonald | Weldclass" userId="bc4324a0-7755-4552-9ead-a457c8ac7b07" providerId="ADAL" clId="{656AB07B-F26E-44F4-BF1F-973E87AFE54F}" dt="2022-05-04T00:25:38.525" v="5" actId="47"/>
        <pc:sldMkLst>
          <pc:docMk/>
          <pc:sldMk cId="1424379390" sldId="457"/>
        </pc:sldMkLst>
      </pc:sldChg>
      <pc:sldChg chg="del">
        <pc:chgData name="Alistair McDonald | Weldclass" userId="bc4324a0-7755-4552-9ead-a457c8ac7b07" providerId="ADAL" clId="{656AB07B-F26E-44F4-BF1F-973E87AFE54F}" dt="2022-05-04T00:25:38.949" v="6" actId="47"/>
        <pc:sldMkLst>
          <pc:docMk/>
          <pc:sldMk cId="1111057922" sldId="458"/>
        </pc:sldMkLst>
      </pc:sldChg>
      <pc:sldChg chg="del">
        <pc:chgData name="Alistair McDonald | Weldclass" userId="bc4324a0-7755-4552-9ead-a457c8ac7b07" providerId="ADAL" clId="{656AB07B-F26E-44F4-BF1F-973E87AFE54F}" dt="2022-05-04T00:25:49.343" v="15" actId="47"/>
        <pc:sldMkLst>
          <pc:docMk/>
          <pc:sldMk cId="327726669" sldId="459"/>
        </pc:sldMkLst>
      </pc:sldChg>
      <pc:sldChg chg="del">
        <pc:chgData name="Alistair McDonald | Weldclass" userId="bc4324a0-7755-4552-9ead-a457c8ac7b07" providerId="ADAL" clId="{656AB07B-F26E-44F4-BF1F-973E87AFE54F}" dt="2022-05-04T00:25:49.771" v="16" actId="47"/>
        <pc:sldMkLst>
          <pc:docMk/>
          <pc:sldMk cId="959435580" sldId="460"/>
        </pc:sldMkLst>
      </pc:sldChg>
      <pc:sldChg chg="del">
        <pc:chgData name="Alistair McDonald | Weldclass" userId="bc4324a0-7755-4552-9ead-a457c8ac7b07" providerId="ADAL" clId="{656AB07B-F26E-44F4-BF1F-973E87AFE54F}" dt="2022-05-04T00:25:50.836" v="17" actId="47"/>
        <pc:sldMkLst>
          <pc:docMk/>
          <pc:sldMk cId="2192239932" sldId="461"/>
        </pc:sldMkLst>
      </pc:sldChg>
      <pc:sldChg chg="del">
        <pc:chgData name="Alistair McDonald | Weldclass" userId="bc4324a0-7755-4552-9ead-a457c8ac7b07" providerId="ADAL" clId="{656AB07B-F26E-44F4-BF1F-973E87AFE54F}" dt="2022-05-04T00:26:00.317" v="19" actId="47"/>
        <pc:sldMkLst>
          <pc:docMk/>
          <pc:sldMk cId="1681406935" sldId="462"/>
        </pc:sldMkLst>
      </pc:sldChg>
      <pc:sldChg chg="del">
        <pc:chgData name="Alistair McDonald | Weldclass" userId="bc4324a0-7755-4552-9ead-a457c8ac7b07" providerId="ADAL" clId="{656AB07B-F26E-44F4-BF1F-973E87AFE54F}" dt="2022-05-04T00:26:01.321" v="20" actId="47"/>
        <pc:sldMkLst>
          <pc:docMk/>
          <pc:sldMk cId="4010860206" sldId="463"/>
        </pc:sldMkLst>
      </pc:sldChg>
      <pc:sldChg chg="del">
        <pc:chgData name="Alistair McDonald | Weldclass" userId="bc4324a0-7755-4552-9ead-a457c8ac7b07" providerId="ADAL" clId="{656AB07B-F26E-44F4-BF1F-973E87AFE54F}" dt="2022-05-04T01:15:33.502" v="214" actId="47"/>
        <pc:sldMkLst>
          <pc:docMk/>
          <pc:sldMk cId="3974074077" sldId="464"/>
        </pc:sldMkLst>
      </pc:sldChg>
      <pc:sldChg chg="del">
        <pc:chgData name="Alistair McDonald | Weldclass" userId="bc4324a0-7755-4552-9ead-a457c8ac7b07" providerId="ADAL" clId="{656AB07B-F26E-44F4-BF1F-973E87AFE54F}" dt="2022-05-04T00:25:57.681" v="18" actId="47"/>
        <pc:sldMkLst>
          <pc:docMk/>
          <pc:sldMk cId="2963532689" sldId="466"/>
        </pc:sldMkLst>
      </pc:sldChg>
      <pc:sldChg chg="del">
        <pc:chgData name="Alistair McDonald | Weldclass" userId="bc4324a0-7755-4552-9ead-a457c8ac7b07" providerId="ADAL" clId="{656AB07B-F26E-44F4-BF1F-973E87AFE54F}" dt="2022-05-04T00:25:34.166" v="1" actId="47"/>
        <pc:sldMkLst>
          <pc:docMk/>
          <pc:sldMk cId="3095141299" sldId="467"/>
        </pc:sldMkLst>
      </pc:sldChg>
      <pc:sldChg chg="del">
        <pc:chgData name="Alistair McDonald | Weldclass" userId="bc4324a0-7755-4552-9ead-a457c8ac7b07" providerId="ADAL" clId="{656AB07B-F26E-44F4-BF1F-973E87AFE54F}" dt="2022-05-04T01:15:32.168" v="213" actId="47"/>
        <pc:sldMkLst>
          <pc:docMk/>
          <pc:sldMk cId="1938795240" sldId="468"/>
        </pc:sldMkLst>
      </pc:sldChg>
      <pc:sldChg chg="del">
        <pc:chgData name="Alistair McDonald | Weldclass" userId="bc4324a0-7755-4552-9ead-a457c8ac7b07" providerId="ADAL" clId="{656AB07B-F26E-44F4-BF1F-973E87AFE54F}" dt="2022-05-04T00:25:45.657" v="12" actId="47"/>
        <pc:sldMkLst>
          <pc:docMk/>
          <pc:sldMk cId="1935027275" sldId="469"/>
        </pc:sldMkLst>
      </pc:sldChg>
      <pc:sldChg chg="del">
        <pc:chgData name="Alistair McDonald | Weldclass" userId="bc4324a0-7755-4552-9ead-a457c8ac7b07" providerId="ADAL" clId="{656AB07B-F26E-44F4-BF1F-973E87AFE54F}" dt="2022-05-04T00:25:46.774" v="13" actId="47"/>
        <pc:sldMkLst>
          <pc:docMk/>
          <pc:sldMk cId="1350634870" sldId="470"/>
        </pc:sldMkLst>
      </pc:sldChg>
      <pc:sldChg chg="del">
        <pc:chgData name="Alistair McDonald | Weldclass" userId="bc4324a0-7755-4552-9ead-a457c8ac7b07" providerId="ADAL" clId="{656AB07B-F26E-44F4-BF1F-973E87AFE54F}" dt="2022-05-04T00:25:47.406" v="14" actId="47"/>
        <pc:sldMkLst>
          <pc:docMk/>
          <pc:sldMk cId="2768579599" sldId="471"/>
        </pc:sldMkLst>
      </pc:sldChg>
      <pc:sldChg chg="del">
        <pc:chgData name="Alistair McDonald | Weldclass" userId="bc4324a0-7755-4552-9ead-a457c8ac7b07" providerId="ADAL" clId="{656AB07B-F26E-44F4-BF1F-973E87AFE54F}" dt="2022-05-04T00:25:42.801" v="10" actId="47"/>
        <pc:sldMkLst>
          <pc:docMk/>
          <pc:sldMk cId="3070797315" sldId="478"/>
        </pc:sldMkLst>
      </pc:sldChg>
      <pc:sldChg chg="del">
        <pc:chgData name="Alistair McDonald | Weldclass" userId="bc4324a0-7755-4552-9ead-a457c8ac7b07" providerId="ADAL" clId="{656AB07B-F26E-44F4-BF1F-973E87AFE54F}" dt="2022-05-04T00:25:44.422" v="11" actId="47"/>
        <pc:sldMkLst>
          <pc:docMk/>
          <pc:sldMk cId="1894900623" sldId="479"/>
        </pc:sldMkLst>
      </pc:sldChg>
      <pc:sldChg chg="addSp delSp modSp add mod">
        <pc:chgData name="Alistair McDonald | Weldclass" userId="bc4324a0-7755-4552-9ead-a457c8ac7b07" providerId="ADAL" clId="{656AB07B-F26E-44F4-BF1F-973E87AFE54F}" dt="2022-05-05T05:33:57.548" v="1522" actId="1076"/>
        <pc:sldMkLst>
          <pc:docMk/>
          <pc:sldMk cId="752486522" sldId="481"/>
        </pc:sldMkLst>
        <pc:spChg chg="add mod">
          <ac:chgData name="Alistair McDonald | Weldclass" userId="bc4324a0-7755-4552-9ead-a457c8ac7b07" providerId="ADAL" clId="{656AB07B-F26E-44F4-BF1F-973E87AFE54F}" dt="2022-05-05T05:33:43.315" v="1519" actId="207"/>
          <ac:spMkLst>
            <pc:docMk/>
            <pc:sldMk cId="752486522" sldId="481"/>
            <ac:spMk id="2" creationId="{4F584532-0826-18CD-A5AB-0DE83ECB3FAA}"/>
          </ac:spMkLst>
        </pc:spChg>
        <pc:spChg chg="mod">
          <ac:chgData name="Alistair McDonald | Weldclass" userId="bc4324a0-7755-4552-9ead-a457c8ac7b07" providerId="ADAL" clId="{656AB07B-F26E-44F4-BF1F-973E87AFE54F}" dt="2022-05-05T01:14:53.043" v="1301" actId="20577"/>
          <ac:spMkLst>
            <pc:docMk/>
            <pc:sldMk cId="752486522" sldId="481"/>
            <ac:spMk id="5" creationId="{2FEF239F-A020-41DF-B36C-B24AEF97176C}"/>
          </ac:spMkLst>
        </pc:spChg>
        <pc:spChg chg="del">
          <ac:chgData name="Alistair McDonald | Weldclass" userId="bc4324a0-7755-4552-9ead-a457c8ac7b07" providerId="ADAL" clId="{656AB07B-F26E-44F4-BF1F-973E87AFE54F}" dt="2022-05-05T05:32:26.365" v="1500" actId="478"/>
          <ac:spMkLst>
            <pc:docMk/>
            <pc:sldMk cId="752486522" sldId="481"/>
            <ac:spMk id="8" creationId="{A3103112-EB13-4C48-B711-BC8410FE8DE4}"/>
          </ac:spMkLst>
        </pc:spChg>
        <pc:spChg chg="del mod">
          <ac:chgData name="Alistair McDonald | Weldclass" userId="bc4324a0-7755-4552-9ead-a457c8ac7b07" providerId="ADAL" clId="{656AB07B-F26E-44F4-BF1F-973E87AFE54F}" dt="2022-05-05T03:32:43.565" v="1471" actId="478"/>
          <ac:spMkLst>
            <pc:docMk/>
            <pc:sldMk cId="752486522" sldId="481"/>
            <ac:spMk id="13" creationId="{18E8045D-7DF5-2F79-FE5D-92DD9B0F4D0A}"/>
          </ac:spMkLst>
        </pc:spChg>
        <pc:spChg chg="mod">
          <ac:chgData name="Alistair McDonald | Weldclass" userId="bc4324a0-7755-4552-9ead-a457c8ac7b07" providerId="ADAL" clId="{656AB07B-F26E-44F4-BF1F-973E87AFE54F}" dt="2022-05-05T05:33:05.635" v="1510"/>
          <ac:spMkLst>
            <pc:docMk/>
            <pc:sldMk cId="752486522" sldId="481"/>
            <ac:spMk id="16" creationId="{E9077DD1-20E2-E9FF-A021-B6EAD5115046}"/>
          </ac:spMkLst>
        </pc:spChg>
        <pc:spChg chg="mod">
          <ac:chgData name="Alistair McDonald | Weldclass" userId="bc4324a0-7755-4552-9ead-a457c8ac7b07" providerId="ADAL" clId="{656AB07B-F26E-44F4-BF1F-973E87AFE54F}" dt="2022-05-05T03:32:39.531" v="1469"/>
          <ac:spMkLst>
            <pc:docMk/>
            <pc:sldMk cId="752486522" sldId="481"/>
            <ac:spMk id="17" creationId="{535B31E4-0B08-E661-8CFC-FAFE5B4B4358}"/>
          </ac:spMkLst>
        </pc:spChg>
        <pc:spChg chg="mod">
          <ac:chgData name="Alistair McDonald | Weldclass" userId="bc4324a0-7755-4552-9ead-a457c8ac7b07" providerId="ADAL" clId="{656AB07B-F26E-44F4-BF1F-973E87AFE54F}" dt="2022-05-05T03:32:39.531" v="1469"/>
          <ac:spMkLst>
            <pc:docMk/>
            <pc:sldMk cId="752486522" sldId="481"/>
            <ac:spMk id="18" creationId="{937D8C25-B1E4-8DFE-5059-BA8E4B2F9192}"/>
          </ac:spMkLst>
        </pc:spChg>
        <pc:spChg chg="del mod">
          <ac:chgData name="Alistair McDonald | Weldclass" userId="bc4324a0-7755-4552-9ead-a457c8ac7b07" providerId="ADAL" clId="{656AB07B-F26E-44F4-BF1F-973E87AFE54F}" dt="2022-05-05T03:32:46.746" v="1473" actId="478"/>
          <ac:spMkLst>
            <pc:docMk/>
            <pc:sldMk cId="752486522" sldId="481"/>
            <ac:spMk id="19" creationId="{144BF16F-862B-D02E-A335-C52CCCF6FA3C}"/>
          </ac:spMkLst>
        </pc:spChg>
        <pc:spChg chg="del mod topLvl">
          <ac:chgData name="Alistair McDonald | Weldclass" userId="bc4324a0-7755-4552-9ead-a457c8ac7b07" providerId="ADAL" clId="{656AB07B-F26E-44F4-BF1F-973E87AFE54F}" dt="2022-05-05T03:32:51.158" v="1477" actId="478"/>
          <ac:spMkLst>
            <pc:docMk/>
            <pc:sldMk cId="752486522" sldId="481"/>
            <ac:spMk id="20" creationId="{272D94A9-8EC3-5341-D65A-74AB46F97267}"/>
          </ac:spMkLst>
        </pc:spChg>
        <pc:spChg chg="add mod">
          <ac:chgData name="Alistair McDonald | Weldclass" userId="bc4324a0-7755-4552-9ead-a457c8ac7b07" providerId="ADAL" clId="{656AB07B-F26E-44F4-BF1F-973E87AFE54F}" dt="2022-05-05T05:33:25.869" v="1514" actId="164"/>
          <ac:spMkLst>
            <pc:docMk/>
            <pc:sldMk cId="752486522" sldId="481"/>
            <ac:spMk id="21" creationId="{D2028395-2558-8EFD-77D5-23D77B91E811}"/>
          </ac:spMkLst>
        </pc:spChg>
        <pc:spChg chg="mod">
          <ac:chgData name="Alistair McDonald | Weldclass" userId="bc4324a0-7755-4552-9ead-a457c8ac7b07" providerId="ADAL" clId="{656AB07B-F26E-44F4-BF1F-973E87AFE54F}" dt="2022-05-05T03:32:24.421" v="1468" actId="20577"/>
          <ac:spMkLst>
            <pc:docMk/>
            <pc:sldMk cId="752486522" sldId="481"/>
            <ac:spMk id="24" creationId="{D929930E-A386-4B9D-806F-4DA851EC66DE}"/>
          </ac:spMkLst>
        </pc:spChg>
        <pc:grpChg chg="add mod">
          <ac:chgData name="Alistair McDonald | Weldclass" userId="bc4324a0-7755-4552-9ead-a457c8ac7b07" providerId="ADAL" clId="{656AB07B-F26E-44F4-BF1F-973E87AFE54F}" dt="2022-05-05T05:33:57.548" v="1522" actId="1076"/>
          <ac:grpSpMkLst>
            <pc:docMk/>
            <pc:sldMk cId="752486522" sldId="481"/>
            <ac:grpSpMk id="7" creationId="{AF8C19D6-CAFF-506F-9289-159A84FF8CFA}"/>
          </ac:grpSpMkLst>
        </pc:grpChg>
        <pc:grpChg chg="add del mod">
          <ac:chgData name="Alistair McDonald | Weldclass" userId="bc4324a0-7755-4552-9ead-a457c8ac7b07" providerId="ADAL" clId="{656AB07B-F26E-44F4-BF1F-973E87AFE54F}" dt="2022-05-05T03:32:51.158" v="1477" actId="478"/>
          <ac:grpSpMkLst>
            <pc:docMk/>
            <pc:sldMk cId="752486522" sldId="481"/>
            <ac:grpSpMk id="9" creationId="{7D70B39A-0584-608C-F19D-A573D63E1B87}"/>
          </ac:grpSpMkLst>
        </pc:grpChg>
        <pc:grpChg chg="del mod">
          <ac:chgData name="Alistair McDonald | Weldclass" userId="bc4324a0-7755-4552-9ead-a457c8ac7b07" providerId="ADAL" clId="{656AB07B-F26E-44F4-BF1F-973E87AFE54F}" dt="2022-05-05T03:32:46.746" v="1473" actId="478"/>
          <ac:grpSpMkLst>
            <pc:docMk/>
            <pc:sldMk cId="752486522" sldId="481"/>
            <ac:grpSpMk id="12" creationId="{E2557D47-DA83-7C2F-9BCC-1711D6BC53E5}"/>
          </ac:grpSpMkLst>
        </pc:grpChg>
        <pc:grpChg chg="mod topLvl">
          <ac:chgData name="Alistair McDonald | Weldclass" userId="bc4324a0-7755-4552-9ead-a457c8ac7b07" providerId="ADAL" clId="{656AB07B-F26E-44F4-BF1F-973E87AFE54F}" dt="2022-05-05T05:32:28.561" v="1501" actId="1076"/>
          <ac:grpSpMkLst>
            <pc:docMk/>
            <pc:sldMk cId="752486522" sldId="481"/>
            <ac:grpSpMk id="14" creationId="{CF7E8433-9F27-554D-A093-FB0004DF660A}"/>
          </ac:grpSpMkLst>
        </pc:grpChg>
        <pc:grpChg chg="mod">
          <ac:chgData name="Alistair McDonald | Weldclass" userId="bc4324a0-7755-4552-9ead-a457c8ac7b07" providerId="ADAL" clId="{656AB07B-F26E-44F4-BF1F-973E87AFE54F}" dt="2022-05-05T03:32:39.531" v="1469"/>
          <ac:grpSpMkLst>
            <pc:docMk/>
            <pc:sldMk cId="752486522" sldId="481"/>
            <ac:grpSpMk id="15" creationId="{1B2232BA-3D96-0280-48CF-874B0DF977C0}"/>
          </ac:grpSpMkLst>
        </pc:grpChg>
        <pc:picChg chg="del">
          <ac:chgData name="Alistair McDonald | Weldclass" userId="bc4324a0-7755-4552-9ead-a457c8ac7b07" providerId="ADAL" clId="{656AB07B-F26E-44F4-BF1F-973E87AFE54F}" dt="2022-05-05T03:31:55.294" v="1421" actId="478"/>
          <ac:picMkLst>
            <pc:docMk/>
            <pc:sldMk cId="752486522" sldId="481"/>
            <ac:picMk id="6" creationId="{AE4B1881-AF4D-B35F-A30C-6871464A95F3}"/>
          </ac:picMkLst>
        </pc:picChg>
        <pc:picChg chg="del mod">
          <ac:chgData name="Alistair McDonald | Weldclass" userId="bc4324a0-7755-4552-9ead-a457c8ac7b07" providerId="ADAL" clId="{656AB07B-F26E-44F4-BF1F-973E87AFE54F}" dt="2022-05-05T03:32:44.662" v="1472" actId="478"/>
          <ac:picMkLst>
            <pc:docMk/>
            <pc:sldMk cId="752486522" sldId="481"/>
            <ac:picMk id="10" creationId="{08700E9A-1AEE-BAEB-EABE-B5B815113F1B}"/>
          </ac:picMkLst>
        </pc:picChg>
        <pc:picChg chg="del mod">
          <ac:chgData name="Alistair McDonald | Weldclass" userId="bc4324a0-7755-4552-9ead-a457c8ac7b07" providerId="ADAL" clId="{656AB07B-F26E-44F4-BF1F-973E87AFE54F}" dt="2022-05-05T03:32:41.872" v="1470" actId="478"/>
          <ac:picMkLst>
            <pc:docMk/>
            <pc:sldMk cId="752486522" sldId="481"/>
            <ac:picMk id="11" creationId="{93FF76B0-11EA-FFC9-BA82-7D899162AEF4}"/>
          </ac:picMkLst>
        </pc:picChg>
      </pc:sldChg>
    </pc:docChg>
  </pc:docChgLst>
  <pc:docChgLst>
    <pc:chgData name="Alistair McDonald | Weldclass" userId="bc4324a0-7755-4552-9ead-a457c8ac7b07" providerId="ADAL" clId="{6C6922B1-F0F5-4C97-B9D0-46667193111F}"/>
    <pc:docChg chg="undo redo custSel addSld delSld modSld sldOrd">
      <pc:chgData name="Alistair McDonald | Weldclass" userId="bc4324a0-7755-4552-9ead-a457c8ac7b07" providerId="ADAL" clId="{6C6922B1-F0F5-4C97-B9D0-46667193111F}" dt="2022-03-26T02:40:00.782" v="7897" actId="1076"/>
      <pc:docMkLst>
        <pc:docMk/>
      </pc:docMkLst>
      <pc:sldChg chg="addSp delSp modSp mod">
        <pc:chgData name="Alistair McDonald | Weldclass" userId="bc4324a0-7755-4552-9ead-a457c8ac7b07" providerId="ADAL" clId="{6C6922B1-F0F5-4C97-B9D0-46667193111F}" dt="2021-11-15T02:54:46.731" v="1582" actId="478"/>
        <pc:sldMkLst>
          <pc:docMk/>
          <pc:sldMk cId="2980506638" sldId="438"/>
        </pc:sldMkLst>
        <pc:spChg chg="add del mod">
          <ac:chgData name="Alistair McDonald | Weldclass" userId="bc4324a0-7755-4552-9ead-a457c8ac7b07" providerId="ADAL" clId="{6C6922B1-F0F5-4C97-B9D0-46667193111F}" dt="2021-11-15T02:54:46.731" v="1582" actId="478"/>
          <ac:spMkLst>
            <pc:docMk/>
            <pc:sldMk cId="2980506638" sldId="438"/>
            <ac:spMk id="7" creationId="{903A1EE4-8A2F-47FC-8157-C6F4036B2590}"/>
          </ac:spMkLst>
        </pc:spChg>
        <pc:spChg chg="add del mod">
          <ac:chgData name="Alistair McDonald | Weldclass" userId="bc4324a0-7755-4552-9ead-a457c8ac7b07" providerId="ADAL" clId="{6C6922B1-F0F5-4C97-B9D0-46667193111F}" dt="2021-09-15T02:22:36.723" v="1401" actId="478"/>
          <ac:spMkLst>
            <pc:docMk/>
            <pc:sldMk cId="2980506638" sldId="438"/>
            <ac:spMk id="7" creationId="{9044929B-F687-4AEF-BD18-4B07D53F1688}"/>
          </ac:spMkLst>
        </pc:spChg>
        <pc:spChg chg="mod">
          <ac:chgData name="Alistair McDonald | Weldclass" userId="bc4324a0-7755-4552-9ead-a457c8ac7b07" providerId="ADAL" clId="{6C6922B1-F0F5-4C97-B9D0-46667193111F}" dt="2021-10-05T04:00:13.549" v="1538" actId="20577"/>
          <ac:spMkLst>
            <pc:docMk/>
            <pc:sldMk cId="2980506638" sldId="438"/>
            <ac:spMk id="10" creationId="{6FB12BE9-98FD-49B6-A92A-B9AE9C51DE28}"/>
          </ac:spMkLst>
        </pc:spChg>
        <pc:spChg chg="add mod">
          <ac:chgData name="Alistair McDonald | Weldclass" userId="bc4324a0-7755-4552-9ead-a457c8ac7b07" providerId="ADAL" clId="{6C6922B1-F0F5-4C97-B9D0-46667193111F}" dt="2021-10-05T03:59:32.574" v="1528" actId="20577"/>
          <ac:spMkLst>
            <pc:docMk/>
            <pc:sldMk cId="2980506638" sldId="438"/>
            <ac:spMk id="15" creationId="{16BFC6B4-5CA2-4E56-A5EC-B68BEAE7AE66}"/>
          </ac:spMkLst>
        </pc:spChg>
        <pc:picChg chg="add del mod">
          <ac:chgData name="Alistair McDonald | Weldclass" userId="bc4324a0-7755-4552-9ead-a457c8ac7b07" providerId="ADAL" clId="{6C6922B1-F0F5-4C97-B9D0-46667193111F}" dt="2021-09-15T02:22:37.382" v="1402" actId="478"/>
          <ac:picMkLst>
            <pc:docMk/>
            <pc:sldMk cId="2980506638" sldId="438"/>
            <ac:picMk id="15" creationId="{37A08A8B-8D04-4CF5-BAC3-BE62E9593E6D}"/>
          </ac:picMkLst>
        </pc:picChg>
        <pc:picChg chg="add del mod">
          <ac:chgData name="Alistair McDonald | Weldclass" userId="bc4324a0-7755-4552-9ead-a457c8ac7b07" providerId="ADAL" clId="{6C6922B1-F0F5-4C97-B9D0-46667193111F}" dt="2021-11-15T02:54:46.145" v="1581" actId="478"/>
          <ac:picMkLst>
            <pc:docMk/>
            <pc:sldMk cId="2980506638" sldId="438"/>
            <ac:picMk id="16" creationId="{4DACC064-D9BA-4112-B38F-24AA15505373}"/>
          </ac:picMkLst>
        </pc:picChg>
      </pc:sldChg>
      <pc:sldChg chg="modSp mod">
        <pc:chgData name="Alistair McDonald | Weldclass" userId="bc4324a0-7755-4552-9ead-a457c8ac7b07" providerId="ADAL" clId="{6C6922B1-F0F5-4C97-B9D0-46667193111F}" dt="2021-08-25T01:30:41.427" v="192" actId="20577"/>
        <pc:sldMkLst>
          <pc:docMk/>
          <pc:sldMk cId="1285546786" sldId="440"/>
        </pc:sldMkLst>
        <pc:graphicFrameChg chg="modGraphic">
          <ac:chgData name="Alistair McDonald | Weldclass" userId="bc4324a0-7755-4552-9ead-a457c8ac7b07" providerId="ADAL" clId="{6C6922B1-F0F5-4C97-B9D0-46667193111F}" dt="2021-08-25T01:30:41.427" v="192" actId="20577"/>
          <ac:graphicFrameMkLst>
            <pc:docMk/>
            <pc:sldMk cId="1285546786" sldId="440"/>
            <ac:graphicFrameMk id="16" creationId="{C66D68FA-26F4-4172-BF8A-CBC42FC8A9FA}"/>
          </ac:graphicFrameMkLst>
        </pc:graphicFrameChg>
      </pc:sldChg>
      <pc:sldChg chg="modSp mod">
        <pc:chgData name="Alistair McDonald | Weldclass" userId="bc4324a0-7755-4552-9ead-a457c8ac7b07" providerId="ADAL" clId="{6C6922B1-F0F5-4C97-B9D0-46667193111F}" dt="2021-08-25T04:47:26.549" v="1309" actId="20577"/>
        <pc:sldMkLst>
          <pc:docMk/>
          <pc:sldMk cId="2370100974" sldId="441"/>
        </pc:sldMkLst>
        <pc:graphicFrameChg chg="mod modGraphic">
          <ac:chgData name="Alistair McDonald | Weldclass" userId="bc4324a0-7755-4552-9ead-a457c8ac7b07" providerId="ADAL" clId="{6C6922B1-F0F5-4C97-B9D0-46667193111F}" dt="2021-08-25T04:47:26.549" v="1309" actId="20577"/>
          <ac:graphicFrameMkLst>
            <pc:docMk/>
            <pc:sldMk cId="2370100974" sldId="441"/>
            <ac:graphicFrameMk id="6" creationId="{750E3CD6-3C9E-41DA-AB1E-5868AACED095}"/>
          </ac:graphicFrameMkLst>
        </pc:graphicFrameChg>
      </pc:sldChg>
      <pc:sldChg chg="addSp modSp mod">
        <pc:chgData name="Alistair McDonald | Weldclass" userId="bc4324a0-7755-4552-9ead-a457c8ac7b07" providerId="ADAL" clId="{6C6922B1-F0F5-4C97-B9D0-46667193111F}" dt="2021-08-25T05:53:55.679" v="1346" actId="1076"/>
        <pc:sldMkLst>
          <pc:docMk/>
          <pc:sldMk cId="3558105610" sldId="445"/>
        </pc:sldMkLst>
        <pc:spChg chg="mod">
          <ac:chgData name="Alistair McDonald | Weldclass" userId="bc4324a0-7755-4552-9ead-a457c8ac7b07" providerId="ADAL" clId="{6C6922B1-F0F5-4C97-B9D0-46667193111F}" dt="2021-08-25T05:53:48.947" v="1344" actId="14100"/>
          <ac:spMkLst>
            <pc:docMk/>
            <pc:sldMk cId="3558105610" sldId="445"/>
            <ac:spMk id="22" creationId="{26BB719E-A318-412E-959F-50CA5C08A586}"/>
          </ac:spMkLst>
        </pc:spChg>
        <pc:spChg chg="mod">
          <ac:chgData name="Alistair McDonald | Weldclass" userId="bc4324a0-7755-4552-9ead-a457c8ac7b07" providerId="ADAL" clId="{6C6922B1-F0F5-4C97-B9D0-46667193111F}" dt="2021-08-25T05:53:55.679" v="1346" actId="1076"/>
          <ac:spMkLst>
            <pc:docMk/>
            <pc:sldMk cId="3558105610" sldId="445"/>
            <ac:spMk id="26" creationId="{2869A613-613A-4562-9D16-EF63DAD9D92D}"/>
          </ac:spMkLst>
        </pc:spChg>
        <pc:grpChg chg="mod">
          <ac:chgData name="Alistair McDonald | Weldclass" userId="bc4324a0-7755-4552-9ead-a457c8ac7b07" providerId="ADAL" clId="{6C6922B1-F0F5-4C97-B9D0-46667193111F}" dt="2021-08-25T05:53:31.808" v="1339" actId="1076"/>
          <ac:grpSpMkLst>
            <pc:docMk/>
            <pc:sldMk cId="3558105610" sldId="445"/>
            <ac:grpSpMk id="19" creationId="{4B2F038E-7353-47A6-983E-C2BDB9478E59}"/>
          </ac:grpSpMkLst>
        </pc:grpChg>
        <pc:grpChg chg="add mod">
          <ac:chgData name="Alistair McDonald | Weldclass" userId="bc4324a0-7755-4552-9ead-a457c8ac7b07" providerId="ADAL" clId="{6C6922B1-F0F5-4C97-B9D0-46667193111F}" dt="2021-08-25T05:53:35.004" v="1340" actId="1076"/>
          <ac:grpSpMkLst>
            <pc:docMk/>
            <pc:sldMk cId="3558105610" sldId="445"/>
            <ac:grpSpMk id="20" creationId="{02BF8693-10DE-43F6-8F31-A9BD3BCFDC2B}"/>
          </ac:grpSpMkLst>
        </pc:grpChg>
      </pc:sldChg>
      <pc:sldChg chg="addSp modSp mod">
        <pc:chgData name="Alistair McDonald | Weldclass" userId="bc4324a0-7755-4552-9ead-a457c8ac7b07" providerId="ADAL" clId="{6C6922B1-F0F5-4C97-B9D0-46667193111F}" dt="2021-08-25T05:53:22.664" v="1336" actId="1076"/>
        <pc:sldMkLst>
          <pc:docMk/>
          <pc:sldMk cId="800660361" sldId="446"/>
        </pc:sldMkLst>
        <pc:spChg chg="mod">
          <ac:chgData name="Alistair McDonald | Weldclass" userId="bc4324a0-7755-4552-9ead-a457c8ac7b07" providerId="ADAL" clId="{6C6922B1-F0F5-4C97-B9D0-46667193111F}" dt="2021-08-25T05:53:18.942" v="1335" actId="1038"/>
          <ac:spMkLst>
            <pc:docMk/>
            <pc:sldMk cId="800660361" sldId="446"/>
            <ac:spMk id="16" creationId="{DEDAAB03-E223-4951-94B8-2DD3B8DDA2E5}"/>
          </ac:spMkLst>
        </pc:spChg>
        <pc:spChg chg="mod">
          <ac:chgData name="Alistair McDonald | Weldclass" userId="bc4324a0-7755-4552-9ead-a457c8ac7b07" providerId="ADAL" clId="{6C6922B1-F0F5-4C97-B9D0-46667193111F}" dt="2021-08-25T05:53:22.664" v="1336" actId="1076"/>
          <ac:spMkLst>
            <pc:docMk/>
            <pc:sldMk cId="800660361" sldId="446"/>
            <ac:spMk id="17" creationId="{95FD3080-4AC2-40F5-B35D-451272F6A9F9}"/>
          </ac:spMkLst>
        </pc:spChg>
        <pc:grpChg chg="add mod">
          <ac:chgData name="Alistair McDonald | Weldclass" userId="bc4324a0-7755-4552-9ead-a457c8ac7b07" providerId="ADAL" clId="{6C6922B1-F0F5-4C97-B9D0-46667193111F}" dt="2021-08-25T05:52:56.377" v="1318" actId="14100"/>
          <ac:grpSpMkLst>
            <pc:docMk/>
            <pc:sldMk cId="800660361" sldId="446"/>
            <ac:grpSpMk id="15" creationId="{7E32F713-72B4-4120-8533-D1D7A214E387}"/>
          </ac:grpSpMkLst>
        </pc:grpChg>
      </pc:sldChg>
      <pc:sldChg chg="addSp modSp mod">
        <pc:chgData name="Alistair McDonald | Weldclass" userId="bc4324a0-7755-4552-9ead-a457c8ac7b07" providerId="ADAL" clId="{6C6922B1-F0F5-4C97-B9D0-46667193111F}" dt="2021-08-25T01:33:30.922" v="253" actId="1038"/>
        <pc:sldMkLst>
          <pc:docMk/>
          <pc:sldMk cId="2299864767" sldId="447"/>
        </pc:sldMkLst>
        <pc:spChg chg="add mod">
          <ac:chgData name="Alistair McDonald | Weldclass" userId="bc4324a0-7755-4552-9ead-a457c8ac7b07" providerId="ADAL" clId="{6C6922B1-F0F5-4C97-B9D0-46667193111F}" dt="2021-08-25T01:32:58.851" v="233" actId="164"/>
          <ac:spMkLst>
            <pc:docMk/>
            <pc:sldMk cId="2299864767" sldId="447"/>
            <ac:spMk id="2" creationId="{77BF4E2A-F050-490E-9981-B27318A2D31E}"/>
          </ac:spMkLst>
        </pc:spChg>
        <pc:spChg chg="add mod">
          <ac:chgData name="Alistair McDonald | Weldclass" userId="bc4324a0-7755-4552-9ead-a457c8ac7b07" providerId="ADAL" clId="{6C6922B1-F0F5-4C97-B9D0-46667193111F}" dt="2021-08-25T01:32:58.851" v="233" actId="164"/>
          <ac:spMkLst>
            <pc:docMk/>
            <pc:sldMk cId="2299864767" sldId="447"/>
            <ac:spMk id="3" creationId="{AF33DFBC-8D8D-4179-B27E-385198F00B93}"/>
          </ac:spMkLst>
        </pc:spChg>
        <pc:spChg chg="mod">
          <ac:chgData name="Alistair McDonald | Weldclass" userId="bc4324a0-7755-4552-9ead-a457c8ac7b07" providerId="ADAL" clId="{6C6922B1-F0F5-4C97-B9D0-46667193111F}" dt="2021-08-25T01:33:00.544" v="234"/>
          <ac:spMkLst>
            <pc:docMk/>
            <pc:sldMk cId="2299864767" sldId="447"/>
            <ac:spMk id="11" creationId="{3DEBD6EB-FA7E-4B9C-A180-1606931EFD24}"/>
          </ac:spMkLst>
        </pc:spChg>
        <pc:spChg chg="mod">
          <ac:chgData name="Alistair McDonald | Weldclass" userId="bc4324a0-7755-4552-9ead-a457c8ac7b07" providerId="ADAL" clId="{6C6922B1-F0F5-4C97-B9D0-46667193111F}" dt="2021-08-25T01:33:00.544" v="234"/>
          <ac:spMkLst>
            <pc:docMk/>
            <pc:sldMk cId="2299864767" sldId="447"/>
            <ac:spMk id="12" creationId="{ED5F91CD-9034-47E2-9323-1A00DD4D4DEA}"/>
          </ac:spMkLst>
        </pc:spChg>
        <pc:spChg chg="mod">
          <ac:chgData name="Alistair McDonald | Weldclass" userId="bc4324a0-7755-4552-9ead-a457c8ac7b07" providerId="ADAL" clId="{6C6922B1-F0F5-4C97-B9D0-46667193111F}" dt="2021-08-25T01:33:12.405" v="240"/>
          <ac:spMkLst>
            <pc:docMk/>
            <pc:sldMk cId="2299864767" sldId="447"/>
            <ac:spMk id="14" creationId="{2F70BEED-E3E9-4A3A-A803-714AA536B6DC}"/>
          </ac:spMkLst>
        </pc:spChg>
        <pc:spChg chg="mod">
          <ac:chgData name="Alistair McDonald | Weldclass" userId="bc4324a0-7755-4552-9ead-a457c8ac7b07" providerId="ADAL" clId="{6C6922B1-F0F5-4C97-B9D0-46667193111F}" dt="2021-08-25T01:33:12.405" v="240"/>
          <ac:spMkLst>
            <pc:docMk/>
            <pc:sldMk cId="2299864767" sldId="447"/>
            <ac:spMk id="15" creationId="{D1F6134E-FAAA-411C-95BC-0176DBEBF720}"/>
          </ac:spMkLst>
        </pc:spChg>
        <pc:spChg chg="mod">
          <ac:chgData name="Alistair McDonald | Weldclass" userId="bc4324a0-7755-4552-9ead-a457c8ac7b07" providerId="ADAL" clId="{6C6922B1-F0F5-4C97-B9D0-46667193111F}" dt="2021-08-25T01:33:22.937" v="249"/>
          <ac:spMkLst>
            <pc:docMk/>
            <pc:sldMk cId="2299864767" sldId="447"/>
            <ac:spMk id="17" creationId="{7975FA22-D5D8-4653-984D-67302A4CBCA8}"/>
          </ac:spMkLst>
        </pc:spChg>
        <pc:spChg chg="mod">
          <ac:chgData name="Alistair McDonald | Weldclass" userId="bc4324a0-7755-4552-9ead-a457c8ac7b07" providerId="ADAL" clId="{6C6922B1-F0F5-4C97-B9D0-46667193111F}" dt="2021-08-25T01:33:22.937" v="249"/>
          <ac:spMkLst>
            <pc:docMk/>
            <pc:sldMk cId="2299864767" sldId="447"/>
            <ac:spMk id="18" creationId="{7F723E3F-65FA-4F0E-AD95-5593C00C14A3}"/>
          </ac:spMkLst>
        </pc:spChg>
        <pc:grpChg chg="add mod">
          <ac:chgData name="Alistair McDonald | Weldclass" userId="bc4324a0-7755-4552-9ead-a457c8ac7b07" providerId="ADAL" clId="{6C6922B1-F0F5-4C97-B9D0-46667193111F}" dt="2021-08-25T01:32:58.851" v="233" actId="164"/>
          <ac:grpSpMkLst>
            <pc:docMk/>
            <pc:sldMk cId="2299864767" sldId="447"/>
            <ac:grpSpMk id="7" creationId="{52BEB136-5F61-46E8-9975-C886C8011A46}"/>
          </ac:grpSpMkLst>
        </pc:grpChg>
        <pc:grpChg chg="add mod">
          <ac:chgData name="Alistair McDonald | Weldclass" userId="bc4324a0-7755-4552-9ead-a457c8ac7b07" providerId="ADAL" clId="{6C6922B1-F0F5-4C97-B9D0-46667193111F}" dt="2021-08-25T01:33:10.074" v="239" actId="1037"/>
          <ac:grpSpMkLst>
            <pc:docMk/>
            <pc:sldMk cId="2299864767" sldId="447"/>
            <ac:grpSpMk id="10" creationId="{B29C8329-5776-4A1C-B95E-66DF05629043}"/>
          </ac:grpSpMkLst>
        </pc:grpChg>
        <pc:grpChg chg="add mod">
          <ac:chgData name="Alistair McDonald | Weldclass" userId="bc4324a0-7755-4552-9ead-a457c8ac7b07" providerId="ADAL" clId="{6C6922B1-F0F5-4C97-B9D0-46667193111F}" dt="2021-08-25T01:33:19.992" v="248" actId="1035"/>
          <ac:grpSpMkLst>
            <pc:docMk/>
            <pc:sldMk cId="2299864767" sldId="447"/>
            <ac:grpSpMk id="13" creationId="{0C6696A1-E7D0-4861-9F4A-8319276B69FE}"/>
          </ac:grpSpMkLst>
        </pc:grpChg>
        <pc:grpChg chg="add mod">
          <ac:chgData name="Alistair McDonald | Weldclass" userId="bc4324a0-7755-4552-9ead-a457c8ac7b07" providerId="ADAL" clId="{6C6922B1-F0F5-4C97-B9D0-46667193111F}" dt="2021-08-25T01:33:30.922" v="253" actId="1038"/>
          <ac:grpSpMkLst>
            <pc:docMk/>
            <pc:sldMk cId="2299864767" sldId="447"/>
            <ac:grpSpMk id="16" creationId="{25A57159-894B-4011-B8A8-1678AF51FCD9}"/>
          </ac:grpSpMkLst>
        </pc:grpChg>
      </pc:sldChg>
      <pc:sldChg chg="addSp delSp modSp">
        <pc:chgData name="Alistair McDonald | Weldclass" userId="bc4324a0-7755-4552-9ead-a457c8ac7b07" providerId="ADAL" clId="{6C6922B1-F0F5-4C97-B9D0-46667193111F}" dt="2021-08-25T05:43:01.778" v="1312"/>
        <pc:sldMkLst>
          <pc:docMk/>
          <pc:sldMk cId="2616344466" sldId="452"/>
        </pc:sldMkLst>
        <pc:picChg chg="add del mod">
          <ac:chgData name="Alistair McDonald | Weldclass" userId="bc4324a0-7755-4552-9ead-a457c8ac7b07" providerId="ADAL" clId="{6C6922B1-F0F5-4C97-B9D0-46667193111F}" dt="2021-08-25T05:43:01.778" v="1312"/>
          <ac:picMkLst>
            <pc:docMk/>
            <pc:sldMk cId="2616344466" sldId="452"/>
            <ac:picMk id="7" creationId="{DE8F39BE-0F83-40C3-9B78-3C4D6D961887}"/>
          </ac:picMkLst>
        </pc:picChg>
      </pc:sldChg>
      <pc:sldChg chg="modSp mod">
        <pc:chgData name="Alistair McDonald | Weldclass" userId="bc4324a0-7755-4552-9ead-a457c8ac7b07" providerId="ADAL" clId="{6C6922B1-F0F5-4C97-B9D0-46667193111F}" dt="2021-08-25T05:50:56.336" v="1313" actId="20577"/>
        <pc:sldMkLst>
          <pc:docMk/>
          <pc:sldMk cId="69701932" sldId="454"/>
        </pc:sldMkLst>
        <pc:spChg chg="mod">
          <ac:chgData name="Alistair McDonald | Weldclass" userId="bc4324a0-7755-4552-9ead-a457c8ac7b07" providerId="ADAL" clId="{6C6922B1-F0F5-4C97-B9D0-46667193111F}" dt="2021-08-25T05:50:56.336" v="1313" actId="20577"/>
          <ac:spMkLst>
            <pc:docMk/>
            <pc:sldMk cId="69701932" sldId="454"/>
            <ac:spMk id="7" creationId="{95F1398B-70BD-4986-9129-6576050D4BF5}"/>
          </ac:spMkLst>
        </pc:spChg>
      </pc:sldChg>
      <pc:sldChg chg="modSp mod">
        <pc:chgData name="Alistair McDonald | Weldclass" userId="bc4324a0-7755-4552-9ead-a457c8ac7b07" providerId="ADAL" clId="{6C6922B1-F0F5-4C97-B9D0-46667193111F}" dt="2022-02-02T03:25:06.883" v="6388" actId="20577"/>
        <pc:sldMkLst>
          <pc:docMk/>
          <pc:sldMk cId="327726669" sldId="459"/>
        </pc:sldMkLst>
        <pc:spChg chg="mod">
          <ac:chgData name="Alistair McDonald | Weldclass" userId="bc4324a0-7755-4552-9ead-a457c8ac7b07" providerId="ADAL" clId="{6C6922B1-F0F5-4C97-B9D0-46667193111F}" dt="2022-02-02T03:25:06.883" v="6388" actId="20577"/>
          <ac:spMkLst>
            <pc:docMk/>
            <pc:sldMk cId="327726669" sldId="459"/>
            <ac:spMk id="5" creationId="{2FEF239F-A020-41DF-B36C-B24AEF97176C}"/>
          </ac:spMkLst>
        </pc:spChg>
      </pc:sldChg>
      <pc:sldChg chg="modSp mod">
        <pc:chgData name="Alistair McDonald | Weldclass" userId="bc4324a0-7755-4552-9ead-a457c8ac7b07" providerId="ADAL" clId="{6C6922B1-F0F5-4C97-B9D0-46667193111F}" dt="2022-02-02T03:25:09.399" v="6390" actId="20577"/>
        <pc:sldMkLst>
          <pc:docMk/>
          <pc:sldMk cId="959435580" sldId="460"/>
        </pc:sldMkLst>
        <pc:spChg chg="mod">
          <ac:chgData name="Alistair McDonald | Weldclass" userId="bc4324a0-7755-4552-9ead-a457c8ac7b07" providerId="ADAL" clId="{6C6922B1-F0F5-4C97-B9D0-46667193111F}" dt="2022-02-02T03:25:09.399" v="6390" actId="20577"/>
          <ac:spMkLst>
            <pc:docMk/>
            <pc:sldMk cId="959435580" sldId="460"/>
            <ac:spMk id="5" creationId="{2FEF239F-A020-41DF-B36C-B24AEF97176C}"/>
          </ac:spMkLst>
        </pc:spChg>
        <pc:spChg chg="mod">
          <ac:chgData name="Alistair McDonald | Weldclass" userId="bc4324a0-7755-4552-9ead-a457c8ac7b07" providerId="ADAL" clId="{6C6922B1-F0F5-4C97-B9D0-46667193111F}" dt="2022-02-01T22:29:36.598" v="5559" actId="33524"/>
          <ac:spMkLst>
            <pc:docMk/>
            <pc:sldMk cId="959435580" sldId="460"/>
            <ac:spMk id="14" creationId="{CF9D11E6-B137-415A-8E79-291CF9F5B2BF}"/>
          </ac:spMkLst>
        </pc:spChg>
      </pc:sldChg>
      <pc:sldChg chg="modSp mod">
        <pc:chgData name="Alistair McDonald | Weldclass" userId="bc4324a0-7755-4552-9ead-a457c8ac7b07" providerId="ADAL" clId="{6C6922B1-F0F5-4C97-B9D0-46667193111F}" dt="2022-02-02T03:25:11.789" v="6392" actId="20577"/>
        <pc:sldMkLst>
          <pc:docMk/>
          <pc:sldMk cId="2192239932" sldId="461"/>
        </pc:sldMkLst>
        <pc:spChg chg="mod">
          <ac:chgData name="Alistair McDonald | Weldclass" userId="bc4324a0-7755-4552-9ead-a457c8ac7b07" providerId="ADAL" clId="{6C6922B1-F0F5-4C97-B9D0-46667193111F}" dt="2022-02-02T03:25:11.789" v="6392" actId="20577"/>
          <ac:spMkLst>
            <pc:docMk/>
            <pc:sldMk cId="2192239932" sldId="461"/>
            <ac:spMk id="5" creationId="{2FEF239F-A020-41DF-B36C-B24AEF97176C}"/>
          </ac:spMkLst>
        </pc:spChg>
        <pc:spChg chg="mod">
          <ac:chgData name="Alistair McDonald | Weldclass" userId="bc4324a0-7755-4552-9ead-a457c8ac7b07" providerId="ADAL" clId="{6C6922B1-F0F5-4C97-B9D0-46667193111F}" dt="2022-02-01T22:29:28.219" v="5558" actId="20577"/>
          <ac:spMkLst>
            <pc:docMk/>
            <pc:sldMk cId="2192239932" sldId="461"/>
            <ac:spMk id="14" creationId="{CF9D11E6-B137-415A-8E79-291CF9F5B2BF}"/>
          </ac:spMkLst>
        </pc:spChg>
      </pc:sldChg>
      <pc:sldChg chg="addSp delSp modSp mod">
        <pc:chgData name="Alistair McDonald | Weldclass" userId="bc4324a0-7755-4552-9ead-a457c8ac7b07" providerId="ADAL" clId="{6C6922B1-F0F5-4C97-B9D0-46667193111F}" dt="2022-02-01T21:06:54.979" v="2096" actId="478"/>
        <pc:sldMkLst>
          <pc:docMk/>
          <pc:sldMk cId="1681406935" sldId="462"/>
        </pc:sldMkLst>
        <pc:spChg chg="del">
          <ac:chgData name="Alistair McDonald | Weldclass" userId="bc4324a0-7755-4552-9ead-a457c8ac7b07" providerId="ADAL" clId="{6C6922B1-F0F5-4C97-B9D0-46667193111F}" dt="2022-02-01T21:06:54.979" v="2096" actId="478"/>
          <ac:spMkLst>
            <pc:docMk/>
            <pc:sldMk cId="1681406935" sldId="462"/>
            <ac:spMk id="5" creationId="{2FEF239F-A020-41DF-B36C-B24AEF97176C}"/>
          </ac:spMkLst>
        </pc:spChg>
        <pc:spChg chg="add del mod">
          <ac:chgData name="Alistair McDonald | Weldclass" userId="bc4324a0-7755-4552-9ead-a457c8ac7b07" providerId="ADAL" clId="{6C6922B1-F0F5-4C97-B9D0-46667193111F}" dt="2021-11-18T20:47:38.180" v="1626"/>
          <ac:spMkLst>
            <pc:docMk/>
            <pc:sldMk cId="1681406935" sldId="462"/>
            <ac:spMk id="7" creationId="{4719EFA4-1CE2-46A3-BB8C-590B169EF0B2}"/>
          </ac:spMkLst>
        </pc:spChg>
        <pc:spChg chg="mod">
          <ac:chgData name="Alistair McDonald | Weldclass" userId="bc4324a0-7755-4552-9ead-a457c8ac7b07" providerId="ADAL" clId="{6C6922B1-F0F5-4C97-B9D0-46667193111F}" dt="2022-02-01T21:05:58.942" v="2074" actId="20577"/>
          <ac:spMkLst>
            <pc:docMk/>
            <pc:sldMk cId="1681406935" sldId="462"/>
            <ac:spMk id="11" creationId="{CA7A51ED-6D79-46DA-B1CD-27C869E17800}"/>
          </ac:spMkLst>
        </pc:spChg>
      </pc:sldChg>
      <pc:sldChg chg="delSp modSp mod">
        <pc:chgData name="Alistair McDonald | Weldclass" userId="bc4324a0-7755-4552-9ead-a457c8ac7b07" providerId="ADAL" clId="{6C6922B1-F0F5-4C97-B9D0-46667193111F}" dt="2022-02-01T21:06:57.140" v="2097" actId="478"/>
        <pc:sldMkLst>
          <pc:docMk/>
          <pc:sldMk cId="4010860206" sldId="463"/>
        </pc:sldMkLst>
        <pc:spChg chg="del">
          <ac:chgData name="Alistair McDonald | Weldclass" userId="bc4324a0-7755-4552-9ead-a457c8ac7b07" providerId="ADAL" clId="{6C6922B1-F0F5-4C97-B9D0-46667193111F}" dt="2022-02-01T21:06:57.140" v="2097" actId="478"/>
          <ac:spMkLst>
            <pc:docMk/>
            <pc:sldMk cId="4010860206" sldId="463"/>
            <ac:spMk id="5" creationId="{2FEF239F-A020-41DF-B36C-B24AEF97176C}"/>
          </ac:spMkLst>
        </pc:spChg>
        <pc:spChg chg="mod">
          <ac:chgData name="Alistair McDonald | Weldclass" userId="bc4324a0-7755-4552-9ead-a457c8ac7b07" providerId="ADAL" clId="{6C6922B1-F0F5-4C97-B9D0-46667193111F}" dt="2022-02-01T21:06:02.976" v="2076" actId="20577"/>
          <ac:spMkLst>
            <pc:docMk/>
            <pc:sldMk cId="4010860206" sldId="463"/>
            <ac:spMk id="11" creationId="{CA7A51ED-6D79-46DA-B1CD-27C869E17800}"/>
          </ac:spMkLst>
        </pc:spChg>
      </pc:sldChg>
      <pc:sldChg chg="addSp delSp modSp mod">
        <pc:chgData name="Alistair McDonald | Weldclass" userId="bc4324a0-7755-4552-9ead-a457c8ac7b07" providerId="ADAL" clId="{6C6922B1-F0F5-4C97-B9D0-46667193111F}" dt="2022-02-01T21:06:53.215" v="2095" actId="478"/>
        <pc:sldMkLst>
          <pc:docMk/>
          <pc:sldMk cId="2963532689" sldId="466"/>
        </pc:sldMkLst>
        <pc:spChg chg="del">
          <ac:chgData name="Alistair McDonald | Weldclass" userId="bc4324a0-7755-4552-9ead-a457c8ac7b07" providerId="ADAL" clId="{6C6922B1-F0F5-4C97-B9D0-46667193111F}" dt="2022-02-01T21:06:53.215" v="2095" actId="478"/>
          <ac:spMkLst>
            <pc:docMk/>
            <pc:sldMk cId="2963532689" sldId="466"/>
            <ac:spMk id="5" creationId="{2FEF239F-A020-41DF-B36C-B24AEF97176C}"/>
          </ac:spMkLst>
        </pc:spChg>
        <pc:spChg chg="add mod">
          <ac:chgData name="Alistair McDonald | Weldclass" userId="bc4324a0-7755-4552-9ead-a457c8ac7b07" providerId="ADAL" clId="{6C6922B1-F0F5-4C97-B9D0-46667193111F}" dt="2021-11-29T03:36:06.561" v="2060" actId="1076"/>
          <ac:spMkLst>
            <pc:docMk/>
            <pc:sldMk cId="2963532689" sldId="466"/>
            <ac:spMk id="8" creationId="{05F9C4AC-C1A8-4BD2-BFE4-90447A87FC5D}"/>
          </ac:spMkLst>
        </pc:spChg>
        <pc:spChg chg="add mod">
          <ac:chgData name="Alistair McDonald | Weldclass" userId="bc4324a0-7755-4552-9ead-a457c8ac7b07" providerId="ADAL" clId="{6C6922B1-F0F5-4C97-B9D0-46667193111F}" dt="2021-11-29T03:36:09.701" v="2062" actId="1076"/>
          <ac:spMkLst>
            <pc:docMk/>
            <pc:sldMk cId="2963532689" sldId="466"/>
            <ac:spMk id="9" creationId="{45AD265E-0CCE-4B71-BDF8-7071317E2EB1}"/>
          </ac:spMkLst>
        </pc:spChg>
        <pc:spChg chg="mod">
          <ac:chgData name="Alistair McDonald | Weldclass" userId="bc4324a0-7755-4552-9ead-a457c8ac7b07" providerId="ADAL" clId="{6C6922B1-F0F5-4C97-B9D0-46667193111F}" dt="2022-02-01T21:05:43.066" v="2072" actId="20577"/>
          <ac:spMkLst>
            <pc:docMk/>
            <pc:sldMk cId="2963532689" sldId="466"/>
            <ac:spMk id="11" creationId="{CA7A51ED-6D79-46DA-B1CD-27C869E17800}"/>
          </ac:spMkLst>
        </pc:spChg>
        <pc:picChg chg="add mod">
          <ac:chgData name="Alistair McDonald | Weldclass" userId="bc4324a0-7755-4552-9ead-a457c8ac7b07" providerId="ADAL" clId="{6C6922B1-F0F5-4C97-B9D0-46667193111F}" dt="2021-11-29T03:36:07.649" v="2061" actId="1076"/>
          <ac:picMkLst>
            <pc:docMk/>
            <pc:sldMk cId="2963532689" sldId="466"/>
            <ac:picMk id="2" creationId="{BFD4B660-3313-4D9D-A9B1-27D07B1CB16F}"/>
          </ac:picMkLst>
        </pc:picChg>
        <pc:picChg chg="mod modCrop">
          <ac:chgData name="Alistair McDonald | Weldclass" userId="bc4324a0-7755-4552-9ead-a457c8ac7b07" providerId="ADAL" clId="{6C6922B1-F0F5-4C97-B9D0-46667193111F}" dt="2021-11-29T03:36:02.606" v="2058" actId="1076"/>
          <ac:picMkLst>
            <pc:docMk/>
            <pc:sldMk cId="2963532689" sldId="466"/>
            <ac:picMk id="3" creationId="{0366E3D4-B6FA-46E2-9958-C41BA5E4DA55}"/>
          </ac:picMkLst>
        </pc:picChg>
        <pc:picChg chg="add del mod">
          <ac:chgData name="Alistair McDonald | Weldclass" userId="bc4324a0-7755-4552-9ead-a457c8ac7b07" providerId="ADAL" clId="{6C6922B1-F0F5-4C97-B9D0-46667193111F}" dt="2021-11-18T21:01:24.175" v="1656" actId="478"/>
          <ac:picMkLst>
            <pc:docMk/>
            <pc:sldMk cId="2963532689" sldId="466"/>
            <ac:picMk id="7" creationId="{D49D4C5E-5C5E-43EE-B7BE-8F8BA4B44BCD}"/>
          </ac:picMkLst>
        </pc:picChg>
      </pc:sldChg>
      <pc:sldChg chg="addSp delSp modSp add mod">
        <pc:chgData name="Alistair McDonald | Weldclass" userId="bc4324a0-7755-4552-9ead-a457c8ac7b07" providerId="ADAL" clId="{6C6922B1-F0F5-4C97-B9D0-46667193111F}" dt="2021-11-15T02:57:26.902" v="1586" actId="6549"/>
        <pc:sldMkLst>
          <pc:docMk/>
          <pc:sldMk cId="1938795240" sldId="468"/>
        </pc:sldMkLst>
        <pc:spChg chg="add mod">
          <ac:chgData name="Alistair McDonald | Weldclass" userId="bc4324a0-7755-4552-9ead-a457c8ac7b07" providerId="ADAL" clId="{6C6922B1-F0F5-4C97-B9D0-46667193111F}" dt="2021-08-25T01:41:44.876" v="440" actId="1076"/>
          <ac:spMkLst>
            <pc:docMk/>
            <pc:sldMk cId="1938795240" sldId="468"/>
            <ac:spMk id="2" creationId="{1CCB99E7-68B6-47F6-BCFD-EA0B92A8853C}"/>
          </ac:spMkLst>
        </pc:spChg>
        <pc:spChg chg="add mod ord">
          <ac:chgData name="Alistair McDonald | Weldclass" userId="bc4324a0-7755-4552-9ead-a457c8ac7b07" providerId="ADAL" clId="{6C6922B1-F0F5-4C97-B9D0-46667193111F}" dt="2021-08-25T05:57:19.866" v="1376" actId="167"/>
          <ac:spMkLst>
            <pc:docMk/>
            <pc:sldMk cId="1938795240" sldId="468"/>
            <ac:spMk id="3" creationId="{D7F50E59-6015-41B0-A4A1-7712AABFB266}"/>
          </ac:spMkLst>
        </pc:spChg>
        <pc:spChg chg="mod">
          <ac:chgData name="Alistair McDonald | Weldclass" userId="bc4324a0-7755-4552-9ead-a457c8ac7b07" providerId="ADAL" clId="{6C6922B1-F0F5-4C97-B9D0-46667193111F}" dt="2021-08-25T01:40:11.528" v="378" actId="1076"/>
          <ac:spMkLst>
            <pc:docMk/>
            <pc:sldMk cId="1938795240" sldId="468"/>
            <ac:spMk id="5" creationId="{2FEF239F-A020-41DF-B36C-B24AEF97176C}"/>
          </ac:spMkLst>
        </pc:spChg>
        <pc:spChg chg="add del mod">
          <ac:chgData name="Alistair McDonald | Weldclass" userId="bc4324a0-7755-4552-9ead-a457c8ac7b07" providerId="ADAL" clId="{6C6922B1-F0F5-4C97-B9D0-46667193111F}" dt="2021-11-15T02:57:26.902" v="1586" actId="6549"/>
          <ac:spMkLst>
            <pc:docMk/>
            <pc:sldMk cId="1938795240" sldId="468"/>
            <ac:spMk id="10" creationId="{205926EB-8759-426B-A12B-ED2661A82411}"/>
          </ac:spMkLst>
        </pc:spChg>
        <pc:spChg chg="add mod">
          <ac:chgData name="Alistair McDonald | Weldclass" userId="bc4324a0-7755-4552-9ead-a457c8ac7b07" providerId="ADAL" clId="{6C6922B1-F0F5-4C97-B9D0-46667193111F}" dt="2021-08-25T01:41:50.519" v="441" actId="1076"/>
          <ac:spMkLst>
            <pc:docMk/>
            <pc:sldMk cId="1938795240" sldId="468"/>
            <ac:spMk id="12" creationId="{9DFCA7CD-CEBA-4C51-AD50-76EFAC976BA7}"/>
          </ac:spMkLst>
        </pc:spChg>
        <pc:spChg chg="add del mod">
          <ac:chgData name="Alistair McDonald | Weldclass" userId="bc4324a0-7755-4552-9ead-a457c8ac7b07" providerId="ADAL" clId="{6C6922B1-F0F5-4C97-B9D0-46667193111F}" dt="2021-08-25T01:39:35.438" v="371" actId="478"/>
          <ac:spMkLst>
            <pc:docMk/>
            <pc:sldMk cId="1938795240" sldId="468"/>
            <ac:spMk id="15" creationId="{B9F92C28-0422-42E6-BBC6-5745448EED44}"/>
          </ac:spMkLst>
        </pc:spChg>
        <pc:spChg chg="add del mod">
          <ac:chgData name="Alistair McDonald | Weldclass" userId="bc4324a0-7755-4552-9ead-a457c8ac7b07" providerId="ADAL" clId="{6C6922B1-F0F5-4C97-B9D0-46667193111F}" dt="2021-08-25T01:39:59.110" v="375" actId="478"/>
          <ac:spMkLst>
            <pc:docMk/>
            <pc:sldMk cId="1938795240" sldId="468"/>
            <ac:spMk id="17" creationId="{93644641-5FBC-4301-9805-A504B560E32E}"/>
          </ac:spMkLst>
        </pc:spChg>
        <pc:spChg chg="add mod">
          <ac:chgData name="Alistair McDonald | Weldclass" userId="bc4324a0-7755-4552-9ead-a457c8ac7b07" providerId="ADAL" clId="{6C6922B1-F0F5-4C97-B9D0-46667193111F}" dt="2021-08-25T03:11:51.125" v="1187" actId="1037"/>
          <ac:spMkLst>
            <pc:docMk/>
            <pc:sldMk cId="1938795240" sldId="468"/>
            <ac:spMk id="20" creationId="{8580129C-B299-4D87-8254-202C42C1380A}"/>
          </ac:spMkLst>
        </pc:spChg>
        <pc:spChg chg="add mod">
          <ac:chgData name="Alistair McDonald | Weldclass" userId="bc4324a0-7755-4552-9ead-a457c8ac7b07" providerId="ADAL" clId="{6C6922B1-F0F5-4C97-B9D0-46667193111F}" dt="2021-08-25T01:42:27.694" v="499" actId="1076"/>
          <ac:spMkLst>
            <pc:docMk/>
            <pc:sldMk cId="1938795240" sldId="468"/>
            <ac:spMk id="21" creationId="{8F993211-4413-4FEF-A001-84AE62FE8B03}"/>
          </ac:spMkLst>
        </pc:spChg>
        <pc:spChg chg="del mod">
          <ac:chgData name="Alistair McDonald | Weldclass" userId="bc4324a0-7755-4552-9ead-a457c8ac7b07" providerId="ADAL" clId="{6C6922B1-F0F5-4C97-B9D0-46667193111F}" dt="2021-11-15T02:57:19.203" v="1583" actId="478"/>
          <ac:spMkLst>
            <pc:docMk/>
            <pc:sldMk cId="1938795240" sldId="468"/>
            <ac:spMk id="24" creationId="{D929930E-A386-4B9D-806F-4DA851EC66DE}"/>
          </ac:spMkLst>
        </pc:spChg>
        <pc:spChg chg="mod">
          <ac:chgData name="Alistair McDonald | Weldclass" userId="bc4324a0-7755-4552-9ead-a457c8ac7b07" providerId="ADAL" clId="{6C6922B1-F0F5-4C97-B9D0-46667193111F}" dt="2021-08-25T01:35:00.495" v="286" actId="14100"/>
          <ac:spMkLst>
            <pc:docMk/>
            <pc:sldMk cId="1938795240" sldId="468"/>
            <ac:spMk id="25" creationId="{0EA4C1DE-F497-4FCF-A07E-82FDFDBD2EDD}"/>
          </ac:spMkLst>
        </pc:spChg>
        <pc:spChg chg="add mod">
          <ac:chgData name="Alistair McDonald | Weldclass" userId="bc4324a0-7755-4552-9ead-a457c8ac7b07" providerId="ADAL" clId="{6C6922B1-F0F5-4C97-B9D0-46667193111F}" dt="2021-08-25T02:18:26.501" v="815" actId="164"/>
          <ac:spMkLst>
            <pc:docMk/>
            <pc:sldMk cId="1938795240" sldId="468"/>
            <ac:spMk id="26" creationId="{BF3D85A1-286B-4D6E-9B64-2A5EB54E736C}"/>
          </ac:spMkLst>
        </pc:spChg>
        <pc:spChg chg="add mod">
          <ac:chgData name="Alistair McDonald | Weldclass" userId="bc4324a0-7755-4552-9ead-a457c8ac7b07" providerId="ADAL" clId="{6C6922B1-F0F5-4C97-B9D0-46667193111F}" dt="2021-08-25T02:18:20.734" v="814" actId="164"/>
          <ac:spMkLst>
            <pc:docMk/>
            <pc:sldMk cId="1938795240" sldId="468"/>
            <ac:spMk id="33" creationId="{74FCBF66-ED46-4F34-8FB9-EF999D8779F0}"/>
          </ac:spMkLst>
        </pc:spChg>
        <pc:spChg chg="add mod">
          <ac:chgData name="Alistair McDonald | Weldclass" userId="bc4324a0-7755-4552-9ead-a457c8ac7b07" providerId="ADAL" clId="{6C6922B1-F0F5-4C97-B9D0-46667193111F}" dt="2021-08-25T02:18:08.082" v="809" actId="164"/>
          <ac:spMkLst>
            <pc:docMk/>
            <pc:sldMk cId="1938795240" sldId="468"/>
            <ac:spMk id="34" creationId="{A525D612-126D-424A-92B3-CFFA85E1202F}"/>
          </ac:spMkLst>
        </pc:spChg>
        <pc:spChg chg="add mod ord">
          <ac:chgData name="Alistair McDonald | Weldclass" userId="bc4324a0-7755-4552-9ead-a457c8ac7b07" providerId="ADAL" clId="{6C6922B1-F0F5-4C97-B9D0-46667193111F}" dt="2021-08-25T02:18:26.501" v="815" actId="164"/>
          <ac:spMkLst>
            <pc:docMk/>
            <pc:sldMk cId="1938795240" sldId="468"/>
            <ac:spMk id="35" creationId="{C36607F6-1629-4354-994D-D79AE6310F06}"/>
          </ac:spMkLst>
        </pc:spChg>
        <pc:spChg chg="add mod">
          <ac:chgData name="Alistair McDonald | Weldclass" userId="bc4324a0-7755-4552-9ead-a457c8ac7b07" providerId="ADAL" clId="{6C6922B1-F0F5-4C97-B9D0-46667193111F}" dt="2021-08-25T02:17:44.463" v="801" actId="207"/>
          <ac:spMkLst>
            <pc:docMk/>
            <pc:sldMk cId="1938795240" sldId="468"/>
            <ac:spMk id="36" creationId="{A11DB673-586A-41F6-B963-2940D4FCB1D0}"/>
          </ac:spMkLst>
        </pc:spChg>
        <pc:spChg chg="add mod">
          <ac:chgData name="Alistair McDonald | Weldclass" userId="bc4324a0-7755-4552-9ead-a457c8ac7b07" providerId="ADAL" clId="{6C6922B1-F0F5-4C97-B9D0-46667193111F}" dt="2021-08-25T02:17:44.463" v="801" actId="207"/>
          <ac:spMkLst>
            <pc:docMk/>
            <pc:sldMk cId="1938795240" sldId="468"/>
            <ac:spMk id="37" creationId="{2D0C867C-FA2D-402D-97C2-6F12E7C6284D}"/>
          </ac:spMkLst>
        </pc:spChg>
        <pc:spChg chg="mod">
          <ac:chgData name="Alistair McDonald | Weldclass" userId="bc4324a0-7755-4552-9ead-a457c8ac7b07" providerId="ADAL" clId="{6C6922B1-F0F5-4C97-B9D0-46667193111F}" dt="2021-08-25T02:17:53.043" v="803" actId="207"/>
          <ac:spMkLst>
            <pc:docMk/>
            <pc:sldMk cId="1938795240" sldId="468"/>
            <ac:spMk id="40" creationId="{69E22389-6B1E-4602-AEA3-173576268ED7}"/>
          </ac:spMkLst>
        </pc:spChg>
        <pc:spChg chg="mod">
          <ac:chgData name="Alistair McDonald | Weldclass" userId="bc4324a0-7755-4552-9ead-a457c8ac7b07" providerId="ADAL" clId="{6C6922B1-F0F5-4C97-B9D0-46667193111F}" dt="2021-08-25T02:17:53.043" v="803" actId="207"/>
          <ac:spMkLst>
            <pc:docMk/>
            <pc:sldMk cId="1938795240" sldId="468"/>
            <ac:spMk id="41" creationId="{F57D5B62-09FE-448D-AB7A-EE0DEFE48E11}"/>
          </ac:spMkLst>
        </pc:spChg>
        <pc:spChg chg="add mod">
          <ac:chgData name="Alistair McDonald | Weldclass" userId="bc4324a0-7755-4552-9ead-a457c8ac7b07" providerId="ADAL" clId="{6C6922B1-F0F5-4C97-B9D0-46667193111F}" dt="2021-08-25T02:19:26.326" v="834" actId="1076"/>
          <ac:spMkLst>
            <pc:docMk/>
            <pc:sldMk cId="1938795240" sldId="468"/>
            <ac:spMk id="42" creationId="{539829E7-E426-4900-820A-BBF5CF271C70}"/>
          </ac:spMkLst>
        </pc:spChg>
        <pc:spChg chg="add mod">
          <ac:chgData name="Alistair McDonald | Weldclass" userId="bc4324a0-7755-4552-9ead-a457c8ac7b07" providerId="ADAL" clId="{6C6922B1-F0F5-4C97-B9D0-46667193111F}" dt="2021-08-25T05:55:10.848" v="1347" actId="1076"/>
          <ac:spMkLst>
            <pc:docMk/>
            <pc:sldMk cId="1938795240" sldId="468"/>
            <ac:spMk id="43" creationId="{BFF99445-3BEE-460B-8B03-857144A0E60C}"/>
          </ac:spMkLst>
        </pc:spChg>
        <pc:spChg chg="add del mod">
          <ac:chgData name="Alistair McDonald | Weldclass" userId="bc4324a0-7755-4552-9ead-a457c8ac7b07" providerId="ADAL" clId="{6C6922B1-F0F5-4C97-B9D0-46667193111F}" dt="2021-08-25T02:13:49.891" v="702" actId="478"/>
          <ac:spMkLst>
            <pc:docMk/>
            <pc:sldMk cId="1938795240" sldId="468"/>
            <ac:spMk id="45" creationId="{5A7EF209-083F-408D-83CC-630DA06A8526}"/>
          </ac:spMkLst>
        </pc:spChg>
        <pc:spChg chg="add del mod ord">
          <ac:chgData name="Alistair McDonald | Weldclass" userId="bc4324a0-7755-4552-9ead-a457c8ac7b07" providerId="ADAL" clId="{6C6922B1-F0F5-4C97-B9D0-46667193111F}" dt="2021-08-25T02:15:40.195" v="766" actId="478"/>
          <ac:spMkLst>
            <pc:docMk/>
            <pc:sldMk cId="1938795240" sldId="468"/>
            <ac:spMk id="48" creationId="{45589FCD-FE6D-45AC-900B-83EE3A8697E1}"/>
          </ac:spMkLst>
        </pc:spChg>
        <pc:spChg chg="add mod">
          <ac:chgData name="Alistair McDonald | Weldclass" userId="bc4324a0-7755-4552-9ead-a457c8ac7b07" providerId="ADAL" clId="{6C6922B1-F0F5-4C97-B9D0-46667193111F}" dt="2021-08-25T02:20:04.769" v="873" actId="1076"/>
          <ac:spMkLst>
            <pc:docMk/>
            <pc:sldMk cId="1938795240" sldId="468"/>
            <ac:spMk id="60" creationId="{7432997D-1F14-4046-9459-516BE6642A5C}"/>
          </ac:spMkLst>
        </pc:spChg>
        <pc:spChg chg="add mod">
          <ac:chgData name="Alistair McDonald | Weldclass" userId="bc4324a0-7755-4552-9ead-a457c8ac7b07" providerId="ADAL" clId="{6C6922B1-F0F5-4C97-B9D0-46667193111F}" dt="2021-08-25T03:54:41.105" v="1197" actId="1076"/>
          <ac:spMkLst>
            <pc:docMk/>
            <pc:sldMk cId="1938795240" sldId="468"/>
            <ac:spMk id="61" creationId="{E0B307EC-9812-4B39-B8A9-F1832B308314}"/>
          </ac:spMkLst>
        </pc:spChg>
        <pc:grpChg chg="add mod ord">
          <ac:chgData name="Alistair McDonald | Weldclass" userId="bc4324a0-7755-4552-9ead-a457c8ac7b07" providerId="ADAL" clId="{6C6922B1-F0F5-4C97-B9D0-46667193111F}" dt="2021-08-25T02:18:20.734" v="814" actId="164"/>
          <ac:grpSpMkLst>
            <pc:docMk/>
            <pc:sldMk cId="1938795240" sldId="468"/>
            <ac:grpSpMk id="38" creationId="{7B1C6B4B-6D2E-4CAB-A835-0B06E00676D6}"/>
          </ac:grpSpMkLst>
        </pc:grpChg>
        <pc:grpChg chg="add mod ord">
          <ac:chgData name="Alistair McDonald | Weldclass" userId="bc4324a0-7755-4552-9ead-a457c8ac7b07" providerId="ADAL" clId="{6C6922B1-F0F5-4C97-B9D0-46667193111F}" dt="2021-08-25T02:18:08.082" v="809" actId="164"/>
          <ac:grpSpMkLst>
            <pc:docMk/>
            <pc:sldMk cId="1938795240" sldId="468"/>
            <ac:grpSpMk id="39" creationId="{42BAAEEB-DFAC-4682-969D-739BC258BCC3}"/>
          </ac:grpSpMkLst>
        </pc:grpChg>
        <pc:grpChg chg="add mod">
          <ac:chgData name="Alistair McDonald | Weldclass" userId="bc4324a0-7755-4552-9ead-a457c8ac7b07" providerId="ADAL" clId="{6C6922B1-F0F5-4C97-B9D0-46667193111F}" dt="2021-08-25T02:18:51.942" v="827" actId="1076"/>
          <ac:grpSpMkLst>
            <pc:docMk/>
            <pc:sldMk cId="1938795240" sldId="468"/>
            <ac:grpSpMk id="57" creationId="{C4C4552E-9BB5-456B-AD57-AFAD97086819}"/>
          </ac:grpSpMkLst>
        </pc:grpChg>
        <pc:grpChg chg="add mod">
          <ac:chgData name="Alistair McDonald | Weldclass" userId="bc4324a0-7755-4552-9ead-a457c8ac7b07" providerId="ADAL" clId="{6C6922B1-F0F5-4C97-B9D0-46667193111F}" dt="2021-08-25T02:19:12.594" v="830" actId="1076"/>
          <ac:grpSpMkLst>
            <pc:docMk/>
            <pc:sldMk cId="1938795240" sldId="468"/>
            <ac:grpSpMk id="58" creationId="{7F2B4A59-2693-40E6-ACCC-7C7AF6190A9B}"/>
          </ac:grpSpMkLst>
        </pc:grpChg>
        <pc:grpChg chg="add mod">
          <ac:chgData name="Alistair McDonald | Weldclass" userId="bc4324a0-7755-4552-9ead-a457c8ac7b07" providerId="ADAL" clId="{6C6922B1-F0F5-4C97-B9D0-46667193111F}" dt="2021-08-25T02:19:05.850" v="829" actId="1076"/>
          <ac:grpSpMkLst>
            <pc:docMk/>
            <pc:sldMk cId="1938795240" sldId="468"/>
            <ac:grpSpMk id="59" creationId="{76FC5ECB-F8D3-4D1E-B450-6D840A485E75}"/>
          </ac:grpSpMkLst>
        </pc:grpChg>
        <pc:graphicFrameChg chg="add del mod">
          <ac:chgData name="Alistair McDonald | Weldclass" userId="bc4324a0-7755-4552-9ead-a457c8ac7b07" providerId="ADAL" clId="{6C6922B1-F0F5-4C97-B9D0-46667193111F}" dt="2021-08-25T04:29:13.612" v="1228" actId="478"/>
          <ac:graphicFrameMkLst>
            <pc:docMk/>
            <pc:sldMk cId="1938795240" sldId="468"/>
            <ac:graphicFrameMk id="64" creationId="{424F3F7E-F92A-4348-B27E-09B7FA6AE664}"/>
          </ac:graphicFrameMkLst>
        </pc:graphicFrameChg>
        <pc:picChg chg="add mod">
          <ac:chgData name="Alistair McDonald | Weldclass" userId="bc4324a0-7755-4552-9ead-a457c8ac7b07" providerId="ADAL" clId="{6C6922B1-F0F5-4C97-B9D0-46667193111F}" dt="2021-08-25T01:41:44.876" v="440" actId="1076"/>
          <ac:picMkLst>
            <pc:docMk/>
            <pc:sldMk cId="1938795240" sldId="468"/>
            <ac:picMk id="6" creationId="{8545327B-3D83-4DB6-9A08-85F49EC06B98}"/>
          </ac:picMkLst>
        </pc:picChg>
        <pc:picChg chg="del">
          <ac:chgData name="Alistair McDonald | Weldclass" userId="bc4324a0-7755-4552-9ead-a457c8ac7b07" providerId="ADAL" clId="{6C6922B1-F0F5-4C97-B9D0-46667193111F}" dt="2021-08-25T01:34:52.098" v="283" actId="478"/>
          <ac:picMkLst>
            <pc:docMk/>
            <pc:sldMk cId="1938795240" sldId="468"/>
            <ac:picMk id="7" creationId="{AB0EB9F8-9787-4160-AC77-4C4FD09C1E57}"/>
          </ac:picMkLst>
        </pc:picChg>
        <pc:picChg chg="del">
          <ac:chgData name="Alistair McDonald | Weldclass" userId="bc4324a0-7755-4552-9ead-a457c8ac7b07" providerId="ADAL" clId="{6C6922B1-F0F5-4C97-B9D0-46667193111F}" dt="2021-08-25T01:34:52.553" v="284" actId="478"/>
          <ac:picMkLst>
            <pc:docMk/>
            <pc:sldMk cId="1938795240" sldId="468"/>
            <ac:picMk id="8" creationId="{D78CC667-943D-4EB5-AFF7-137A36CD1F7E}"/>
          </ac:picMkLst>
        </pc:picChg>
        <pc:picChg chg="del">
          <ac:chgData name="Alistair McDonald | Weldclass" userId="bc4324a0-7755-4552-9ead-a457c8ac7b07" providerId="ADAL" clId="{6C6922B1-F0F5-4C97-B9D0-46667193111F}" dt="2021-08-25T01:34:51.680" v="282" actId="478"/>
          <ac:picMkLst>
            <pc:docMk/>
            <pc:sldMk cId="1938795240" sldId="468"/>
            <ac:picMk id="9" creationId="{60C0AD4A-7E15-4704-99F6-62B960A7CEC1}"/>
          </ac:picMkLst>
        </pc:picChg>
        <pc:picChg chg="del">
          <ac:chgData name="Alistair McDonald | Weldclass" userId="bc4324a0-7755-4552-9ead-a457c8ac7b07" providerId="ADAL" clId="{6C6922B1-F0F5-4C97-B9D0-46667193111F}" dt="2021-08-25T01:34:47.455" v="279" actId="478"/>
          <ac:picMkLst>
            <pc:docMk/>
            <pc:sldMk cId="1938795240" sldId="468"/>
            <ac:picMk id="11" creationId="{1C8E3FF6-2C01-4081-B7C9-BE1B5B6231EF}"/>
          </ac:picMkLst>
        </pc:picChg>
        <pc:picChg chg="add mod">
          <ac:chgData name="Alistair McDonald | Weldclass" userId="bc4324a0-7755-4552-9ead-a457c8ac7b07" providerId="ADAL" clId="{6C6922B1-F0F5-4C97-B9D0-46667193111F}" dt="2021-08-25T01:41:44.876" v="440" actId="1076"/>
          <ac:picMkLst>
            <pc:docMk/>
            <pc:sldMk cId="1938795240" sldId="468"/>
            <ac:picMk id="14" creationId="{7B3EC05A-2D87-4CE6-AB59-4A0E3105627C}"/>
          </ac:picMkLst>
        </pc:picChg>
        <pc:picChg chg="add mod">
          <ac:chgData name="Alistair McDonald | Weldclass" userId="bc4324a0-7755-4552-9ead-a457c8ac7b07" providerId="ADAL" clId="{6C6922B1-F0F5-4C97-B9D0-46667193111F}" dt="2021-08-25T03:54:24.753" v="1195" actId="1037"/>
          <ac:picMkLst>
            <pc:docMk/>
            <pc:sldMk cId="1938795240" sldId="468"/>
            <ac:picMk id="16" creationId="{524AA330-5A69-4AC6-BBDE-B512456223FA}"/>
          </ac:picMkLst>
        </pc:picChg>
        <pc:picChg chg="add del mod modCrop">
          <ac:chgData name="Alistair McDonald | Weldclass" userId="bc4324a0-7755-4552-9ead-a457c8ac7b07" providerId="ADAL" clId="{6C6922B1-F0F5-4C97-B9D0-46667193111F}" dt="2021-08-25T02:19:24.417" v="833" actId="1076"/>
          <ac:picMkLst>
            <pc:docMk/>
            <pc:sldMk cId="1938795240" sldId="468"/>
            <ac:picMk id="19" creationId="{AF240579-72CE-4188-982F-A86CB8FC6C53}"/>
          </ac:picMkLst>
        </pc:picChg>
        <pc:picChg chg="add del mod">
          <ac:chgData name="Alistair McDonald | Weldclass" userId="bc4324a0-7755-4552-9ead-a457c8ac7b07" providerId="ADAL" clId="{6C6922B1-F0F5-4C97-B9D0-46667193111F}" dt="2021-08-25T01:58:08.960" v="538" actId="478"/>
          <ac:picMkLst>
            <pc:docMk/>
            <pc:sldMk cId="1938795240" sldId="468"/>
            <ac:picMk id="23" creationId="{22C82E66-BBE9-4DE6-B805-12089BDB4062}"/>
          </ac:picMkLst>
        </pc:picChg>
        <pc:picChg chg="add mod">
          <ac:chgData name="Alistair McDonald | Weldclass" userId="bc4324a0-7755-4552-9ead-a457c8ac7b07" providerId="ADAL" clId="{6C6922B1-F0F5-4C97-B9D0-46667193111F}" dt="2021-08-25T02:00:06.053" v="566" actId="1076"/>
          <ac:picMkLst>
            <pc:docMk/>
            <pc:sldMk cId="1938795240" sldId="468"/>
            <ac:picMk id="28" creationId="{FAD7FEFD-35F1-4FA8-B214-B1618732CC06}"/>
          </ac:picMkLst>
        </pc:picChg>
        <pc:picChg chg="add del mod">
          <ac:chgData name="Alistair McDonald | Weldclass" userId="bc4324a0-7755-4552-9ead-a457c8ac7b07" providerId="ADAL" clId="{6C6922B1-F0F5-4C97-B9D0-46667193111F}" dt="2021-08-25T03:13:02.497" v="1192" actId="478"/>
          <ac:picMkLst>
            <pc:docMk/>
            <pc:sldMk cId="1938795240" sldId="468"/>
            <ac:picMk id="30" creationId="{4BA7659C-B89A-4E02-B88E-8F5278B45DC6}"/>
          </ac:picMkLst>
        </pc:picChg>
        <pc:picChg chg="add del mod">
          <ac:chgData name="Alistair McDonald | Weldclass" userId="bc4324a0-7755-4552-9ead-a457c8ac7b07" providerId="ADAL" clId="{6C6922B1-F0F5-4C97-B9D0-46667193111F}" dt="2021-08-25T02:17:01.254" v="793" actId="478"/>
          <ac:picMkLst>
            <pc:docMk/>
            <pc:sldMk cId="1938795240" sldId="468"/>
            <ac:picMk id="32" creationId="{4521E88D-8CF5-47BA-9BDD-6AFC2D019279}"/>
          </ac:picMkLst>
        </pc:picChg>
        <pc:picChg chg="add del mod">
          <ac:chgData name="Alistair McDonald | Weldclass" userId="bc4324a0-7755-4552-9ead-a457c8ac7b07" providerId="ADAL" clId="{6C6922B1-F0F5-4C97-B9D0-46667193111F}" dt="2021-08-25T05:56:39.364" v="1369" actId="478"/>
          <ac:picMkLst>
            <pc:docMk/>
            <pc:sldMk cId="1938795240" sldId="468"/>
            <ac:picMk id="44" creationId="{248E0305-20C0-4D04-AF9B-113EDE61B24A}"/>
          </ac:picMkLst>
        </pc:picChg>
        <pc:picChg chg="add del mod ord">
          <ac:chgData name="Alistair McDonald | Weldclass" userId="bc4324a0-7755-4552-9ead-a457c8ac7b07" providerId="ADAL" clId="{6C6922B1-F0F5-4C97-B9D0-46667193111F}" dt="2021-08-25T02:14:37.248" v="735" actId="478"/>
          <ac:picMkLst>
            <pc:docMk/>
            <pc:sldMk cId="1938795240" sldId="468"/>
            <ac:picMk id="47" creationId="{E2B2E5C7-CCD9-482C-B53B-38C4EADF7618}"/>
          </ac:picMkLst>
        </pc:picChg>
        <pc:picChg chg="add del mod">
          <ac:chgData name="Alistair McDonald | Weldclass" userId="bc4324a0-7755-4552-9ead-a457c8ac7b07" providerId="ADAL" clId="{6C6922B1-F0F5-4C97-B9D0-46667193111F}" dt="2021-08-25T02:17:00.061" v="792" actId="478"/>
          <ac:picMkLst>
            <pc:docMk/>
            <pc:sldMk cId="1938795240" sldId="468"/>
            <ac:picMk id="50" creationId="{A386A54B-25C0-4C6C-9840-FDCA27B07B9F}"/>
          </ac:picMkLst>
        </pc:picChg>
        <pc:picChg chg="add mod modCrop">
          <ac:chgData name="Alistair McDonald | Weldclass" userId="bc4324a0-7755-4552-9ead-a457c8ac7b07" providerId="ADAL" clId="{6C6922B1-F0F5-4C97-B9D0-46667193111F}" dt="2021-08-25T03:12:59.935" v="1191" actId="1076"/>
          <ac:picMkLst>
            <pc:docMk/>
            <pc:sldMk cId="1938795240" sldId="468"/>
            <ac:picMk id="52" creationId="{E43DFDDF-DC5B-4CB9-BF73-2E36D5FF3FB9}"/>
          </ac:picMkLst>
        </pc:picChg>
        <pc:picChg chg="add mod">
          <ac:chgData name="Alistair McDonald | Weldclass" userId="bc4324a0-7755-4552-9ead-a457c8ac7b07" providerId="ADAL" clId="{6C6922B1-F0F5-4C97-B9D0-46667193111F}" dt="2021-08-25T02:18:43.958" v="825" actId="1035"/>
          <ac:picMkLst>
            <pc:docMk/>
            <pc:sldMk cId="1938795240" sldId="468"/>
            <ac:picMk id="54" creationId="{6B832D65-AE18-44C0-918B-FD225BC31108}"/>
          </ac:picMkLst>
        </pc:picChg>
        <pc:picChg chg="add mod">
          <ac:chgData name="Alistair McDonald | Weldclass" userId="bc4324a0-7755-4552-9ead-a457c8ac7b07" providerId="ADAL" clId="{6C6922B1-F0F5-4C97-B9D0-46667193111F}" dt="2021-08-25T02:18:30.618" v="816" actId="1076"/>
          <ac:picMkLst>
            <pc:docMk/>
            <pc:sldMk cId="1938795240" sldId="468"/>
            <ac:picMk id="56" creationId="{9BED4E93-C24A-404C-A2F6-0E22DD186C44}"/>
          </ac:picMkLst>
        </pc:picChg>
        <pc:picChg chg="add mod ord modCrop">
          <ac:chgData name="Alistair McDonald | Weldclass" userId="bc4324a0-7755-4552-9ead-a457c8ac7b07" providerId="ADAL" clId="{6C6922B1-F0F5-4C97-B9D0-46667193111F}" dt="2021-08-25T03:54:36.738" v="1196" actId="732"/>
          <ac:picMkLst>
            <pc:docMk/>
            <pc:sldMk cId="1938795240" sldId="468"/>
            <ac:picMk id="63" creationId="{2AA250DD-0D04-4461-86A4-18C7B7CCE909}"/>
          </ac:picMkLst>
        </pc:picChg>
      </pc:sldChg>
      <pc:sldChg chg="addSp delSp modSp add mod ord">
        <pc:chgData name="Alistair McDonald | Weldclass" userId="bc4324a0-7755-4552-9ead-a457c8ac7b07" providerId="ADAL" clId="{6C6922B1-F0F5-4C97-B9D0-46667193111F}" dt="2022-02-01T22:18:30.409" v="5224" actId="207"/>
        <pc:sldMkLst>
          <pc:docMk/>
          <pc:sldMk cId="1935027275" sldId="469"/>
        </pc:sldMkLst>
        <pc:spChg chg="del mod">
          <ac:chgData name="Alistair McDonald | Weldclass" userId="bc4324a0-7755-4552-9ead-a457c8ac7b07" providerId="ADAL" clId="{6C6922B1-F0F5-4C97-B9D0-46667193111F}" dt="2022-02-01T22:14:21.262" v="5033" actId="478"/>
          <ac:spMkLst>
            <pc:docMk/>
            <pc:sldMk cId="1935027275" sldId="469"/>
            <ac:spMk id="5" creationId="{2FEF239F-A020-41DF-B36C-B24AEF97176C}"/>
          </ac:spMkLst>
        </pc:spChg>
        <pc:spChg chg="mod">
          <ac:chgData name="Alistair McDonald | Weldclass" userId="bc4324a0-7755-4552-9ead-a457c8ac7b07" providerId="ADAL" clId="{6C6922B1-F0F5-4C97-B9D0-46667193111F}" dt="2022-02-01T22:18:00.329" v="5210" actId="20577"/>
          <ac:spMkLst>
            <pc:docMk/>
            <pc:sldMk cId="1935027275" sldId="469"/>
            <ac:spMk id="11" creationId="{CA7A51ED-6D79-46DA-B1CD-27C869E17800}"/>
          </ac:spMkLst>
        </pc:spChg>
        <pc:spChg chg="add mod">
          <ac:chgData name="Alistair McDonald | Weldclass" userId="bc4324a0-7755-4552-9ead-a457c8ac7b07" providerId="ADAL" clId="{6C6922B1-F0F5-4C97-B9D0-46667193111F}" dt="2022-02-01T22:18:30.409" v="5224" actId="207"/>
          <ac:spMkLst>
            <pc:docMk/>
            <pc:sldMk cId="1935027275" sldId="469"/>
            <ac:spMk id="24" creationId="{C4B111FF-14A2-4A1B-9742-9AC9E911DF60}"/>
          </ac:spMkLst>
        </pc:spChg>
        <pc:grpChg chg="add mod">
          <ac:chgData name="Alistair McDonald | Weldclass" userId="bc4324a0-7755-4552-9ead-a457c8ac7b07" providerId="ADAL" clId="{6C6922B1-F0F5-4C97-B9D0-46667193111F}" dt="2022-02-01T21:42:34.310" v="3631" actId="164"/>
          <ac:grpSpMkLst>
            <pc:docMk/>
            <pc:sldMk cId="1935027275" sldId="469"/>
            <ac:grpSpMk id="2" creationId="{E9979757-9408-43BB-A682-AA571B580B00}"/>
          </ac:grpSpMkLst>
        </pc:grpChg>
        <pc:grpChg chg="add mod">
          <ac:chgData name="Alistair McDonald | Weldclass" userId="bc4324a0-7755-4552-9ead-a457c8ac7b07" providerId="ADAL" clId="{6C6922B1-F0F5-4C97-B9D0-46667193111F}" dt="2022-02-01T21:47:14.925" v="3641" actId="1076"/>
          <ac:grpSpMkLst>
            <pc:docMk/>
            <pc:sldMk cId="1935027275" sldId="469"/>
            <ac:grpSpMk id="3" creationId="{BB793A88-BE19-488A-BE36-2BB64FB74014}"/>
          </ac:grpSpMkLst>
        </pc:grpChg>
        <pc:picChg chg="del">
          <ac:chgData name="Alistair McDonald | Weldclass" userId="bc4324a0-7755-4552-9ead-a457c8ac7b07" providerId="ADAL" clId="{6C6922B1-F0F5-4C97-B9D0-46667193111F}" dt="2022-02-01T21:39:30.459" v="3579" actId="478"/>
          <ac:picMkLst>
            <pc:docMk/>
            <pc:sldMk cId="1935027275" sldId="469"/>
            <ac:picMk id="6" creationId="{634E208E-DC8B-4010-91DD-E3D76D855B1D}"/>
          </ac:picMkLst>
        </pc:picChg>
        <pc:picChg chg="del">
          <ac:chgData name="Alistair McDonald | Weldclass" userId="bc4324a0-7755-4552-9ead-a457c8ac7b07" providerId="ADAL" clId="{6C6922B1-F0F5-4C97-B9D0-46667193111F}" dt="2022-02-01T21:39:29.630" v="3577" actId="478"/>
          <ac:picMkLst>
            <pc:docMk/>
            <pc:sldMk cId="1935027275" sldId="469"/>
            <ac:picMk id="8" creationId="{D74C3D01-0E13-45D0-9A7C-A069E67EE2AA}"/>
          </ac:picMkLst>
        </pc:picChg>
        <pc:picChg chg="del">
          <ac:chgData name="Alistair McDonald | Weldclass" userId="bc4324a0-7755-4552-9ead-a457c8ac7b07" providerId="ADAL" clId="{6C6922B1-F0F5-4C97-B9D0-46667193111F}" dt="2022-02-01T21:39:30.049" v="3578" actId="478"/>
          <ac:picMkLst>
            <pc:docMk/>
            <pc:sldMk cId="1935027275" sldId="469"/>
            <ac:picMk id="9" creationId="{BD16FB95-4C48-42DD-8CEB-F831DEC98965}"/>
          </ac:picMkLst>
        </pc:picChg>
        <pc:picChg chg="del">
          <ac:chgData name="Alistair McDonald | Weldclass" userId="bc4324a0-7755-4552-9ead-a457c8ac7b07" providerId="ADAL" clId="{6C6922B1-F0F5-4C97-B9D0-46667193111F}" dt="2022-02-01T21:39:32.200" v="3582" actId="478"/>
          <ac:picMkLst>
            <pc:docMk/>
            <pc:sldMk cId="1935027275" sldId="469"/>
            <ac:picMk id="10" creationId="{814678A0-DC2A-4DDE-AFA7-CCE313E1D746}"/>
          </ac:picMkLst>
        </pc:picChg>
        <pc:picChg chg="del">
          <ac:chgData name="Alistair McDonald | Weldclass" userId="bc4324a0-7755-4552-9ead-a457c8ac7b07" providerId="ADAL" clId="{6C6922B1-F0F5-4C97-B9D0-46667193111F}" dt="2022-02-01T21:39:31.494" v="3580" actId="478"/>
          <ac:picMkLst>
            <pc:docMk/>
            <pc:sldMk cId="1935027275" sldId="469"/>
            <ac:picMk id="12" creationId="{78EBD89B-3E20-4A88-B444-45C1C19F4895}"/>
          </ac:picMkLst>
        </pc:picChg>
        <pc:picChg chg="del">
          <ac:chgData name="Alistair McDonald | Weldclass" userId="bc4324a0-7755-4552-9ead-a457c8ac7b07" providerId="ADAL" clId="{6C6922B1-F0F5-4C97-B9D0-46667193111F}" dt="2022-02-01T21:39:31.883" v="3581" actId="478"/>
          <ac:picMkLst>
            <pc:docMk/>
            <pc:sldMk cId="1935027275" sldId="469"/>
            <ac:picMk id="13" creationId="{C04D5AA8-6743-4EAE-BB9D-BBEAAD8975EE}"/>
          </ac:picMkLst>
        </pc:picChg>
        <pc:picChg chg="add mod">
          <ac:chgData name="Alistair McDonald | Weldclass" userId="bc4324a0-7755-4552-9ead-a457c8ac7b07" providerId="ADAL" clId="{6C6922B1-F0F5-4C97-B9D0-46667193111F}" dt="2022-02-01T21:47:14.925" v="3641" actId="1076"/>
          <ac:picMkLst>
            <pc:docMk/>
            <pc:sldMk cId="1935027275" sldId="469"/>
            <ac:picMk id="17" creationId="{7450AA98-D3C5-4B94-89D5-1A0F8DC8A63F}"/>
          </ac:picMkLst>
        </pc:picChg>
        <pc:picChg chg="add mod">
          <ac:chgData name="Alistair McDonald | Weldclass" userId="bc4324a0-7755-4552-9ead-a457c8ac7b07" providerId="ADAL" clId="{6C6922B1-F0F5-4C97-B9D0-46667193111F}" dt="2022-02-01T21:47:14.925" v="3641" actId="1076"/>
          <ac:picMkLst>
            <pc:docMk/>
            <pc:sldMk cId="1935027275" sldId="469"/>
            <ac:picMk id="18" creationId="{3F9977BF-9795-481C-9ADA-5231AC1BAAE4}"/>
          </ac:picMkLst>
        </pc:picChg>
        <pc:picChg chg="add mod">
          <ac:chgData name="Alistair McDonald | Weldclass" userId="bc4324a0-7755-4552-9ead-a457c8ac7b07" providerId="ADAL" clId="{6C6922B1-F0F5-4C97-B9D0-46667193111F}" dt="2022-02-01T21:47:14.925" v="3641" actId="1076"/>
          <ac:picMkLst>
            <pc:docMk/>
            <pc:sldMk cId="1935027275" sldId="469"/>
            <ac:picMk id="19" creationId="{3F52C694-7889-4C65-AC0F-8DFD89B825C5}"/>
          </ac:picMkLst>
        </pc:picChg>
        <pc:picChg chg="add mod">
          <ac:chgData name="Alistair McDonald | Weldclass" userId="bc4324a0-7755-4552-9ead-a457c8ac7b07" providerId="ADAL" clId="{6C6922B1-F0F5-4C97-B9D0-46667193111F}" dt="2022-02-01T21:47:14.925" v="3641" actId="1076"/>
          <ac:picMkLst>
            <pc:docMk/>
            <pc:sldMk cId="1935027275" sldId="469"/>
            <ac:picMk id="20" creationId="{B6978DF6-CD62-4374-81E6-DCC13A04FA1C}"/>
          </ac:picMkLst>
        </pc:picChg>
        <pc:picChg chg="add mod">
          <ac:chgData name="Alistair McDonald | Weldclass" userId="bc4324a0-7755-4552-9ead-a457c8ac7b07" providerId="ADAL" clId="{6C6922B1-F0F5-4C97-B9D0-46667193111F}" dt="2022-02-01T21:47:14.925" v="3641" actId="1076"/>
          <ac:picMkLst>
            <pc:docMk/>
            <pc:sldMk cId="1935027275" sldId="469"/>
            <ac:picMk id="21" creationId="{0DE77845-CD87-4486-B318-11F4853444D0}"/>
          </ac:picMkLst>
        </pc:picChg>
        <pc:picChg chg="add del mod">
          <ac:chgData name="Alistair McDonald | Weldclass" userId="bc4324a0-7755-4552-9ead-a457c8ac7b07" providerId="ADAL" clId="{6C6922B1-F0F5-4C97-B9D0-46667193111F}" dt="2022-02-01T21:42:43.918" v="3637" actId="478"/>
          <ac:picMkLst>
            <pc:docMk/>
            <pc:sldMk cId="1935027275" sldId="469"/>
            <ac:picMk id="1026" creationId="{A24B7F5E-DAB0-4E9F-B1A9-D83D294C4775}"/>
          </ac:picMkLst>
        </pc:picChg>
        <pc:picChg chg="add mod">
          <ac:chgData name="Alistair McDonald | Weldclass" userId="bc4324a0-7755-4552-9ead-a457c8ac7b07" providerId="ADAL" clId="{6C6922B1-F0F5-4C97-B9D0-46667193111F}" dt="2022-02-01T21:47:14.925" v="3641" actId="1076"/>
          <ac:picMkLst>
            <pc:docMk/>
            <pc:sldMk cId="1935027275" sldId="469"/>
            <ac:picMk id="1028" creationId="{715D9C79-5C0D-4826-9DF9-26ED88E5860E}"/>
          </ac:picMkLst>
        </pc:picChg>
        <pc:picChg chg="add del mod">
          <ac:chgData name="Alistair McDonald | Weldclass" userId="bc4324a0-7755-4552-9ead-a457c8ac7b07" providerId="ADAL" clId="{6C6922B1-F0F5-4C97-B9D0-46667193111F}" dt="2022-02-01T21:42:43.200" v="3635" actId="478"/>
          <ac:picMkLst>
            <pc:docMk/>
            <pc:sldMk cId="1935027275" sldId="469"/>
            <ac:picMk id="1030" creationId="{E5247FED-5B53-42F7-B41C-49D2D4A785EC}"/>
          </ac:picMkLst>
        </pc:picChg>
        <pc:picChg chg="add del mod">
          <ac:chgData name="Alistair McDonald | Weldclass" userId="bc4324a0-7755-4552-9ead-a457c8ac7b07" providerId="ADAL" clId="{6C6922B1-F0F5-4C97-B9D0-46667193111F}" dt="2022-02-01T21:42:44.259" v="3638" actId="478"/>
          <ac:picMkLst>
            <pc:docMk/>
            <pc:sldMk cId="1935027275" sldId="469"/>
            <ac:picMk id="1032" creationId="{1EA1C3E8-60D7-442D-B7D1-BD2A5BCFFDA6}"/>
          </ac:picMkLst>
        </pc:picChg>
        <pc:picChg chg="add del mod">
          <ac:chgData name="Alistair McDonald | Weldclass" userId="bc4324a0-7755-4552-9ead-a457c8ac7b07" providerId="ADAL" clId="{6C6922B1-F0F5-4C97-B9D0-46667193111F}" dt="2022-02-01T21:42:43.577" v="3636" actId="478"/>
          <ac:picMkLst>
            <pc:docMk/>
            <pc:sldMk cId="1935027275" sldId="469"/>
            <ac:picMk id="1034" creationId="{6A1CA649-C884-49F7-B64D-009A73578981}"/>
          </ac:picMkLst>
        </pc:picChg>
        <pc:picChg chg="add del mod">
          <ac:chgData name="Alistair McDonald | Weldclass" userId="bc4324a0-7755-4552-9ead-a457c8ac7b07" providerId="ADAL" clId="{6C6922B1-F0F5-4C97-B9D0-46667193111F}" dt="2022-02-01T21:42:42.743" v="3634" actId="478"/>
          <ac:picMkLst>
            <pc:docMk/>
            <pc:sldMk cId="1935027275" sldId="469"/>
            <ac:picMk id="1036" creationId="{76BC4A1A-F51A-4F6A-9CCD-4B81174D6553}"/>
          </ac:picMkLst>
        </pc:picChg>
      </pc:sldChg>
      <pc:sldChg chg="addSp delSp modSp add del mod">
        <pc:chgData name="Alistair McDonald | Weldclass" userId="bc4324a0-7755-4552-9ead-a457c8ac7b07" providerId="ADAL" clId="{6C6922B1-F0F5-4C97-B9D0-46667193111F}" dt="2021-11-29T03:32:25.309" v="1660" actId="47"/>
        <pc:sldMkLst>
          <pc:docMk/>
          <pc:sldMk cId="2427177809" sldId="469"/>
        </pc:sldMkLst>
        <pc:spChg chg="add del mod">
          <ac:chgData name="Alistair McDonald | Weldclass" userId="bc4324a0-7755-4552-9ead-a457c8ac7b07" providerId="ADAL" clId="{6C6922B1-F0F5-4C97-B9D0-46667193111F}" dt="2021-11-18T20:47:35.089" v="1624"/>
          <ac:spMkLst>
            <pc:docMk/>
            <pc:sldMk cId="2427177809" sldId="469"/>
            <ac:spMk id="8" creationId="{26881052-901C-4BD5-9A64-023E3C680A89}"/>
          </ac:spMkLst>
        </pc:spChg>
        <pc:spChg chg="mod">
          <ac:chgData name="Alistair McDonald | Weldclass" userId="bc4324a0-7755-4552-9ead-a457c8ac7b07" providerId="ADAL" clId="{6C6922B1-F0F5-4C97-B9D0-46667193111F}" dt="2021-11-18T20:46:38.426" v="1613" actId="20577"/>
          <ac:spMkLst>
            <pc:docMk/>
            <pc:sldMk cId="2427177809" sldId="469"/>
            <ac:spMk id="14" creationId="{CF9D11E6-B137-415A-8E79-291CF9F5B2BF}"/>
          </ac:spMkLst>
        </pc:spChg>
        <pc:picChg chg="add mod">
          <ac:chgData name="Alistair McDonald | Weldclass" userId="bc4324a0-7755-4552-9ead-a457c8ac7b07" providerId="ADAL" clId="{6C6922B1-F0F5-4C97-B9D0-46667193111F}" dt="2021-11-18T20:47:17.259" v="1618" actId="1076"/>
          <ac:picMkLst>
            <pc:docMk/>
            <pc:sldMk cId="2427177809" sldId="469"/>
            <ac:picMk id="2" creationId="{C639A850-8C65-4E2D-964E-F199AABE6AA7}"/>
          </ac:picMkLst>
        </pc:picChg>
        <pc:picChg chg="del">
          <ac:chgData name="Alistair McDonald | Weldclass" userId="bc4324a0-7755-4552-9ead-a457c8ac7b07" providerId="ADAL" clId="{6C6922B1-F0F5-4C97-B9D0-46667193111F}" dt="2021-11-18T20:46:41.137" v="1614" actId="478"/>
          <ac:picMkLst>
            <pc:docMk/>
            <pc:sldMk cId="2427177809" sldId="469"/>
            <ac:picMk id="3" creationId="{0366E3D4-B6FA-46E2-9958-C41BA5E4DA55}"/>
          </ac:picMkLst>
        </pc:picChg>
      </pc:sldChg>
      <pc:sldChg chg="modSp add del mod">
        <pc:chgData name="Alistair McDonald | Weldclass" userId="bc4324a0-7755-4552-9ead-a457c8ac7b07" providerId="ADAL" clId="{6C6922B1-F0F5-4C97-B9D0-46667193111F}" dt="2021-11-15T02:57:39.365" v="1588" actId="47"/>
        <pc:sldMkLst>
          <pc:docMk/>
          <pc:sldMk cId="2462622665" sldId="469"/>
        </pc:sldMkLst>
        <pc:spChg chg="mod">
          <ac:chgData name="Alistair McDonald | Weldclass" userId="bc4324a0-7755-4552-9ead-a457c8ac7b07" providerId="ADAL" clId="{6C6922B1-F0F5-4C97-B9D0-46667193111F}" dt="2021-08-25T01:35:08.851" v="299" actId="20577"/>
          <ac:spMkLst>
            <pc:docMk/>
            <pc:sldMk cId="2462622665" sldId="469"/>
            <ac:spMk id="5" creationId="{2FEF239F-A020-41DF-B36C-B24AEF97176C}"/>
          </ac:spMkLst>
        </pc:spChg>
        <pc:spChg chg="mod">
          <ac:chgData name="Alistair McDonald | Weldclass" userId="bc4324a0-7755-4552-9ead-a457c8ac7b07" providerId="ADAL" clId="{6C6922B1-F0F5-4C97-B9D0-46667193111F}" dt="2021-08-25T05:57:40.105" v="1379" actId="20577"/>
          <ac:spMkLst>
            <pc:docMk/>
            <pc:sldMk cId="2462622665" sldId="469"/>
            <ac:spMk id="10" creationId="{205926EB-8759-426B-A12B-ED2661A82411}"/>
          </ac:spMkLst>
        </pc:spChg>
        <pc:spChg chg="mod">
          <ac:chgData name="Alistair McDonald | Weldclass" userId="bc4324a0-7755-4552-9ead-a457c8ac7b07" providerId="ADAL" clId="{6C6922B1-F0F5-4C97-B9D0-46667193111F}" dt="2021-08-25T03:55:26.276" v="1209" actId="20577"/>
          <ac:spMkLst>
            <pc:docMk/>
            <pc:sldMk cId="2462622665" sldId="469"/>
            <ac:spMk id="24" creationId="{D929930E-A386-4B9D-806F-4DA851EC66DE}"/>
          </ac:spMkLst>
        </pc:spChg>
      </pc:sldChg>
      <pc:sldChg chg="addSp delSp modSp add del mod">
        <pc:chgData name="Alistair McDonald | Weldclass" userId="bc4324a0-7755-4552-9ead-a457c8ac7b07" providerId="ADAL" clId="{6C6922B1-F0F5-4C97-B9D0-46667193111F}" dt="2021-11-15T02:57:38.451" v="1587" actId="47"/>
        <pc:sldMkLst>
          <pc:docMk/>
          <pc:sldMk cId="1110186592" sldId="470"/>
        </pc:sldMkLst>
        <pc:spChg chg="mod">
          <ac:chgData name="Alistair McDonald | Weldclass" userId="bc4324a0-7755-4552-9ead-a457c8ac7b07" providerId="ADAL" clId="{6C6922B1-F0F5-4C97-B9D0-46667193111F}" dt="2021-08-25T05:57:56.785" v="1382" actId="1076"/>
          <ac:spMkLst>
            <pc:docMk/>
            <pc:sldMk cId="1110186592" sldId="470"/>
            <ac:spMk id="2" creationId="{1CCB99E7-68B6-47F6-BCFD-EA0B92A8853C}"/>
          </ac:spMkLst>
        </pc:spChg>
        <pc:spChg chg="add mod ord">
          <ac:chgData name="Alistair McDonald | Weldclass" userId="bc4324a0-7755-4552-9ead-a457c8ac7b07" providerId="ADAL" clId="{6C6922B1-F0F5-4C97-B9D0-46667193111F}" dt="2021-08-25T02:25:39.080" v="996" actId="164"/>
          <ac:spMkLst>
            <pc:docMk/>
            <pc:sldMk cId="1110186592" sldId="470"/>
            <ac:spMk id="3" creationId="{D974065F-3DD2-4D4F-96A3-A489D26E9DAE}"/>
          </ac:spMkLst>
        </pc:spChg>
        <pc:spChg chg="add mod">
          <ac:chgData name="Alistair McDonald | Weldclass" userId="bc4324a0-7755-4552-9ead-a457c8ac7b07" providerId="ADAL" clId="{6C6922B1-F0F5-4C97-B9D0-46667193111F}" dt="2021-08-25T02:28:06.639" v="1048" actId="164"/>
          <ac:spMkLst>
            <pc:docMk/>
            <pc:sldMk cId="1110186592" sldId="470"/>
            <ac:spMk id="9" creationId="{F53082B0-DEA0-46B7-873D-C897B80A2358}"/>
          </ac:spMkLst>
        </pc:spChg>
        <pc:spChg chg="mod">
          <ac:chgData name="Alistair McDonald | Weldclass" userId="bc4324a0-7755-4552-9ead-a457c8ac7b07" providerId="ADAL" clId="{6C6922B1-F0F5-4C97-B9D0-46667193111F}" dt="2021-08-25T05:58:57.664" v="1395" actId="20577"/>
          <ac:spMkLst>
            <pc:docMk/>
            <pc:sldMk cId="1110186592" sldId="470"/>
            <ac:spMk id="10" creationId="{205926EB-8759-426B-A12B-ED2661A82411}"/>
          </ac:spMkLst>
        </pc:spChg>
        <pc:spChg chg="add mod">
          <ac:chgData name="Alistair McDonald | Weldclass" userId="bc4324a0-7755-4552-9ead-a457c8ac7b07" providerId="ADAL" clId="{6C6922B1-F0F5-4C97-B9D0-46667193111F}" dt="2021-08-25T02:28:06.639" v="1048" actId="164"/>
          <ac:spMkLst>
            <pc:docMk/>
            <pc:sldMk cId="1110186592" sldId="470"/>
            <ac:spMk id="11" creationId="{2FD3587C-64E3-4C07-A15B-AAEEE41BDEAA}"/>
          </ac:spMkLst>
        </pc:spChg>
        <pc:spChg chg="del">
          <ac:chgData name="Alistair McDonald | Weldclass" userId="bc4324a0-7755-4552-9ead-a457c8ac7b07" providerId="ADAL" clId="{6C6922B1-F0F5-4C97-B9D0-46667193111F}" dt="2021-08-25T03:54:54.474" v="1199" actId="478"/>
          <ac:spMkLst>
            <pc:docMk/>
            <pc:sldMk cId="1110186592" sldId="470"/>
            <ac:spMk id="12" creationId="{9DFCA7CD-CEBA-4C51-AD50-76EFAC976BA7}"/>
          </ac:spMkLst>
        </pc:spChg>
        <pc:spChg chg="mod">
          <ac:chgData name="Alistair McDonald | Weldclass" userId="bc4324a0-7755-4552-9ead-a457c8ac7b07" providerId="ADAL" clId="{6C6922B1-F0F5-4C97-B9D0-46667193111F}" dt="2021-08-25T05:58:20.359" v="1388" actId="1076"/>
          <ac:spMkLst>
            <pc:docMk/>
            <pc:sldMk cId="1110186592" sldId="470"/>
            <ac:spMk id="20" creationId="{8580129C-B299-4D87-8254-202C42C1380A}"/>
          </ac:spMkLst>
        </pc:spChg>
        <pc:spChg chg="del">
          <ac:chgData name="Alistair McDonald | Weldclass" userId="bc4324a0-7755-4552-9ead-a457c8ac7b07" providerId="ADAL" clId="{6C6922B1-F0F5-4C97-B9D0-46667193111F}" dt="2021-08-25T03:54:52.541" v="1198" actId="478"/>
          <ac:spMkLst>
            <pc:docMk/>
            <pc:sldMk cId="1110186592" sldId="470"/>
            <ac:spMk id="21" creationId="{8F993211-4413-4FEF-A001-84AE62FE8B03}"/>
          </ac:spMkLst>
        </pc:spChg>
        <pc:spChg chg="del mod">
          <ac:chgData name="Alistair McDonald | Weldclass" userId="bc4324a0-7755-4552-9ead-a457c8ac7b07" providerId="ADAL" clId="{6C6922B1-F0F5-4C97-B9D0-46667193111F}" dt="2021-08-25T05:59:04.956" v="1396" actId="478"/>
          <ac:spMkLst>
            <pc:docMk/>
            <pc:sldMk cId="1110186592" sldId="470"/>
            <ac:spMk id="24" creationId="{D929930E-A386-4B9D-806F-4DA851EC66DE}"/>
          </ac:spMkLst>
        </pc:spChg>
        <pc:spChg chg="mod">
          <ac:chgData name="Alistair McDonald | Weldclass" userId="bc4324a0-7755-4552-9ead-a457c8ac7b07" providerId="ADAL" clId="{6C6922B1-F0F5-4C97-B9D0-46667193111F}" dt="2021-08-25T03:05:07.655" v="1127" actId="1076"/>
          <ac:spMkLst>
            <pc:docMk/>
            <pc:sldMk cId="1110186592" sldId="470"/>
            <ac:spMk id="42" creationId="{539829E7-E426-4900-820A-BBF5CF271C70}"/>
          </ac:spMkLst>
        </pc:spChg>
        <pc:spChg chg="mod">
          <ac:chgData name="Alistair McDonald | Weldclass" userId="bc4324a0-7755-4552-9ead-a457c8ac7b07" providerId="ADAL" clId="{6C6922B1-F0F5-4C97-B9D0-46667193111F}" dt="2021-08-25T05:58:48.566" v="1393" actId="14100"/>
          <ac:spMkLst>
            <pc:docMk/>
            <pc:sldMk cId="1110186592" sldId="470"/>
            <ac:spMk id="43" creationId="{BFF99445-3BEE-460B-8B03-857144A0E60C}"/>
          </ac:spMkLst>
        </pc:spChg>
        <pc:spChg chg="add mod">
          <ac:chgData name="Alistair McDonald | Weldclass" userId="bc4324a0-7755-4552-9ead-a457c8ac7b07" providerId="ADAL" clId="{6C6922B1-F0F5-4C97-B9D0-46667193111F}" dt="2021-08-25T05:56:24.343" v="1368" actId="1076"/>
          <ac:spMkLst>
            <pc:docMk/>
            <pc:sldMk cId="1110186592" sldId="470"/>
            <ac:spMk id="46" creationId="{B935FD49-E170-44E1-83BE-35D030EAB2F4}"/>
          </ac:spMkLst>
        </pc:spChg>
        <pc:spChg chg="add mod">
          <ac:chgData name="Alistair McDonald | Weldclass" userId="bc4324a0-7755-4552-9ead-a457c8ac7b07" providerId="ADAL" clId="{6C6922B1-F0F5-4C97-B9D0-46667193111F}" dt="2021-08-25T05:58:11.875" v="1386" actId="1076"/>
          <ac:spMkLst>
            <pc:docMk/>
            <pc:sldMk cId="1110186592" sldId="470"/>
            <ac:spMk id="49" creationId="{73DB485E-6232-4CCC-880E-38580BBFD551}"/>
          </ac:spMkLst>
        </pc:spChg>
        <pc:spChg chg="del">
          <ac:chgData name="Alistair McDonald | Weldclass" userId="bc4324a0-7755-4552-9ead-a457c8ac7b07" providerId="ADAL" clId="{6C6922B1-F0F5-4C97-B9D0-46667193111F}" dt="2021-08-25T03:54:55.882" v="1200" actId="478"/>
          <ac:spMkLst>
            <pc:docMk/>
            <pc:sldMk cId="1110186592" sldId="470"/>
            <ac:spMk id="60" creationId="{7432997D-1F14-4046-9459-516BE6642A5C}"/>
          </ac:spMkLst>
        </pc:spChg>
        <pc:spChg chg="del mod">
          <ac:chgData name="Alistair McDonald | Weldclass" userId="bc4324a0-7755-4552-9ead-a457c8ac7b07" providerId="ADAL" clId="{6C6922B1-F0F5-4C97-B9D0-46667193111F}" dt="2021-08-25T03:54:57.167" v="1201" actId="478"/>
          <ac:spMkLst>
            <pc:docMk/>
            <pc:sldMk cId="1110186592" sldId="470"/>
            <ac:spMk id="61" creationId="{E0B307EC-9812-4B39-B8A9-F1832B308314}"/>
          </ac:spMkLst>
        </pc:spChg>
        <pc:grpChg chg="add del mod">
          <ac:chgData name="Alistair McDonald | Weldclass" userId="bc4324a0-7755-4552-9ead-a457c8ac7b07" providerId="ADAL" clId="{6C6922B1-F0F5-4C97-B9D0-46667193111F}" dt="2021-08-25T02:26:03.482" v="1003" actId="478"/>
          <ac:grpSpMkLst>
            <pc:docMk/>
            <pc:sldMk cId="1110186592" sldId="470"/>
            <ac:grpSpMk id="7" creationId="{65A75A1C-767A-4B3B-9DFC-56C56E481F86}"/>
          </ac:grpSpMkLst>
        </pc:grpChg>
        <pc:grpChg chg="add mod">
          <ac:chgData name="Alistair McDonald | Weldclass" userId="bc4324a0-7755-4552-9ead-a457c8ac7b07" providerId="ADAL" clId="{6C6922B1-F0F5-4C97-B9D0-46667193111F}" dt="2021-09-22T04:11:06.873" v="1403" actId="1076"/>
          <ac:grpSpMkLst>
            <pc:docMk/>
            <pc:sldMk cId="1110186592" sldId="470"/>
            <ac:grpSpMk id="13" creationId="{79E823AB-7F26-40D6-B458-25FECA8ECF4E}"/>
          </ac:grpSpMkLst>
        </pc:grpChg>
        <pc:grpChg chg="del">
          <ac:chgData name="Alistair McDonald | Weldclass" userId="bc4324a0-7755-4552-9ead-a457c8ac7b07" providerId="ADAL" clId="{6C6922B1-F0F5-4C97-B9D0-46667193111F}" dt="2021-08-25T02:27:18.046" v="1028" actId="478"/>
          <ac:grpSpMkLst>
            <pc:docMk/>
            <pc:sldMk cId="1110186592" sldId="470"/>
            <ac:grpSpMk id="57" creationId="{C4C4552E-9BB5-456B-AD57-AFAD97086819}"/>
          </ac:grpSpMkLst>
        </pc:grpChg>
        <pc:grpChg chg="del">
          <ac:chgData name="Alistair McDonald | Weldclass" userId="bc4324a0-7755-4552-9ead-a457c8ac7b07" providerId="ADAL" clId="{6C6922B1-F0F5-4C97-B9D0-46667193111F}" dt="2021-08-25T02:27:19.574" v="1029" actId="478"/>
          <ac:grpSpMkLst>
            <pc:docMk/>
            <pc:sldMk cId="1110186592" sldId="470"/>
            <ac:grpSpMk id="58" creationId="{7F2B4A59-2693-40E6-ACCC-7C7AF6190A9B}"/>
          </ac:grpSpMkLst>
        </pc:grpChg>
        <pc:grpChg chg="del">
          <ac:chgData name="Alistair McDonald | Weldclass" userId="bc4324a0-7755-4552-9ead-a457c8ac7b07" providerId="ADAL" clId="{6C6922B1-F0F5-4C97-B9D0-46667193111F}" dt="2021-08-25T02:27:20.404" v="1030" actId="478"/>
          <ac:grpSpMkLst>
            <pc:docMk/>
            <pc:sldMk cId="1110186592" sldId="470"/>
            <ac:grpSpMk id="59" creationId="{76FC5ECB-F8D3-4D1E-B450-6D840A485E75}"/>
          </ac:grpSpMkLst>
        </pc:grpChg>
        <pc:picChg chg="mod">
          <ac:chgData name="Alistair McDonald | Weldclass" userId="bc4324a0-7755-4552-9ead-a457c8ac7b07" providerId="ADAL" clId="{6C6922B1-F0F5-4C97-B9D0-46667193111F}" dt="2021-08-25T05:56:08.119" v="1365" actId="1076"/>
          <ac:picMkLst>
            <pc:docMk/>
            <pc:sldMk cId="1110186592" sldId="470"/>
            <ac:picMk id="6" creationId="{8545327B-3D83-4DB6-9A08-85F49EC06B98}"/>
          </ac:picMkLst>
        </pc:picChg>
        <pc:picChg chg="add mod">
          <ac:chgData name="Alistair McDonald | Weldclass" userId="bc4324a0-7755-4552-9ead-a457c8ac7b07" providerId="ADAL" clId="{6C6922B1-F0F5-4C97-B9D0-46667193111F}" dt="2021-08-25T05:56:19.566" v="1366" actId="1076"/>
          <ac:picMkLst>
            <pc:docMk/>
            <pc:sldMk cId="1110186592" sldId="470"/>
            <ac:picMk id="8" creationId="{6FC0FCBE-EB65-4B28-85D3-B5C19691283D}"/>
          </ac:picMkLst>
        </pc:picChg>
        <pc:picChg chg="mod ord">
          <ac:chgData name="Alistair McDonald | Weldclass" userId="bc4324a0-7755-4552-9ead-a457c8ac7b07" providerId="ADAL" clId="{6C6922B1-F0F5-4C97-B9D0-46667193111F}" dt="2021-08-25T05:58:27.315" v="1389" actId="14100"/>
          <ac:picMkLst>
            <pc:docMk/>
            <pc:sldMk cId="1110186592" sldId="470"/>
            <ac:picMk id="14" creationId="{7B3EC05A-2D87-4CE6-AB59-4A0E3105627C}"/>
          </ac:picMkLst>
        </pc:picChg>
        <pc:picChg chg="del mod">
          <ac:chgData name="Alistair McDonald | Weldclass" userId="bc4324a0-7755-4552-9ead-a457c8ac7b07" providerId="ADAL" clId="{6C6922B1-F0F5-4C97-B9D0-46667193111F}" dt="2021-08-25T02:22:42.202" v="912" actId="478"/>
          <ac:picMkLst>
            <pc:docMk/>
            <pc:sldMk cId="1110186592" sldId="470"/>
            <ac:picMk id="16" creationId="{524AA330-5A69-4AC6-BBDE-B512456223FA}"/>
          </ac:picMkLst>
        </pc:picChg>
        <pc:picChg chg="add del mod ord">
          <ac:chgData name="Alistair McDonald | Weldclass" userId="bc4324a0-7755-4552-9ead-a457c8ac7b07" providerId="ADAL" clId="{6C6922B1-F0F5-4C97-B9D0-46667193111F}" dt="2021-08-25T02:30:01.333" v="1101" actId="931"/>
          <ac:picMkLst>
            <pc:docMk/>
            <pc:sldMk cId="1110186592" sldId="470"/>
            <ac:picMk id="17" creationId="{5F0D009E-8375-4083-AD4E-5157361FD90F}"/>
          </ac:picMkLst>
        </pc:picChg>
        <pc:picChg chg="add del mod ord modCrop">
          <ac:chgData name="Alistair McDonald | Weldclass" userId="bc4324a0-7755-4552-9ead-a457c8ac7b07" providerId="ADAL" clId="{6C6922B1-F0F5-4C97-B9D0-46667193111F}" dt="2021-08-25T05:58:44.467" v="1391" actId="14100"/>
          <ac:picMkLst>
            <pc:docMk/>
            <pc:sldMk cId="1110186592" sldId="470"/>
            <ac:picMk id="19" creationId="{AF240579-72CE-4188-982F-A86CB8FC6C53}"/>
          </ac:picMkLst>
        </pc:picChg>
        <pc:picChg chg="add mod ord">
          <ac:chgData name="Alistair McDonald | Weldclass" userId="bc4324a0-7755-4552-9ead-a457c8ac7b07" providerId="ADAL" clId="{6C6922B1-F0F5-4C97-B9D0-46667193111F}" dt="2021-08-25T05:56:02.371" v="1363" actId="1076"/>
          <ac:picMkLst>
            <pc:docMk/>
            <pc:sldMk cId="1110186592" sldId="470"/>
            <ac:picMk id="22" creationId="{CFF13EB9-CEDF-481A-B3C1-5ABABF1EDBB1}"/>
          </ac:picMkLst>
        </pc:picChg>
        <pc:picChg chg="del">
          <ac:chgData name="Alistair McDonald | Weldclass" userId="bc4324a0-7755-4552-9ead-a457c8ac7b07" providerId="ADAL" clId="{6C6922B1-F0F5-4C97-B9D0-46667193111F}" dt="2021-08-25T02:27:40.835" v="1040" actId="478"/>
          <ac:picMkLst>
            <pc:docMk/>
            <pc:sldMk cId="1110186592" sldId="470"/>
            <ac:picMk id="44" creationId="{248E0305-20C0-4D04-AF9B-113EDE61B24A}"/>
          </ac:picMkLst>
        </pc:picChg>
        <pc:picChg chg="add del mod ord modCrop">
          <ac:chgData name="Alistair McDonald | Weldclass" userId="bc4324a0-7755-4552-9ead-a457c8ac7b07" providerId="ADAL" clId="{6C6922B1-F0F5-4C97-B9D0-46667193111F}" dt="2021-08-25T03:05:15.280" v="1129" actId="478"/>
          <ac:picMkLst>
            <pc:docMk/>
            <pc:sldMk cId="1110186592" sldId="470"/>
            <ac:picMk id="45" creationId="{8F13F26D-B73B-4E5C-B647-0CF8B62AE584}"/>
          </ac:picMkLst>
        </pc:picChg>
        <pc:picChg chg="del">
          <ac:chgData name="Alistair McDonald | Weldclass" userId="bc4324a0-7755-4552-9ead-a457c8ac7b07" providerId="ADAL" clId="{6C6922B1-F0F5-4C97-B9D0-46667193111F}" dt="2021-08-25T02:27:23.100" v="1032" actId="478"/>
          <ac:picMkLst>
            <pc:docMk/>
            <pc:sldMk cId="1110186592" sldId="470"/>
            <ac:picMk id="52" creationId="{E43DFDDF-DC5B-4CB9-BF73-2E36D5FF3FB9}"/>
          </ac:picMkLst>
        </pc:picChg>
        <pc:picChg chg="del">
          <ac:chgData name="Alistair McDonald | Weldclass" userId="bc4324a0-7755-4552-9ead-a457c8ac7b07" providerId="ADAL" clId="{6C6922B1-F0F5-4C97-B9D0-46667193111F}" dt="2021-08-25T02:27:24.872" v="1034" actId="478"/>
          <ac:picMkLst>
            <pc:docMk/>
            <pc:sldMk cId="1110186592" sldId="470"/>
            <ac:picMk id="54" creationId="{6B832D65-AE18-44C0-918B-FD225BC31108}"/>
          </ac:picMkLst>
        </pc:picChg>
        <pc:picChg chg="del">
          <ac:chgData name="Alistair McDonald | Weldclass" userId="bc4324a0-7755-4552-9ead-a457c8ac7b07" providerId="ADAL" clId="{6C6922B1-F0F5-4C97-B9D0-46667193111F}" dt="2021-08-25T02:27:25.318" v="1035" actId="478"/>
          <ac:picMkLst>
            <pc:docMk/>
            <pc:sldMk cId="1110186592" sldId="470"/>
            <ac:picMk id="56" creationId="{9BED4E93-C24A-404C-A2F6-0E22DD186C44}"/>
          </ac:picMkLst>
        </pc:picChg>
        <pc:picChg chg="add mod">
          <ac:chgData name="Alistair McDonald | Weldclass" userId="bc4324a0-7755-4552-9ead-a457c8ac7b07" providerId="ADAL" clId="{6C6922B1-F0F5-4C97-B9D0-46667193111F}" dt="2021-08-25T02:25:39.080" v="996" actId="164"/>
          <ac:picMkLst>
            <pc:docMk/>
            <pc:sldMk cId="1110186592" sldId="470"/>
            <ac:picMk id="1026" creationId="{9AA26ED3-0518-49B1-A37E-611FC659A7A0}"/>
          </ac:picMkLst>
        </pc:picChg>
      </pc:sldChg>
      <pc:sldChg chg="addSp delSp modSp add mod ord">
        <pc:chgData name="Alistair McDonald | Weldclass" userId="bc4324a0-7755-4552-9ead-a457c8ac7b07" providerId="ADAL" clId="{6C6922B1-F0F5-4C97-B9D0-46667193111F}" dt="2022-03-22T21:22:25.800" v="7767" actId="313"/>
        <pc:sldMkLst>
          <pc:docMk/>
          <pc:sldMk cId="1350634870" sldId="470"/>
        </pc:sldMkLst>
        <pc:spChg chg="del">
          <ac:chgData name="Alistair McDonald | Weldclass" userId="bc4324a0-7755-4552-9ead-a457c8ac7b07" providerId="ADAL" clId="{6C6922B1-F0F5-4C97-B9D0-46667193111F}" dt="2022-02-01T21:11:37.656" v="2353" actId="478"/>
          <ac:spMkLst>
            <pc:docMk/>
            <pc:sldMk cId="1350634870" sldId="470"/>
            <ac:spMk id="5" creationId="{2FEF239F-A020-41DF-B36C-B24AEF97176C}"/>
          </ac:spMkLst>
        </pc:spChg>
        <pc:spChg chg="add del mod">
          <ac:chgData name="Alistair McDonald | Weldclass" userId="bc4324a0-7755-4552-9ead-a457c8ac7b07" providerId="ADAL" clId="{6C6922B1-F0F5-4C97-B9D0-46667193111F}" dt="2022-02-01T22:14:13.755" v="5031" actId="478"/>
          <ac:spMkLst>
            <pc:docMk/>
            <pc:sldMk cId="1350634870" sldId="470"/>
            <ac:spMk id="6" creationId="{6C507B1D-6D0E-4485-BE1A-B425A5A475BD}"/>
          </ac:spMkLst>
        </pc:spChg>
        <pc:spChg chg="add del mod">
          <ac:chgData name="Alistair McDonald | Weldclass" userId="bc4324a0-7755-4552-9ead-a457c8ac7b07" providerId="ADAL" clId="{6C6922B1-F0F5-4C97-B9D0-46667193111F}" dt="2022-03-22T21:20:37.683" v="7740" actId="478"/>
          <ac:spMkLst>
            <pc:docMk/>
            <pc:sldMk cId="1350634870" sldId="470"/>
            <ac:spMk id="6" creationId="{BD26488D-B69C-4F40-8EC3-6FB34C0FA15E}"/>
          </ac:spMkLst>
        </pc:spChg>
        <pc:spChg chg="add del mod">
          <ac:chgData name="Alistair McDonald | Weldclass" userId="bc4324a0-7755-4552-9ead-a457c8ac7b07" providerId="ADAL" clId="{6C6922B1-F0F5-4C97-B9D0-46667193111F}" dt="2022-02-01T22:18:11.735" v="5218" actId="478"/>
          <ac:spMkLst>
            <pc:docMk/>
            <pc:sldMk cId="1350634870" sldId="470"/>
            <ac:spMk id="7" creationId="{EFDA47D9-BB45-45B4-94D2-29E1FDC66350}"/>
          </ac:spMkLst>
        </pc:spChg>
        <pc:spChg chg="add mod">
          <ac:chgData name="Alistair McDonald | Weldclass" userId="bc4324a0-7755-4552-9ead-a457c8ac7b07" providerId="ADAL" clId="{6C6922B1-F0F5-4C97-B9D0-46667193111F}" dt="2022-02-01T22:18:27.725" v="5223" actId="207"/>
          <ac:spMkLst>
            <pc:docMk/>
            <pc:sldMk cId="1350634870" sldId="470"/>
            <ac:spMk id="8" creationId="{C1D19A81-7215-4F8E-902F-2467F95BD96B}"/>
          </ac:spMkLst>
        </pc:spChg>
        <pc:spChg chg="mod">
          <ac:chgData name="Alistair McDonald | Weldclass" userId="bc4324a0-7755-4552-9ead-a457c8ac7b07" providerId="ADAL" clId="{6C6922B1-F0F5-4C97-B9D0-46667193111F}" dt="2022-03-22T21:22:25.800" v="7767" actId="313"/>
          <ac:spMkLst>
            <pc:docMk/>
            <pc:sldMk cId="1350634870" sldId="470"/>
            <ac:spMk id="14" creationId="{CF9D11E6-B137-415A-8E79-291CF9F5B2BF}"/>
          </ac:spMkLst>
        </pc:spChg>
      </pc:sldChg>
      <pc:sldChg chg="add del">
        <pc:chgData name="Alistair McDonald | Weldclass" userId="bc4324a0-7755-4552-9ead-a457c8ac7b07" providerId="ADAL" clId="{6C6922B1-F0F5-4C97-B9D0-46667193111F}" dt="2021-08-25T04:23:07.408" v="1215" actId="47"/>
        <pc:sldMkLst>
          <pc:docMk/>
          <pc:sldMk cId="2266999475" sldId="471"/>
        </pc:sldMkLst>
      </pc:sldChg>
      <pc:sldChg chg="addSp delSp modSp add mod ord">
        <pc:chgData name="Alistair McDonald | Weldclass" userId="bc4324a0-7755-4552-9ead-a457c8ac7b07" providerId="ADAL" clId="{6C6922B1-F0F5-4C97-B9D0-46667193111F}" dt="2022-03-22T21:21:57.828" v="7758" actId="1076"/>
        <pc:sldMkLst>
          <pc:docMk/>
          <pc:sldMk cId="2768579599" sldId="471"/>
        </pc:sldMkLst>
        <pc:spChg chg="del">
          <ac:chgData name="Alistair McDonald | Weldclass" userId="bc4324a0-7755-4552-9ead-a457c8ac7b07" providerId="ADAL" clId="{6C6922B1-F0F5-4C97-B9D0-46667193111F}" dt="2022-02-01T21:11:40.681" v="2355" actId="478"/>
          <ac:spMkLst>
            <pc:docMk/>
            <pc:sldMk cId="2768579599" sldId="471"/>
            <ac:spMk id="5" creationId="{2FEF239F-A020-41DF-B36C-B24AEF97176C}"/>
          </ac:spMkLst>
        </pc:spChg>
        <pc:spChg chg="add del mod">
          <ac:chgData name="Alistair McDonald | Weldclass" userId="bc4324a0-7755-4552-9ead-a457c8ac7b07" providerId="ADAL" clId="{6C6922B1-F0F5-4C97-B9D0-46667193111F}" dt="2022-02-01T22:18:15.810" v="5220" actId="478"/>
          <ac:spMkLst>
            <pc:docMk/>
            <pc:sldMk cId="2768579599" sldId="471"/>
            <ac:spMk id="6" creationId="{E9382F50-0A84-4146-B307-DA6F5FEFFEA3}"/>
          </ac:spMkLst>
        </pc:spChg>
        <pc:spChg chg="add mod">
          <ac:chgData name="Alistair McDonald | Weldclass" userId="bc4324a0-7755-4552-9ead-a457c8ac7b07" providerId="ADAL" clId="{6C6922B1-F0F5-4C97-B9D0-46667193111F}" dt="2022-02-01T22:18:24.446" v="5222" actId="207"/>
          <ac:spMkLst>
            <pc:docMk/>
            <pc:sldMk cId="2768579599" sldId="471"/>
            <ac:spMk id="7" creationId="{484D127A-BD15-46B6-863B-53B41EAAE285}"/>
          </ac:spMkLst>
        </pc:spChg>
        <pc:spChg chg="mod">
          <ac:chgData name="Alistair McDonald | Weldclass" userId="bc4324a0-7755-4552-9ead-a457c8ac7b07" providerId="ADAL" clId="{6C6922B1-F0F5-4C97-B9D0-46667193111F}" dt="2022-03-22T21:21:57.828" v="7758" actId="1076"/>
          <ac:spMkLst>
            <pc:docMk/>
            <pc:sldMk cId="2768579599" sldId="471"/>
            <ac:spMk id="14" creationId="{CF9D11E6-B137-415A-8E79-291CF9F5B2BF}"/>
          </ac:spMkLst>
        </pc:spChg>
      </pc:sldChg>
      <pc:sldChg chg="addSp delSp modSp add mod ord">
        <pc:chgData name="Alistair McDonald | Weldclass" userId="bc4324a0-7755-4552-9ead-a457c8ac7b07" providerId="ADAL" clId="{6C6922B1-F0F5-4C97-B9D0-46667193111F}" dt="2022-03-23T05:44:37.433" v="7856"/>
        <pc:sldMkLst>
          <pc:docMk/>
          <pc:sldMk cId="3073497221" sldId="472"/>
        </pc:sldMkLst>
        <pc:spChg chg="add mod">
          <ac:chgData name="Alistair McDonald | Weldclass" userId="bc4324a0-7755-4552-9ead-a457c8ac7b07" providerId="ADAL" clId="{6C6922B1-F0F5-4C97-B9D0-46667193111F}" dt="2022-03-23T05:44:37.433" v="7856"/>
          <ac:spMkLst>
            <pc:docMk/>
            <pc:sldMk cId="3073497221" sldId="472"/>
            <ac:spMk id="10" creationId="{9719D681-CB68-45D4-9DCD-57258F63F47E}"/>
          </ac:spMkLst>
        </pc:spChg>
        <pc:spChg chg="del mod">
          <ac:chgData name="Alistair McDonald | Weldclass" userId="bc4324a0-7755-4552-9ead-a457c8ac7b07" providerId="ADAL" clId="{6C6922B1-F0F5-4C97-B9D0-46667193111F}" dt="2022-03-23T05:44:37.127" v="7855" actId="478"/>
          <ac:spMkLst>
            <pc:docMk/>
            <pc:sldMk cId="3073497221" sldId="472"/>
            <ac:spMk id="24" creationId="{C4B111FF-14A2-4A1B-9742-9AC9E911DF60}"/>
          </ac:spMkLst>
        </pc:spChg>
        <pc:grpChg chg="del">
          <ac:chgData name="Alistair McDonald | Weldclass" userId="bc4324a0-7755-4552-9ead-a457c8ac7b07" providerId="ADAL" clId="{6C6922B1-F0F5-4C97-B9D0-46667193111F}" dt="2022-02-01T22:35:16.807" v="5592" actId="478"/>
          <ac:grpSpMkLst>
            <pc:docMk/>
            <pc:sldMk cId="3073497221" sldId="472"/>
            <ac:grpSpMk id="3" creationId="{BB793A88-BE19-488A-BE36-2BB64FB74014}"/>
          </ac:grpSpMkLst>
        </pc:grpChg>
        <pc:grpChg chg="add mod">
          <ac:chgData name="Alistair McDonald | Weldclass" userId="bc4324a0-7755-4552-9ead-a457c8ac7b07" providerId="ADAL" clId="{6C6922B1-F0F5-4C97-B9D0-46667193111F}" dt="2022-02-02T03:38:06.392" v="6772" actId="1076"/>
          <ac:grpSpMkLst>
            <pc:docMk/>
            <pc:sldMk cId="3073497221" sldId="472"/>
            <ac:grpSpMk id="7" creationId="{9D5A142C-BF8B-453E-A543-40FF30CE248D}"/>
          </ac:grpSpMkLst>
        </pc:grpChg>
        <pc:picChg chg="add mod">
          <ac:chgData name="Alistair McDonald | Weldclass" userId="bc4324a0-7755-4552-9ead-a457c8ac7b07" providerId="ADAL" clId="{6C6922B1-F0F5-4C97-B9D0-46667193111F}" dt="2022-02-02T03:38:06.392" v="6772" actId="1076"/>
          <ac:picMkLst>
            <pc:docMk/>
            <pc:sldMk cId="3073497221" sldId="472"/>
            <ac:picMk id="2" creationId="{0EF5B7EC-61E0-46DE-A168-E5334EDD69FF}"/>
          </ac:picMkLst>
        </pc:picChg>
        <pc:picChg chg="add mod modCrop">
          <ac:chgData name="Alistair McDonald | Weldclass" userId="bc4324a0-7755-4552-9ead-a457c8ac7b07" providerId="ADAL" clId="{6C6922B1-F0F5-4C97-B9D0-46667193111F}" dt="2022-02-02T03:38:06.392" v="6772" actId="1076"/>
          <ac:picMkLst>
            <pc:docMk/>
            <pc:sldMk cId="3073497221" sldId="472"/>
            <ac:picMk id="5" creationId="{BFE572A3-024D-4AC5-A06B-C569AF4F63CA}"/>
          </ac:picMkLst>
        </pc:picChg>
        <pc:picChg chg="add mod">
          <ac:chgData name="Alistair McDonald | Weldclass" userId="bc4324a0-7755-4552-9ead-a457c8ac7b07" providerId="ADAL" clId="{6C6922B1-F0F5-4C97-B9D0-46667193111F}" dt="2022-02-02T03:38:06.392" v="6772" actId="1076"/>
          <ac:picMkLst>
            <pc:docMk/>
            <pc:sldMk cId="3073497221" sldId="472"/>
            <ac:picMk id="6" creationId="{B38E15BC-B11C-4221-B70D-730ECE3DBB80}"/>
          </ac:picMkLst>
        </pc:picChg>
        <pc:picChg chg="add mod">
          <ac:chgData name="Alistair McDonald | Weldclass" userId="bc4324a0-7755-4552-9ead-a457c8ac7b07" providerId="ADAL" clId="{6C6922B1-F0F5-4C97-B9D0-46667193111F}" dt="2022-02-02T03:38:06.392" v="6772" actId="1076"/>
          <ac:picMkLst>
            <pc:docMk/>
            <pc:sldMk cId="3073497221" sldId="472"/>
            <ac:picMk id="4098" creationId="{AF24D9F8-5DC9-4BAB-A36F-AD654D9D7820}"/>
          </ac:picMkLst>
        </pc:picChg>
      </pc:sldChg>
      <pc:sldChg chg="addSp delSp modSp add mod ord">
        <pc:chgData name="Alistair McDonald | Weldclass" userId="bc4324a0-7755-4552-9ead-a457c8ac7b07" providerId="ADAL" clId="{6C6922B1-F0F5-4C97-B9D0-46667193111F}" dt="2022-03-23T05:44:24.581" v="7852" actId="20577"/>
        <pc:sldMkLst>
          <pc:docMk/>
          <pc:sldMk cId="1108753107" sldId="473"/>
        </pc:sldMkLst>
        <pc:spChg chg="add mod">
          <ac:chgData name="Alistair McDonald | Weldclass" userId="bc4324a0-7755-4552-9ead-a457c8ac7b07" providerId="ADAL" clId="{6C6922B1-F0F5-4C97-B9D0-46667193111F}" dt="2022-03-23T05:44:24.581" v="7852" actId="20577"/>
          <ac:spMkLst>
            <pc:docMk/>
            <pc:sldMk cId="1108753107" sldId="473"/>
            <ac:spMk id="6" creationId="{3AA615F5-712A-4A1C-B727-5F5730B1EF26}"/>
          </ac:spMkLst>
        </pc:spChg>
        <pc:spChg chg="del">
          <ac:chgData name="Alistair McDonald | Weldclass" userId="bc4324a0-7755-4552-9ead-a457c8ac7b07" providerId="ADAL" clId="{6C6922B1-F0F5-4C97-B9D0-46667193111F}" dt="2022-02-01T22:35:08.321" v="5588" actId="478"/>
          <ac:spMkLst>
            <pc:docMk/>
            <pc:sldMk cId="1108753107" sldId="473"/>
            <ac:spMk id="8" creationId="{C1D19A81-7215-4F8E-902F-2467F95BD96B}"/>
          </ac:spMkLst>
        </pc:spChg>
        <pc:spChg chg="mod">
          <ac:chgData name="Alistair McDonald | Weldclass" userId="bc4324a0-7755-4552-9ead-a457c8ac7b07" providerId="ADAL" clId="{6C6922B1-F0F5-4C97-B9D0-46667193111F}" dt="2022-02-02T03:38:20.768" v="6777" actId="20577"/>
          <ac:spMkLst>
            <pc:docMk/>
            <pc:sldMk cId="1108753107" sldId="473"/>
            <ac:spMk id="14" creationId="{CF9D11E6-B137-415A-8E79-291CF9F5B2BF}"/>
          </ac:spMkLst>
        </pc:spChg>
      </pc:sldChg>
      <pc:sldChg chg="addSp delSp modSp add mod ord">
        <pc:chgData name="Alistair McDonald | Weldclass" userId="bc4324a0-7755-4552-9ead-a457c8ac7b07" providerId="ADAL" clId="{6C6922B1-F0F5-4C97-B9D0-46667193111F}" dt="2022-03-23T05:44:30.874" v="7854"/>
        <pc:sldMkLst>
          <pc:docMk/>
          <pc:sldMk cId="3732382405" sldId="474"/>
        </pc:sldMkLst>
        <pc:spChg chg="add del mod">
          <ac:chgData name="Alistair McDonald | Weldclass" userId="bc4324a0-7755-4552-9ead-a457c8ac7b07" providerId="ADAL" clId="{6C6922B1-F0F5-4C97-B9D0-46667193111F}" dt="2022-03-23T05:44:30.572" v="7853" actId="478"/>
          <ac:spMkLst>
            <pc:docMk/>
            <pc:sldMk cId="3732382405" sldId="474"/>
            <ac:spMk id="6" creationId="{BE91F156-B46C-4552-B619-6088CAC53561}"/>
          </ac:spMkLst>
        </pc:spChg>
        <pc:spChg chg="del">
          <ac:chgData name="Alistair McDonald | Weldclass" userId="bc4324a0-7755-4552-9ead-a457c8ac7b07" providerId="ADAL" clId="{6C6922B1-F0F5-4C97-B9D0-46667193111F}" dt="2022-02-01T22:35:12.821" v="5590" actId="478"/>
          <ac:spMkLst>
            <pc:docMk/>
            <pc:sldMk cId="3732382405" sldId="474"/>
            <ac:spMk id="7" creationId="{484D127A-BD15-46B6-863B-53B41EAAE285}"/>
          </ac:spMkLst>
        </pc:spChg>
        <pc:spChg chg="add mod">
          <ac:chgData name="Alistair McDonald | Weldclass" userId="bc4324a0-7755-4552-9ead-a457c8ac7b07" providerId="ADAL" clId="{6C6922B1-F0F5-4C97-B9D0-46667193111F}" dt="2022-03-23T05:44:30.874" v="7854"/>
          <ac:spMkLst>
            <pc:docMk/>
            <pc:sldMk cId="3732382405" sldId="474"/>
            <ac:spMk id="7" creationId="{93A32057-EF99-4F95-A0EC-6FCE5A2A7062}"/>
          </ac:spMkLst>
        </pc:spChg>
        <pc:spChg chg="add mod">
          <ac:chgData name="Alistair McDonald | Weldclass" userId="bc4324a0-7755-4552-9ead-a457c8ac7b07" providerId="ADAL" clId="{6C6922B1-F0F5-4C97-B9D0-46667193111F}" dt="2022-02-02T03:44:37.470" v="7095" actId="6549"/>
          <ac:spMkLst>
            <pc:docMk/>
            <pc:sldMk cId="3732382405" sldId="474"/>
            <ac:spMk id="8" creationId="{272616FB-A880-4632-920F-76D6670EBAA4}"/>
          </ac:spMkLst>
        </pc:spChg>
        <pc:spChg chg="add mod">
          <ac:chgData name="Alistair McDonald | Weldclass" userId="bc4324a0-7755-4552-9ead-a457c8ac7b07" providerId="ADAL" clId="{6C6922B1-F0F5-4C97-B9D0-46667193111F}" dt="2022-02-02T03:49:55.971" v="7727" actId="20577"/>
          <ac:spMkLst>
            <pc:docMk/>
            <pc:sldMk cId="3732382405" sldId="474"/>
            <ac:spMk id="9" creationId="{583B056D-EF55-4DE7-9D7D-3EE1B7285CD8}"/>
          </ac:spMkLst>
        </pc:spChg>
        <pc:spChg chg="del mod">
          <ac:chgData name="Alistair McDonald | Weldclass" userId="bc4324a0-7755-4552-9ead-a457c8ac7b07" providerId="ADAL" clId="{6C6922B1-F0F5-4C97-B9D0-46667193111F}" dt="2022-02-02T03:43:09.411" v="6972" actId="478"/>
          <ac:spMkLst>
            <pc:docMk/>
            <pc:sldMk cId="3732382405" sldId="474"/>
            <ac:spMk id="14" creationId="{CF9D11E6-B137-415A-8E79-291CF9F5B2BF}"/>
          </ac:spMkLst>
        </pc:spChg>
      </pc:sldChg>
      <pc:sldChg chg="add">
        <pc:chgData name="Alistair McDonald | Weldclass" userId="bc4324a0-7755-4552-9ead-a457c8ac7b07" providerId="ADAL" clId="{6C6922B1-F0F5-4C97-B9D0-46667193111F}" dt="2022-03-23T05:38:27.404" v="7768"/>
        <pc:sldMkLst>
          <pc:docMk/>
          <pc:sldMk cId="3070797315" sldId="478"/>
        </pc:sldMkLst>
      </pc:sldChg>
      <pc:sldChg chg="addSp delSp modSp add mod">
        <pc:chgData name="Alistair McDonald | Weldclass" userId="bc4324a0-7755-4552-9ead-a457c8ac7b07" providerId="ADAL" clId="{6C6922B1-F0F5-4C97-B9D0-46667193111F}" dt="2022-03-26T02:37:13.462" v="7879" actId="20577"/>
        <pc:sldMkLst>
          <pc:docMk/>
          <pc:sldMk cId="1894900623" sldId="479"/>
        </pc:sldMkLst>
        <pc:spChg chg="del">
          <ac:chgData name="Alistair McDonald | Weldclass" userId="bc4324a0-7755-4552-9ead-a457c8ac7b07" providerId="ADAL" clId="{6C6922B1-F0F5-4C97-B9D0-46667193111F}" dt="2022-03-23T05:38:40.833" v="7789" actId="478"/>
          <ac:spMkLst>
            <pc:docMk/>
            <pc:sldMk cId="1894900623" sldId="479"/>
            <ac:spMk id="3" creationId="{DE16F099-E406-473E-B0A6-8BD5CA4037C7}"/>
          </ac:spMkLst>
        </pc:spChg>
        <pc:spChg chg="add mod">
          <ac:chgData name="Alistair McDonald | Weldclass" userId="bc4324a0-7755-4552-9ead-a457c8ac7b07" providerId="ADAL" clId="{6C6922B1-F0F5-4C97-B9D0-46667193111F}" dt="2022-03-26T02:37:13.462" v="7879" actId="20577"/>
          <ac:spMkLst>
            <pc:docMk/>
            <pc:sldMk cId="1894900623" sldId="479"/>
            <ac:spMk id="8" creationId="{6EE29F49-3FD2-46E5-A6DB-9BFAB4FE382D}"/>
          </ac:spMkLst>
        </pc:spChg>
        <pc:spChg chg="del">
          <ac:chgData name="Alistair McDonald | Weldclass" userId="bc4324a0-7755-4552-9ead-a457c8ac7b07" providerId="ADAL" clId="{6C6922B1-F0F5-4C97-B9D0-46667193111F}" dt="2022-03-23T05:38:42.590" v="7790" actId="478"/>
          <ac:spMkLst>
            <pc:docMk/>
            <pc:sldMk cId="1894900623" sldId="479"/>
            <ac:spMk id="9" creationId="{CFF5258F-445C-4D6B-BA3A-A8F5824B3427}"/>
          </ac:spMkLst>
        </pc:spChg>
        <pc:spChg chg="mod">
          <ac:chgData name="Alistair McDonald | Weldclass" userId="bc4324a0-7755-4552-9ead-a457c8ac7b07" providerId="ADAL" clId="{6C6922B1-F0F5-4C97-B9D0-46667193111F}" dt="2022-03-23T05:38:38.409" v="7788" actId="27636"/>
          <ac:spMkLst>
            <pc:docMk/>
            <pc:sldMk cId="1894900623" sldId="479"/>
            <ac:spMk id="11" creationId="{CA7A51ED-6D79-46DA-B1CD-27C869E17800}"/>
          </ac:spMkLst>
        </pc:spChg>
        <pc:spChg chg="mod">
          <ac:chgData name="Alistair McDonald | Weldclass" userId="bc4324a0-7755-4552-9ead-a457c8ac7b07" providerId="ADAL" clId="{6C6922B1-F0F5-4C97-B9D0-46667193111F}" dt="2022-03-23T05:39:35.431" v="7840" actId="1076"/>
          <ac:spMkLst>
            <pc:docMk/>
            <pc:sldMk cId="1894900623" sldId="479"/>
            <ac:spMk id="14" creationId="{CF9D11E6-B137-415A-8E79-291CF9F5B2BF}"/>
          </ac:spMkLst>
        </pc:spChg>
        <pc:picChg chg="add mod">
          <ac:chgData name="Alistair McDonald | Weldclass" userId="bc4324a0-7755-4552-9ead-a457c8ac7b07" providerId="ADAL" clId="{6C6922B1-F0F5-4C97-B9D0-46667193111F}" dt="2022-03-23T05:42:19.040" v="7843" actId="14100"/>
          <ac:picMkLst>
            <pc:docMk/>
            <pc:sldMk cId="1894900623" sldId="479"/>
            <ac:picMk id="5" creationId="{AD474D78-6512-4D2B-A4CC-7B20B06EFBDF}"/>
          </ac:picMkLst>
        </pc:picChg>
        <pc:picChg chg="add mod">
          <ac:chgData name="Alistair McDonald | Weldclass" userId="bc4324a0-7755-4552-9ead-a457c8ac7b07" providerId="ADAL" clId="{6C6922B1-F0F5-4C97-B9D0-46667193111F}" dt="2022-03-23T05:39:32.818" v="7839" actId="1076"/>
          <ac:picMkLst>
            <pc:docMk/>
            <pc:sldMk cId="1894900623" sldId="479"/>
            <ac:picMk id="7" creationId="{1415A882-7839-4913-8E88-73209DB290B2}"/>
          </ac:picMkLst>
        </pc:picChg>
        <pc:picChg chg="add mod">
          <ac:chgData name="Alistair McDonald | Weldclass" userId="bc4324a0-7755-4552-9ead-a457c8ac7b07" providerId="ADAL" clId="{6C6922B1-F0F5-4C97-B9D0-46667193111F}" dt="2022-03-23T05:42:24.720" v="7846" actId="1076"/>
          <ac:picMkLst>
            <pc:docMk/>
            <pc:sldMk cId="1894900623" sldId="479"/>
            <ac:picMk id="10" creationId="{0B2C650B-A492-4FA6-AAAA-260E525BE69A}"/>
          </ac:picMkLst>
        </pc:picChg>
      </pc:sldChg>
      <pc:sldChg chg="addSp delSp modSp add mod">
        <pc:chgData name="Alistair McDonald | Weldclass" userId="bc4324a0-7755-4552-9ead-a457c8ac7b07" providerId="ADAL" clId="{6C6922B1-F0F5-4C97-B9D0-46667193111F}" dt="2022-03-26T02:40:00.782" v="7897" actId="1076"/>
        <pc:sldMkLst>
          <pc:docMk/>
          <pc:sldMk cId="2042054779" sldId="480"/>
        </pc:sldMkLst>
        <pc:spChg chg="mod">
          <ac:chgData name="Alistair McDonald | Weldclass" userId="bc4324a0-7755-4552-9ead-a457c8ac7b07" providerId="ADAL" clId="{6C6922B1-F0F5-4C97-B9D0-46667193111F}" dt="2022-03-26T02:37:20.390" v="7883" actId="20577"/>
          <ac:spMkLst>
            <pc:docMk/>
            <pc:sldMk cId="2042054779" sldId="480"/>
            <ac:spMk id="8" creationId="{6EE29F49-3FD2-46E5-A6DB-9BFAB4FE382D}"/>
          </ac:spMkLst>
        </pc:spChg>
        <pc:picChg chg="add mod">
          <ac:chgData name="Alistair McDonald | Weldclass" userId="bc4324a0-7755-4552-9ead-a457c8ac7b07" providerId="ADAL" clId="{6C6922B1-F0F5-4C97-B9D0-46667193111F}" dt="2022-03-26T02:38:31.432" v="7890" actId="1076"/>
          <ac:picMkLst>
            <pc:docMk/>
            <pc:sldMk cId="2042054779" sldId="480"/>
            <ac:picMk id="3" creationId="{1EA4A0B2-D4E3-431E-8029-96603DEC61E2}"/>
          </ac:picMkLst>
        </pc:picChg>
        <pc:picChg chg="del">
          <ac:chgData name="Alistair McDonald | Weldclass" userId="bc4324a0-7755-4552-9ead-a457c8ac7b07" providerId="ADAL" clId="{6C6922B1-F0F5-4C97-B9D0-46667193111F}" dt="2022-03-26T02:37:22.475" v="7884" actId="478"/>
          <ac:picMkLst>
            <pc:docMk/>
            <pc:sldMk cId="2042054779" sldId="480"/>
            <ac:picMk id="5" creationId="{AD474D78-6512-4D2B-A4CC-7B20B06EFBDF}"/>
          </ac:picMkLst>
        </pc:picChg>
        <pc:picChg chg="del">
          <ac:chgData name="Alistair McDonald | Weldclass" userId="bc4324a0-7755-4552-9ead-a457c8ac7b07" providerId="ADAL" clId="{6C6922B1-F0F5-4C97-B9D0-46667193111F}" dt="2022-03-26T02:37:23.378" v="7886" actId="478"/>
          <ac:picMkLst>
            <pc:docMk/>
            <pc:sldMk cId="2042054779" sldId="480"/>
            <ac:picMk id="7" creationId="{1415A882-7839-4913-8E88-73209DB290B2}"/>
          </ac:picMkLst>
        </pc:picChg>
        <pc:picChg chg="add mod">
          <ac:chgData name="Alistair McDonald | Weldclass" userId="bc4324a0-7755-4552-9ead-a457c8ac7b07" providerId="ADAL" clId="{6C6922B1-F0F5-4C97-B9D0-46667193111F}" dt="2022-03-26T02:38:49.095" v="7893" actId="14100"/>
          <ac:picMkLst>
            <pc:docMk/>
            <pc:sldMk cId="2042054779" sldId="480"/>
            <ac:picMk id="9" creationId="{B1CEDCF4-5AFC-4B79-8111-97ECC704FFC0}"/>
          </ac:picMkLst>
        </pc:picChg>
        <pc:picChg chg="del">
          <ac:chgData name="Alistair McDonald | Weldclass" userId="bc4324a0-7755-4552-9ead-a457c8ac7b07" providerId="ADAL" clId="{6C6922B1-F0F5-4C97-B9D0-46667193111F}" dt="2022-03-26T02:37:22.776" v="7885" actId="478"/>
          <ac:picMkLst>
            <pc:docMk/>
            <pc:sldMk cId="2042054779" sldId="480"/>
            <ac:picMk id="10" creationId="{0B2C650B-A492-4FA6-AAAA-260E525BE69A}"/>
          </ac:picMkLst>
        </pc:picChg>
        <pc:picChg chg="add mod">
          <ac:chgData name="Alistair McDonald | Weldclass" userId="bc4324a0-7755-4552-9ead-a457c8ac7b07" providerId="ADAL" clId="{6C6922B1-F0F5-4C97-B9D0-46667193111F}" dt="2022-03-26T02:40:00.782" v="7897" actId="1076"/>
          <ac:picMkLst>
            <pc:docMk/>
            <pc:sldMk cId="2042054779" sldId="480"/>
            <ac:picMk id="13" creationId="{6836A46A-3E3F-40B3-A747-29C99BB04922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5"/>
            <a:ext cx="6226176" cy="498475"/>
          </a:xfrm>
          <a:prstGeom prst="rect">
            <a:avLst/>
          </a:prstGeom>
        </p:spPr>
        <p:txBody>
          <a:bodyPr vert="horz" lIns="91394" tIns="45698" rIns="91394" bIns="45698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8139113" y="5"/>
            <a:ext cx="6226176" cy="498475"/>
          </a:xfrm>
          <a:prstGeom prst="rect">
            <a:avLst/>
          </a:prstGeom>
        </p:spPr>
        <p:txBody>
          <a:bodyPr vert="horz" lIns="91394" tIns="45698" rIns="91394" bIns="45698" rtlCol="0"/>
          <a:lstStyle>
            <a:lvl1pPr algn="r">
              <a:defRPr sz="1200"/>
            </a:lvl1pPr>
          </a:lstStyle>
          <a:p>
            <a:fld id="{EBE16B69-B32E-46DB-8D4D-9D34C3620C0B}" type="datetimeFigureOut">
              <a:rPr lang="en-AU" smtClean="0"/>
              <a:t>14/06/2022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9440868"/>
            <a:ext cx="6226176" cy="498475"/>
          </a:xfrm>
          <a:prstGeom prst="rect">
            <a:avLst/>
          </a:prstGeom>
        </p:spPr>
        <p:txBody>
          <a:bodyPr vert="horz" lIns="91394" tIns="45698" rIns="91394" bIns="45698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8139113" y="9440868"/>
            <a:ext cx="6226176" cy="498475"/>
          </a:xfrm>
          <a:prstGeom prst="rect">
            <a:avLst/>
          </a:prstGeom>
        </p:spPr>
        <p:txBody>
          <a:bodyPr vert="horz" lIns="91394" tIns="45698" rIns="91394" bIns="45698" rtlCol="0" anchor="b"/>
          <a:lstStyle>
            <a:lvl1pPr algn="r">
              <a:defRPr sz="1200"/>
            </a:lvl1pPr>
          </a:lstStyle>
          <a:p>
            <a:fld id="{87D64B38-CF45-4A4D-A585-9F81BD20480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63572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6"/>
            <a:ext cx="6227339" cy="498475"/>
          </a:xfrm>
          <a:prstGeom prst="rect">
            <a:avLst/>
          </a:prstGeom>
        </p:spPr>
        <p:txBody>
          <a:bodyPr vert="horz" lIns="132666" tIns="66332" rIns="132666" bIns="66332" rtlCol="0"/>
          <a:lstStyle>
            <a:lvl1pPr algn="l">
              <a:defRPr sz="17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8137773" y="6"/>
            <a:ext cx="6227339" cy="498475"/>
          </a:xfrm>
          <a:prstGeom prst="rect">
            <a:avLst/>
          </a:prstGeom>
        </p:spPr>
        <p:txBody>
          <a:bodyPr vert="horz" lIns="132666" tIns="66332" rIns="132666" bIns="66332" rtlCol="0"/>
          <a:lstStyle>
            <a:lvl1pPr algn="r">
              <a:defRPr sz="1700"/>
            </a:lvl1pPr>
          </a:lstStyle>
          <a:p>
            <a:fld id="{EE52BD6C-E074-4FDB-BE0D-3D7983602805}" type="datetimeFigureOut">
              <a:rPr lang="en-AU" smtClean="0"/>
              <a:t>14/06/2022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13300" y="1243013"/>
            <a:ext cx="474186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666" tIns="66332" rIns="132666" bIns="66332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437854" y="4783139"/>
            <a:ext cx="11492758" cy="3913188"/>
          </a:xfrm>
          <a:prstGeom prst="rect">
            <a:avLst/>
          </a:prstGeom>
        </p:spPr>
        <p:txBody>
          <a:bodyPr vert="horz" lIns="132666" tIns="66332" rIns="132666" bIns="6633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9440870"/>
            <a:ext cx="6227339" cy="498475"/>
          </a:xfrm>
          <a:prstGeom prst="rect">
            <a:avLst/>
          </a:prstGeom>
        </p:spPr>
        <p:txBody>
          <a:bodyPr vert="horz" lIns="132666" tIns="66332" rIns="132666" bIns="66332" rtlCol="0" anchor="b"/>
          <a:lstStyle>
            <a:lvl1pPr algn="l">
              <a:defRPr sz="17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8137773" y="9440870"/>
            <a:ext cx="6227339" cy="498475"/>
          </a:xfrm>
          <a:prstGeom prst="rect">
            <a:avLst/>
          </a:prstGeom>
        </p:spPr>
        <p:txBody>
          <a:bodyPr vert="horz" lIns="132666" tIns="66332" rIns="132666" bIns="66332" rtlCol="0" anchor="b"/>
          <a:lstStyle>
            <a:lvl1pPr algn="r">
              <a:defRPr sz="1700"/>
            </a:lvl1pPr>
          </a:lstStyle>
          <a:p>
            <a:fld id="{2E38D9C8-F2A6-4F11-B45B-4398625F051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09121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74836" rtl="0" eaLnBrk="1" latinLnBrk="0" hangingPunct="1">
      <a:defRPr sz="1935" kern="1200">
        <a:solidFill>
          <a:schemeClr val="tx1"/>
        </a:solidFill>
        <a:latin typeface="+mn-lt"/>
        <a:ea typeface="+mn-ea"/>
        <a:cs typeface="+mn-cs"/>
      </a:defRPr>
    </a:lvl1pPr>
    <a:lvl2pPr marL="737418" algn="l" defTabSz="1474836" rtl="0" eaLnBrk="1" latinLnBrk="0" hangingPunct="1">
      <a:defRPr sz="1935" kern="1200">
        <a:solidFill>
          <a:schemeClr val="tx1"/>
        </a:solidFill>
        <a:latin typeface="+mn-lt"/>
        <a:ea typeface="+mn-ea"/>
        <a:cs typeface="+mn-cs"/>
      </a:defRPr>
    </a:lvl2pPr>
    <a:lvl3pPr marL="1474836" algn="l" defTabSz="1474836" rtl="0" eaLnBrk="1" latinLnBrk="0" hangingPunct="1">
      <a:defRPr sz="1935" kern="1200">
        <a:solidFill>
          <a:schemeClr val="tx1"/>
        </a:solidFill>
        <a:latin typeface="+mn-lt"/>
        <a:ea typeface="+mn-ea"/>
        <a:cs typeface="+mn-cs"/>
      </a:defRPr>
    </a:lvl3pPr>
    <a:lvl4pPr marL="2212254" algn="l" defTabSz="1474836" rtl="0" eaLnBrk="1" latinLnBrk="0" hangingPunct="1">
      <a:defRPr sz="1935" kern="1200">
        <a:solidFill>
          <a:schemeClr val="tx1"/>
        </a:solidFill>
        <a:latin typeface="+mn-lt"/>
        <a:ea typeface="+mn-ea"/>
        <a:cs typeface="+mn-cs"/>
      </a:defRPr>
    </a:lvl4pPr>
    <a:lvl5pPr marL="2949672" algn="l" defTabSz="1474836" rtl="0" eaLnBrk="1" latinLnBrk="0" hangingPunct="1">
      <a:defRPr sz="1935" kern="1200">
        <a:solidFill>
          <a:schemeClr val="tx1"/>
        </a:solidFill>
        <a:latin typeface="+mn-lt"/>
        <a:ea typeface="+mn-ea"/>
        <a:cs typeface="+mn-cs"/>
      </a:defRPr>
    </a:lvl5pPr>
    <a:lvl6pPr marL="3687089" algn="l" defTabSz="1474836" rtl="0" eaLnBrk="1" latinLnBrk="0" hangingPunct="1">
      <a:defRPr sz="1935" kern="1200">
        <a:solidFill>
          <a:schemeClr val="tx1"/>
        </a:solidFill>
        <a:latin typeface="+mn-lt"/>
        <a:ea typeface="+mn-ea"/>
        <a:cs typeface="+mn-cs"/>
      </a:defRPr>
    </a:lvl6pPr>
    <a:lvl7pPr marL="4424507" algn="l" defTabSz="1474836" rtl="0" eaLnBrk="1" latinLnBrk="0" hangingPunct="1">
      <a:defRPr sz="1935" kern="1200">
        <a:solidFill>
          <a:schemeClr val="tx1"/>
        </a:solidFill>
        <a:latin typeface="+mn-lt"/>
        <a:ea typeface="+mn-ea"/>
        <a:cs typeface="+mn-cs"/>
      </a:defRPr>
    </a:lvl7pPr>
    <a:lvl8pPr marL="5161925" algn="l" defTabSz="1474836" rtl="0" eaLnBrk="1" latinLnBrk="0" hangingPunct="1">
      <a:defRPr sz="1935" kern="1200">
        <a:solidFill>
          <a:schemeClr val="tx1"/>
        </a:solidFill>
        <a:latin typeface="+mn-lt"/>
        <a:ea typeface="+mn-ea"/>
        <a:cs typeface="+mn-cs"/>
      </a:defRPr>
    </a:lvl8pPr>
    <a:lvl9pPr marL="5899343" algn="l" defTabSz="1474836" rtl="0" eaLnBrk="1" latinLnBrk="0" hangingPunct="1">
      <a:defRPr sz="193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3321396"/>
            <a:ext cx="12851448" cy="2291810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903" y="6058694"/>
            <a:ext cx="10583545" cy="273235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12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255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383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8510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563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276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9894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702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7EF20-CF9B-8346-9435-D5E6FC98A190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BBAA9-6CB0-154C-AFD1-10329B7148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96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7EF20-CF9B-8346-9435-D5E6FC98A190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BBAA9-6CB0-154C-AFD1-10329B7148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16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961529" y="428172"/>
            <a:ext cx="3401854" cy="9122690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5968" y="428172"/>
            <a:ext cx="9953572" cy="9122690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7EF20-CF9B-8346-9435-D5E6FC98A190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BBAA9-6CB0-154C-AFD1-10329B7148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52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7EF20-CF9B-8346-9435-D5E6FC98A190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BBAA9-6CB0-154C-AFD1-10329B7148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5119350" cy="1555845"/>
          </a:xfrm>
          <a:prstGeom prst="rect">
            <a:avLst/>
          </a:prstGeom>
          <a:solidFill>
            <a:srgbClr val="1A3B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5534" y="270673"/>
            <a:ext cx="3807741" cy="10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41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324" y="6870484"/>
            <a:ext cx="12851448" cy="2123513"/>
          </a:xfrm>
        </p:spPr>
        <p:txBody>
          <a:bodyPr anchor="t"/>
          <a:lstStyle>
            <a:lvl1pPr algn="l">
              <a:defRPr sz="6236" b="1" cap="all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4324" y="4531647"/>
            <a:ext cx="12851448" cy="2338833"/>
          </a:xfrm>
        </p:spPr>
        <p:txBody>
          <a:bodyPr anchor="b"/>
          <a:lstStyle>
            <a:lvl1pPr marL="0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1pPr>
            <a:lvl2pPr marL="712775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7EF20-CF9B-8346-9435-D5E6FC98A190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BBAA9-6CB0-154C-AFD1-10329B7148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337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967" y="2494760"/>
            <a:ext cx="6677713" cy="7056102"/>
          </a:xfrm>
        </p:spPr>
        <p:txBody>
          <a:bodyPr/>
          <a:lstStyle>
            <a:lvl1pPr>
              <a:defRPr sz="4365"/>
            </a:lvl1pPr>
            <a:lvl2pPr>
              <a:defRPr sz="3742"/>
            </a:lvl2pPr>
            <a:lvl3pPr>
              <a:defRPr sz="3118"/>
            </a:lvl3pPr>
            <a:lvl4pPr>
              <a:defRPr sz="2806"/>
            </a:lvl4pPr>
            <a:lvl5pPr>
              <a:defRPr sz="2806"/>
            </a:lvl5pPr>
            <a:lvl6pPr>
              <a:defRPr sz="2806"/>
            </a:lvl6pPr>
            <a:lvl7pPr>
              <a:defRPr sz="2806"/>
            </a:lvl7pPr>
            <a:lvl8pPr>
              <a:defRPr sz="2806"/>
            </a:lvl8pPr>
            <a:lvl9pPr>
              <a:defRPr sz="2806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5670" y="2494760"/>
            <a:ext cx="6677713" cy="7056102"/>
          </a:xfrm>
        </p:spPr>
        <p:txBody>
          <a:bodyPr/>
          <a:lstStyle>
            <a:lvl1pPr>
              <a:defRPr sz="4365"/>
            </a:lvl1pPr>
            <a:lvl2pPr>
              <a:defRPr sz="3742"/>
            </a:lvl2pPr>
            <a:lvl3pPr>
              <a:defRPr sz="3118"/>
            </a:lvl3pPr>
            <a:lvl4pPr>
              <a:defRPr sz="2806"/>
            </a:lvl4pPr>
            <a:lvl5pPr>
              <a:defRPr sz="2806"/>
            </a:lvl5pPr>
            <a:lvl6pPr>
              <a:defRPr sz="2806"/>
            </a:lvl6pPr>
            <a:lvl7pPr>
              <a:defRPr sz="2806"/>
            </a:lvl7pPr>
            <a:lvl8pPr>
              <a:defRPr sz="2806"/>
            </a:lvl8pPr>
            <a:lvl9pPr>
              <a:defRPr sz="2806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7EF20-CF9B-8346-9435-D5E6FC98A190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BBAA9-6CB0-154C-AFD1-10329B7148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93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967" y="2393284"/>
            <a:ext cx="6680339" cy="997407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5967" y="3390691"/>
            <a:ext cx="6680339" cy="6160168"/>
          </a:xfrm>
        </p:spPr>
        <p:txBody>
          <a:bodyPr/>
          <a:lstStyle>
            <a:lvl1pPr>
              <a:defRPr sz="3742"/>
            </a:lvl1pPr>
            <a:lvl2pPr>
              <a:defRPr sz="3118"/>
            </a:lvl2pPr>
            <a:lvl3pPr>
              <a:defRPr sz="2806"/>
            </a:lvl3pPr>
            <a:lvl4pPr>
              <a:defRPr sz="2494"/>
            </a:lvl4pPr>
            <a:lvl5pPr>
              <a:defRPr sz="2494"/>
            </a:lvl5pPr>
            <a:lvl6pPr>
              <a:defRPr sz="2494"/>
            </a:lvl6pPr>
            <a:lvl7pPr>
              <a:defRPr sz="2494"/>
            </a:lvl7pPr>
            <a:lvl8pPr>
              <a:defRPr sz="2494"/>
            </a:lvl8pPr>
            <a:lvl9pPr>
              <a:defRPr sz="2494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80422" y="2393284"/>
            <a:ext cx="6682963" cy="997407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80422" y="3390691"/>
            <a:ext cx="6682963" cy="6160168"/>
          </a:xfrm>
        </p:spPr>
        <p:txBody>
          <a:bodyPr/>
          <a:lstStyle>
            <a:lvl1pPr>
              <a:defRPr sz="3742"/>
            </a:lvl1pPr>
            <a:lvl2pPr>
              <a:defRPr sz="3118"/>
            </a:lvl2pPr>
            <a:lvl3pPr>
              <a:defRPr sz="2806"/>
            </a:lvl3pPr>
            <a:lvl4pPr>
              <a:defRPr sz="2494"/>
            </a:lvl4pPr>
            <a:lvl5pPr>
              <a:defRPr sz="2494"/>
            </a:lvl5pPr>
            <a:lvl6pPr>
              <a:defRPr sz="2494"/>
            </a:lvl6pPr>
            <a:lvl7pPr>
              <a:defRPr sz="2494"/>
            </a:lvl7pPr>
            <a:lvl8pPr>
              <a:defRPr sz="2494"/>
            </a:lvl8pPr>
            <a:lvl9pPr>
              <a:defRPr sz="2494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7EF20-CF9B-8346-9435-D5E6FC98A190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BBAA9-6CB0-154C-AFD1-10329B7148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003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7EF20-CF9B-8346-9435-D5E6FC98A190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BBAA9-6CB0-154C-AFD1-10329B7148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732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7EF20-CF9B-8346-9435-D5E6FC98A190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BBAA9-6CB0-154C-AFD1-10329B7148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675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970" y="425693"/>
            <a:ext cx="4974162" cy="1811668"/>
          </a:xfrm>
        </p:spPr>
        <p:txBody>
          <a:bodyPr anchor="b"/>
          <a:lstStyle>
            <a:lvl1pPr algn="l">
              <a:defRPr sz="3118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11246" y="425697"/>
            <a:ext cx="8452137" cy="9125166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5970" y="2237365"/>
            <a:ext cx="4974162" cy="7313498"/>
          </a:xfrm>
        </p:spPr>
        <p:txBody>
          <a:bodyPr/>
          <a:lstStyle>
            <a:lvl1pPr marL="0" indent="0">
              <a:buNone/>
              <a:defRPr sz="2183"/>
            </a:lvl1pPr>
            <a:lvl2pPr marL="712775" indent="0">
              <a:buNone/>
              <a:defRPr sz="1871"/>
            </a:lvl2pPr>
            <a:lvl3pPr marL="1425550" indent="0">
              <a:buNone/>
              <a:defRPr sz="1559"/>
            </a:lvl3pPr>
            <a:lvl4pPr marL="2138324" indent="0">
              <a:buNone/>
              <a:defRPr sz="1403"/>
            </a:lvl4pPr>
            <a:lvl5pPr marL="2851099" indent="0">
              <a:buNone/>
              <a:defRPr sz="1403"/>
            </a:lvl5pPr>
            <a:lvl6pPr marL="3563874" indent="0">
              <a:buNone/>
              <a:defRPr sz="1403"/>
            </a:lvl6pPr>
            <a:lvl7pPr marL="4276649" indent="0">
              <a:buNone/>
              <a:defRPr sz="1403"/>
            </a:lvl7pPr>
            <a:lvl8pPr marL="4989424" indent="0">
              <a:buNone/>
              <a:defRPr sz="1403"/>
            </a:lvl8pPr>
            <a:lvl9pPr marL="5702198" indent="0">
              <a:buNone/>
              <a:defRPr sz="1403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7EF20-CF9B-8346-9435-D5E6FC98A190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BBAA9-6CB0-154C-AFD1-10329B7148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626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3498" y="7484269"/>
            <a:ext cx="9071610" cy="883560"/>
          </a:xfrm>
        </p:spPr>
        <p:txBody>
          <a:bodyPr anchor="b"/>
          <a:lstStyle>
            <a:lvl1pPr algn="l">
              <a:defRPr sz="3118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3498" y="955333"/>
            <a:ext cx="9071610" cy="6415088"/>
          </a:xfrm>
        </p:spPr>
        <p:txBody>
          <a:bodyPr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3498" y="8367830"/>
            <a:ext cx="9071610" cy="1254802"/>
          </a:xfrm>
        </p:spPr>
        <p:txBody>
          <a:bodyPr/>
          <a:lstStyle>
            <a:lvl1pPr marL="0" indent="0">
              <a:buNone/>
              <a:defRPr sz="2183"/>
            </a:lvl1pPr>
            <a:lvl2pPr marL="712775" indent="0">
              <a:buNone/>
              <a:defRPr sz="1871"/>
            </a:lvl2pPr>
            <a:lvl3pPr marL="1425550" indent="0">
              <a:buNone/>
              <a:defRPr sz="1559"/>
            </a:lvl3pPr>
            <a:lvl4pPr marL="2138324" indent="0">
              <a:buNone/>
              <a:defRPr sz="1403"/>
            </a:lvl4pPr>
            <a:lvl5pPr marL="2851099" indent="0">
              <a:buNone/>
              <a:defRPr sz="1403"/>
            </a:lvl5pPr>
            <a:lvl6pPr marL="3563874" indent="0">
              <a:buNone/>
              <a:defRPr sz="1403"/>
            </a:lvl6pPr>
            <a:lvl7pPr marL="4276649" indent="0">
              <a:buNone/>
              <a:defRPr sz="1403"/>
            </a:lvl7pPr>
            <a:lvl8pPr marL="4989424" indent="0">
              <a:buNone/>
              <a:defRPr sz="1403"/>
            </a:lvl8pPr>
            <a:lvl9pPr marL="5702198" indent="0">
              <a:buNone/>
              <a:defRPr sz="1403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7EF20-CF9B-8346-9435-D5E6FC98A190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BBAA9-6CB0-154C-AFD1-10329B7148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918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5968" y="428168"/>
            <a:ext cx="13607415" cy="17819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968" y="2494760"/>
            <a:ext cx="13607415" cy="70561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968" y="9909731"/>
            <a:ext cx="3527848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  <a:latin typeface="Myriad Pro"/>
              </a:defRPr>
            </a:lvl1pPr>
          </a:lstStyle>
          <a:p>
            <a:fld id="{74E7EF20-CF9B-8346-9435-D5E6FC98A190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65778" y="9909731"/>
            <a:ext cx="478779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  <a:latin typeface="Myriad Pro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5534" y="9909731"/>
            <a:ext cx="3527848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  <a:latin typeface="Myriad Pro"/>
              </a:defRPr>
            </a:lvl1pPr>
          </a:lstStyle>
          <a:p>
            <a:fld id="{C7ABBAA9-6CB0-154C-AFD1-10329B7148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448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712775" rtl="0" eaLnBrk="1" latinLnBrk="0" hangingPunct="1">
        <a:spcBef>
          <a:spcPct val="0"/>
        </a:spcBef>
        <a:buNone/>
        <a:defRPr sz="6860" kern="1200">
          <a:solidFill>
            <a:schemeClr val="tx1"/>
          </a:solidFill>
          <a:latin typeface="Myriad Pro"/>
          <a:ea typeface="+mj-ea"/>
          <a:cs typeface="+mj-cs"/>
        </a:defRPr>
      </a:lvl1pPr>
    </p:titleStyle>
    <p:bodyStyle>
      <a:lvl1pPr marL="534581" indent="-534581" algn="l" defTabSz="712775" rtl="0" eaLnBrk="1" latinLnBrk="0" hangingPunct="1">
        <a:spcBef>
          <a:spcPct val="20000"/>
        </a:spcBef>
        <a:buFont typeface="Arial"/>
        <a:buChar char="•"/>
        <a:defRPr sz="4989" kern="1200">
          <a:solidFill>
            <a:schemeClr val="tx1"/>
          </a:solidFill>
          <a:latin typeface="Myriad Pro"/>
          <a:ea typeface="+mn-ea"/>
          <a:cs typeface="+mn-cs"/>
        </a:defRPr>
      </a:lvl1pPr>
      <a:lvl2pPr marL="1158259" indent="-445484" algn="l" defTabSz="712775" rtl="0" eaLnBrk="1" latinLnBrk="0" hangingPunct="1">
        <a:spcBef>
          <a:spcPct val="20000"/>
        </a:spcBef>
        <a:buFont typeface="Arial"/>
        <a:buChar char="–"/>
        <a:defRPr sz="4365" kern="1200">
          <a:solidFill>
            <a:schemeClr val="tx1"/>
          </a:solidFill>
          <a:latin typeface="Myriad Pro"/>
          <a:ea typeface="+mn-ea"/>
          <a:cs typeface="+mn-cs"/>
        </a:defRPr>
      </a:lvl2pPr>
      <a:lvl3pPr marL="1781937" indent="-356387" algn="l" defTabSz="712775" rtl="0" eaLnBrk="1" latinLnBrk="0" hangingPunct="1">
        <a:spcBef>
          <a:spcPct val="20000"/>
        </a:spcBef>
        <a:buFont typeface="Arial"/>
        <a:buChar char="•"/>
        <a:defRPr sz="3742" kern="1200">
          <a:solidFill>
            <a:schemeClr val="tx1"/>
          </a:solidFill>
          <a:latin typeface="Myriad Pro"/>
          <a:ea typeface="+mn-ea"/>
          <a:cs typeface="+mn-cs"/>
        </a:defRPr>
      </a:lvl3pPr>
      <a:lvl4pPr marL="2494712" indent="-356387" algn="l" defTabSz="712775" rtl="0" eaLnBrk="1" latinLnBrk="0" hangingPunct="1">
        <a:spcBef>
          <a:spcPct val="20000"/>
        </a:spcBef>
        <a:buFont typeface="Arial"/>
        <a:buChar char="–"/>
        <a:defRPr sz="3118" kern="1200">
          <a:solidFill>
            <a:schemeClr val="tx1"/>
          </a:solidFill>
          <a:latin typeface="Myriad Pro"/>
          <a:ea typeface="+mn-ea"/>
          <a:cs typeface="+mn-cs"/>
        </a:defRPr>
      </a:lvl4pPr>
      <a:lvl5pPr marL="3207487" indent="-356387" algn="l" defTabSz="712775" rtl="0" eaLnBrk="1" latinLnBrk="0" hangingPunct="1">
        <a:spcBef>
          <a:spcPct val="20000"/>
        </a:spcBef>
        <a:buFont typeface="Arial"/>
        <a:buChar char="»"/>
        <a:defRPr sz="3118" kern="1200">
          <a:solidFill>
            <a:schemeClr val="tx1"/>
          </a:solidFill>
          <a:latin typeface="Myriad Pro"/>
          <a:ea typeface="+mn-ea"/>
          <a:cs typeface="+mn-cs"/>
        </a:defRPr>
      </a:lvl5pPr>
      <a:lvl6pPr marL="3920261" indent="-356387" algn="l" defTabSz="712775" rtl="0" eaLnBrk="1" latinLnBrk="0" hangingPunct="1">
        <a:spcBef>
          <a:spcPct val="20000"/>
        </a:spcBef>
        <a:buFont typeface="Arial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712775" rtl="0" eaLnBrk="1" latinLnBrk="0" hangingPunct="1">
        <a:spcBef>
          <a:spcPct val="20000"/>
        </a:spcBef>
        <a:buFont typeface="Arial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712775" rtl="0" eaLnBrk="1" latinLnBrk="0" hangingPunct="1">
        <a:spcBef>
          <a:spcPct val="20000"/>
        </a:spcBef>
        <a:buFont typeface="Arial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712775" rtl="0" eaLnBrk="1" latinLnBrk="0" hangingPunct="1">
        <a:spcBef>
          <a:spcPct val="20000"/>
        </a:spcBef>
        <a:buFont typeface="Arial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2775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712775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712775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712775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712775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712775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712775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712775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712775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cncplasmacutters.com.au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jwlmarketingnsw.sharepoint.com/:f:/s/companyshares/EkO9MyJwjShPsSPNVFRvwlABUBV20hHkYiy2uHA4kNV64A?e=s1l7b7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6C974DE-5FAC-437C-8675-A6B7D82F9F25}"/>
              </a:ext>
            </a:extLst>
          </p:cNvPr>
          <p:cNvSpPr/>
          <p:nvPr/>
        </p:nvSpPr>
        <p:spPr>
          <a:xfrm>
            <a:off x="0" y="0"/>
            <a:ext cx="4455886" cy="10691813"/>
          </a:xfrm>
          <a:prstGeom prst="rect">
            <a:avLst/>
          </a:prstGeom>
          <a:solidFill>
            <a:srgbClr val="5555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ED35249-CD84-4C60-9F2E-195D760FF217}"/>
              </a:ext>
            </a:extLst>
          </p:cNvPr>
          <p:cNvSpPr txBox="1">
            <a:spLocks/>
          </p:cNvSpPr>
          <p:nvPr/>
        </p:nvSpPr>
        <p:spPr>
          <a:xfrm>
            <a:off x="105230" y="521522"/>
            <a:ext cx="4281714" cy="944421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712775" rtl="0" eaLnBrk="1" latinLnBrk="0" hangingPunct="1">
              <a:spcBef>
                <a:spcPct val="0"/>
              </a:spcBef>
              <a:buNone/>
              <a:defRPr sz="6860" kern="1200">
                <a:solidFill>
                  <a:schemeClr val="tx1"/>
                </a:solidFill>
                <a:latin typeface="Myriad Pro"/>
                <a:ea typeface="+mj-ea"/>
                <a:cs typeface="+mj-cs"/>
              </a:defRPr>
            </a:lvl1pPr>
          </a:lstStyle>
          <a:p>
            <a:r>
              <a:rPr lang="en-AU" sz="6236" dirty="0">
                <a:solidFill>
                  <a:schemeClr val="bg1"/>
                </a:solidFill>
                <a:latin typeface="Oswald" panose="02000803000000000000" pitchFamily="2" charset="0"/>
                <a:cs typeface="NeuropolXRg-Regular"/>
              </a:rPr>
              <a:t>Design Brief</a:t>
            </a:r>
            <a:endParaRPr lang="en-US" sz="6236" dirty="0">
              <a:solidFill>
                <a:schemeClr val="bg1"/>
              </a:solidFill>
              <a:latin typeface="Oswald" panose="02000803000000000000" pitchFamily="2" charset="0"/>
              <a:cs typeface="NeuropolXRg-Regular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E9A3E7-318B-4182-8051-89B146D10CCC}"/>
              </a:ext>
            </a:extLst>
          </p:cNvPr>
          <p:cNvSpPr txBox="1"/>
          <p:nvPr/>
        </p:nvSpPr>
        <p:spPr>
          <a:xfrm>
            <a:off x="5217887" y="672682"/>
            <a:ext cx="9357177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We would like to create a new logo for our new brand </a:t>
            </a:r>
            <a:r>
              <a:rPr lang="en-US" sz="3200" b="1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SureFire</a:t>
            </a:r>
            <a:r>
              <a:rPr lang="en-US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. Here is some background information to help you formulate the design concepts;</a:t>
            </a:r>
          </a:p>
          <a:p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Roboto Medium" panose="02000000000000000000" pitchFamily="2" charset="0"/>
              <a:cs typeface="Arial" panose="020B0604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en-US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This is our current website; </a:t>
            </a:r>
            <a:r>
              <a:rPr lang="en-US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  <a:hlinkClick r:id="rId2"/>
              </a:rPr>
              <a:t>https://www.cncplasmacutters.com.au/</a:t>
            </a:r>
            <a:endParaRPr lang="en-US" sz="3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ea typeface="Roboto Medium" panose="02000000000000000000" pitchFamily="2" charset="0"/>
              <a:cs typeface="Arial" panose="020B0604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Our product range is CNC cutting equipment</a:t>
            </a:r>
          </a:p>
          <a:p>
            <a:pPr marL="457200" indent="-457200">
              <a:buFontTx/>
              <a:buChar char="-"/>
            </a:pPr>
            <a:r>
              <a:rPr lang="en-US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We want our new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 logo to appear;</a:t>
            </a:r>
          </a:p>
          <a:p>
            <a:pPr marL="1194618" lvl="1" indent="-457200">
              <a:buFontTx/>
              <a:buChar char="-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Minimalistic</a:t>
            </a:r>
          </a:p>
          <a:p>
            <a:pPr marL="1194618" lvl="1" indent="-457200">
              <a:buFontTx/>
              <a:buChar char="-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Masculine</a:t>
            </a:r>
          </a:p>
          <a:p>
            <a:pPr marL="1194618" lvl="1" indent="-457200">
              <a:buFontTx/>
              <a:buChar char="-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Bold</a:t>
            </a:r>
          </a:p>
          <a:p>
            <a:pPr marL="1194618" lvl="1" indent="-457200">
              <a:buFontTx/>
              <a:buChar char="-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Not require a separate “icon” the name is the brand and the logo</a:t>
            </a:r>
          </a:p>
          <a:p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Roboto Medium" panose="02000000000000000000" pitchFamily="2" charset="0"/>
              <a:cs typeface="Arial" panose="020B0604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en-US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The new logo should suit our current colour scheme (white on blue) – examples; </a:t>
            </a:r>
          </a:p>
          <a:p>
            <a:pPr marL="457200" indent="-457200">
              <a:buFontTx/>
              <a:buChar char="-"/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Roboto Medium" panose="02000000000000000000" pitchFamily="2" charset="0"/>
              <a:cs typeface="Arial" panose="020B0604020202020204" pitchFamily="34" charset="0"/>
            </a:endParaRPr>
          </a:p>
          <a:p>
            <a:pPr marL="457200" indent="-457200">
              <a:buFontTx/>
              <a:buChar char="-"/>
            </a:pPr>
            <a:b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</a:b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								        continued…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2F46AE4-F23F-44EF-A1D0-CCBDA70482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8917"/>
          <a:stretch/>
        </p:blipFill>
        <p:spPr>
          <a:xfrm>
            <a:off x="5217887" y="8983036"/>
            <a:ext cx="4455886" cy="103510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4A533EC-EE4C-4502-8B21-FD74180415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009"/>
          <a:stretch/>
        </p:blipFill>
        <p:spPr>
          <a:xfrm>
            <a:off x="9896475" y="8893634"/>
            <a:ext cx="4455886" cy="101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819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6C974DE-5FAC-437C-8675-A6B7D82F9F25}"/>
              </a:ext>
            </a:extLst>
          </p:cNvPr>
          <p:cNvSpPr/>
          <p:nvPr/>
        </p:nvSpPr>
        <p:spPr>
          <a:xfrm>
            <a:off x="0" y="0"/>
            <a:ext cx="4455886" cy="10691813"/>
          </a:xfrm>
          <a:prstGeom prst="rect">
            <a:avLst/>
          </a:prstGeom>
          <a:solidFill>
            <a:srgbClr val="5555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ED35249-CD84-4C60-9F2E-195D760FF217}"/>
              </a:ext>
            </a:extLst>
          </p:cNvPr>
          <p:cNvSpPr txBox="1">
            <a:spLocks/>
          </p:cNvSpPr>
          <p:nvPr/>
        </p:nvSpPr>
        <p:spPr>
          <a:xfrm>
            <a:off x="105230" y="521522"/>
            <a:ext cx="4281714" cy="944421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712775" rtl="0" eaLnBrk="1" latinLnBrk="0" hangingPunct="1">
              <a:spcBef>
                <a:spcPct val="0"/>
              </a:spcBef>
              <a:buNone/>
              <a:defRPr sz="6860" kern="1200">
                <a:solidFill>
                  <a:schemeClr val="tx1"/>
                </a:solidFill>
                <a:latin typeface="Myriad Pro"/>
                <a:ea typeface="+mj-ea"/>
                <a:cs typeface="+mj-cs"/>
              </a:defRPr>
            </a:lvl1pPr>
          </a:lstStyle>
          <a:p>
            <a:r>
              <a:rPr lang="en-AU" sz="6236" dirty="0">
                <a:solidFill>
                  <a:schemeClr val="bg1"/>
                </a:solidFill>
                <a:latin typeface="Oswald" panose="02000803000000000000" pitchFamily="2" charset="0"/>
                <a:cs typeface="NeuropolXRg-Regular"/>
              </a:rPr>
              <a:t>Design Brief</a:t>
            </a:r>
            <a:endParaRPr lang="en-US" sz="6236" dirty="0">
              <a:solidFill>
                <a:schemeClr val="bg1"/>
              </a:solidFill>
              <a:latin typeface="Oswald" panose="02000803000000000000" pitchFamily="2" charset="0"/>
              <a:cs typeface="NeuropolXRg-Regular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E9A3E7-318B-4182-8051-89B146D10CCC}"/>
              </a:ext>
            </a:extLst>
          </p:cNvPr>
          <p:cNvSpPr txBox="1"/>
          <p:nvPr/>
        </p:nvSpPr>
        <p:spPr>
          <a:xfrm>
            <a:off x="5217887" y="672682"/>
            <a:ext cx="9357177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This are some examples of other brands in the industry;</a:t>
            </a:r>
          </a:p>
          <a:p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Roboto Medium" panose="02000000000000000000" pitchFamily="2" charset="0"/>
              <a:cs typeface="Arial" panose="020B0604020202020204" pitchFamily="34" charset="0"/>
            </a:endParaRPr>
          </a:p>
          <a:p>
            <a:endParaRPr lang="en-US" sz="3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ea typeface="Roboto Medium" panose="02000000000000000000" pitchFamily="2" charset="0"/>
              <a:cs typeface="Arial" panose="020B0604020202020204" pitchFamily="34" charset="0"/>
            </a:endParaRPr>
          </a:p>
          <a:p>
            <a:endParaRPr lang="en-US" sz="3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ea typeface="Roboto Medium" panose="02000000000000000000" pitchFamily="2" charset="0"/>
              <a:cs typeface="Arial" panose="020B0604020202020204" pitchFamily="34" charset="0"/>
            </a:endParaRPr>
          </a:p>
          <a:p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Roboto Medium" panose="02000000000000000000" pitchFamily="2" charset="0"/>
              <a:cs typeface="Arial" panose="020B0604020202020204" pitchFamily="34" charset="0"/>
            </a:endParaRPr>
          </a:p>
          <a:p>
            <a:r>
              <a:rPr lang="en-US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We would like some sort of unique &amp; subtle design element to be incorporated into our logo (like the triangle in the Swift Cut example above)</a:t>
            </a: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Roboto Medium" panose="02000000000000000000" pitchFamily="2" charset="0"/>
              <a:cs typeface="Arial" panose="020B0604020202020204" pitchFamily="34" charset="0"/>
            </a:endParaRPr>
          </a:p>
          <a:p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Roboto Medium" panose="02000000000000000000" pitchFamily="2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The following slides show our colour scheme and design usage guide – the new logo will need to tie into these. We would prefer for the logo to be one colour </a:t>
            </a:r>
            <a:r>
              <a:rPr lang="en-US" sz="320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only; white.</a:t>
            </a: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00FE904-2339-48AF-BBF8-05368405E4A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685" y="1960767"/>
            <a:ext cx="4057287" cy="12722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9232BCD-E755-412C-AE97-FCC443AFFEA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7887" y="1960767"/>
            <a:ext cx="4677227" cy="12722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8634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6C974DE-5FAC-437C-8675-A6B7D82F9F25}"/>
              </a:ext>
            </a:extLst>
          </p:cNvPr>
          <p:cNvSpPr/>
          <p:nvPr/>
        </p:nvSpPr>
        <p:spPr>
          <a:xfrm>
            <a:off x="0" y="0"/>
            <a:ext cx="4455886" cy="10691813"/>
          </a:xfrm>
          <a:prstGeom prst="rect">
            <a:avLst/>
          </a:prstGeom>
          <a:solidFill>
            <a:srgbClr val="5555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ED35249-CD84-4C60-9F2E-195D760FF217}"/>
              </a:ext>
            </a:extLst>
          </p:cNvPr>
          <p:cNvSpPr txBox="1">
            <a:spLocks/>
          </p:cNvSpPr>
          <p:nvPr/>
        </p:nvSpPr>
        <p:spPr>
          <a:xfrm>
            <a:off x="105230" y="521522"/>
            <a:ext cx="4281714" cy="944421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712775" rtl="0" eaLnBrk="1" latinLnBrk="0" hangingPunct="1">
              <a:spcBef>
                <a:spcPct val="0"/>
              </a:spcBef>
              <a:buNone/>
              <a:defRPr sz="6860" kern="1200">
                <a:solidFill>
                  <a:schemeClr val="tx1"/>
                </a:solidFill>
                <a:latin typeface="Myriad Pro"/>
                <a:ea typeface="+mj-ea"/>
                <a:cs typeface="+mj-cs"/>
              </a:defRPr>
            </a:lvl1pPr>
          </a:lstStyle>
          <a:p>
            <a:r>
              <a:rPr lang="en-AU" sz="6236">
                <a:solidFill>
                  <a:schemeClr val="bg1"/>
                </a:solidFill>
                <a:latin typeface="Oswald" panose="02000803000000000000" pitchFamily="2" charset="0"/>
                <a:cs typeface="NeuropolXRg-Regular"/>
              </a:rPr>
              <a:t>Usage Guide</a:t>
            </a:r>
            <a:endParaRPr lang="en-US" sz="6236">
              <a:solidFill>
                <a:schemeClr val="bg1"/>
              </a:solidFill>
              <a:latin typeface="Oswald" panose="02000803000000000000" pitchFamily="2" charset="0"/>
              <a:cs typeface="NeuropolXRg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EF239F-A020-41DF-B36C-B24AEF97176C}"/>
              </a:ext>
            </a:extLst>
          </p:cNvPr>
          <p:cNvSpPr txBox="1"/>
          <p:nvPr/>
        </p:nvSpPr>
        <p:spPr>
          <a:xfrm>
            <a:off x="413658" y="1987465"/>
            <a:ext cx="406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Gotham Medium" pitchFamily="50" charset="0"/>
              </a:rPr>
              <a:t>Colours</a:t>
            </a:r>
            <a:endParaRPr lang="en-AU" sz="3600">
              <a:solidFill>
                <a:schemeClr val="bg1"/>
              </a:solidFill>
              <a:latin typeface="Roboto Black" panose="02000000000000000000" pitchFamily="2" charset="0"/>
              <a:ea typeface="Roboto Black" panose="02000000000000000000" pitchFamily="2" charset="0"/>
              <a:cs typeface="Gotham Light" pitchFamily="50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6B76AD-1B6D-46EC-BE23-FEF6C8608C89}"/>
              </a:ext>
            </a:extLst>
          </p:cNvPr>
          <p:cNvSpPr txBox="1"/>
          <p:nvPr/>
        </p:nvSpPr>
        <p:spPr>
          <a:xfrm>
            <a:off x="413658" y="3002911"/>
            <a:ext cx="4042228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The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SureFire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 brand colours should be applied in accordance with the listed codes to ensure a consistent brand representation.</a:t>
            </a:r>
          </a:p>
          <a:p>
            <a:endParaRPr lang="en-US" sz="200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</a:endParaRPr>
          </a:p>
          <a:p>
            <a:r>
              <a:rPr lang="en-US" sz="2000" u="sng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FOR WEB, DIGITAL, SCREEN USE:</a:t>
            </a:r>
          </a:p>
          <a:p>
            <a:endParaRPr lang="en-US" sz="100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RGB or HEX</a:t>
            </a:r>
          </a:p>
          <a:p>
            <a:endParaRPr lang="en-US" sz="100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NB: these colours will always be more vibrant than printed colours due to pixels brightness in comparison to printed inks on paper.</a:t>
            </a:r>
          </a:p>
          <a:p>
            <a:endParaRPr lang="en-US" sz="200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</a:endParaRPr>
          </a:p>
          <a:p>
            <a:r>
              <a:rPr lang="en-US" sz="2000" u="sng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FOR PRINT USE:</a:t>
            </a:r>
          </a:p>
          <a:p>
            <a:endParaRPr lang="en-US" sz="1000" u="sng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PMS or CMYK</a:t>
            </a:r>
          </a:p>
          <a:p>
            <a:endParaRPr lang="en-US" sz="100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NB: Colours on screen appear different to print. PMS colours must be viewed from an official Pantone colour book.</a:t>
            </a:r>
            <a:endParaRPr lang="en-AU" sz="200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E9A3E7-318B-4182-8051-89B146D10CCC}"/>
              </a:ext>
            </a:extLst>
          </p:cNvPr>
          <p:cNvSpPr txBox="1"/>
          <p:nvPr/>
        </p:nvSpPr>
        <p:spPr>
          <a:xfrm>
            <a:off x="5217887" y="544290"/>
            <a:ext cx="93571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Primary		      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Secondary</a:t>
            </a:r>
            <a:endParaRPr lang="en-AU" sz="4400" dirty="0">
              <a:latin typeface="Arial" panose="020B0604020202020204" pitchFamily="34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74B767-780F-4BDF-B6AC-4DA44E8D7803}"/>
              </a:ext>
            </a:extLst>
          </p:cNvPr>
          <p:cNvSpPr txBox="1"/>
          <p:nvPr/>
        </p:nvSpPr>
        <p:spPr>
          <a:xfrm>
            <a:off x="5261429" y="3187793"/>
            <a:ext cx="244565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Blue</a:t>
            </a:r>
            <a:b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</a:b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RGB:</a:t>
            </a:r>
          </a:p>
          <a:p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R-26 G-59 B-142</a:t>
            </a:r>
          </a:p>
          <a:p>
            <a:endParaRPr lang="en-US" sz="800" dirty="0">
              <a:solidFill>
                <a:srgbClr val="000000"/>
              </a:solidFill>
              <a:latin typeface="Arial" panose="020B0604020202020204" pitchFamily="34" charset="0"/>
              <a:ea typeface="Roboto Medium" panose="02000000000000000000" pitchFamily="2" charset="0"/>
              <a:cs typeface="Arial" panose="020B0604020202020204" pitchFamily="34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CMYK:</a:t>
            </a:r>
          </a:p>
          <a:p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C-100 M-88 Y-0 K-10</a:t>
            </a:r>
          </a:p>
          <a:p>
            <a:endParaRPr lang="en-AU" sz="800" dirty="0">
              <a:solidFill>
                <a:srgbClr val="000000"/>
              </a:solidFill>
              <a:latin typeface="Arial" panose="020B0604020202020204" pitchFamily="34" charset="0"/>
              <a:ea typeface="Roboto Medium" panose="02000000000000000000" pitchFamily="2" charset="0"/>
              <a:cs typeface="Arial" panose="020B0604020202020204" pitchFamily="34" charset="0"/>
            </a:endParaRPr>
          </a:p>
          <a:p>
            <a:r>
              <a:rPr lang="en-AU" sz="180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PMS:</a:t>
            </a:r>
          </a:p>
          <a:p>
            <a:r>
              <a:rPr lang="en-AU" sz="180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2746C</a:t>
            </a:r>
          </a:p>
          <a:p>
            <a:endParaRPr lang="en-AU" sz="800" dirty="0">
              <a:solidFill>
                <a:srgbClr val="000000"/>
              </a:solidFill>
              <a:latin typeface="Arial" panose="020B0604020202020204" pitchFamily="34" charset="0"/>
              <a:ea typeface="Roboto Medium" panose="02000000000000000000" pitchFamily="2" charset="0"/>
              <a:cs typeface="Arial" panose="020B0604020202020204" pitchFamily="34" charset="0"/>
            </a:endParaRPr>
          </a:p>
          <a:p>
            <a:r>
              <a:rPr lang="en-AU" sz="180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HEX:</a:t>
            </a:r>
          </a:p>
          <a:p>
            <a:r>
              <a:rPr lang="en-AU" sz="180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#1A3B8E</a:t>
            </a:r>
            <a:endParaRPr lang="en-US" sz="1800" dirty="0">
              <a:solidFill>
                <a:srgbClr val="000000"/>
              </a:solidFill>
              <a:latin typeface="Arial" panose="020B0604020202020204" pitchFamily="34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14EE764-A6BE-4E49-B6BB-A013A4D9A7F8}"/>
              </a:ext>
            </a:extLst>
          </p:cNvPr>
          <p:cNvSpPr/>
          <p:nvPr/>
        </p:nvSpPr>
        <p:spPr>
          <a:xfrm>
            <a:off x="10636254" y="1472292"/>
            <a:ext cx="1235890" cy="1200329"/>
          </a:xfrm>
          <a:prstGeom prst="ellipse">
            <a:avLst/>
          </a:prstGeom>
          <a:solidFill>
            <a:srgbClr val="5555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B12BE9-98FD-49B6-A92A-B9AE9C51DE28}"/>
              </a:ext>
            </a:extLst>
          </p:cNvPr>
          <p:cNvSpPr txBox="1"/>
          <p:nvPr/>
        </p:nvSpPr>
        <p:spPr>
          <a:xfrm>
            <a:off x="5261428" y="6346075"/>
            <a:ext cx="500168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Blue RAL</a:t>
            </a:r>
            <a:b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</a:b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RGB:</a:t>
            </a:r>
          </a:p>
          <a:p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R-0 G-56 B-123</a:t>
            </a:r>
          </a:p>
          <a:p>
            <a:endParaRPr lang="en-US" sz="800" dirty="0">
              <a:solidFill>
                <a:srgbClr val="000000"/>
              </a:solidFill>
              <a:latin typeface="Arial" panose="020B0604020202020204" pitchFamily="34" charset="0"/>
              <a:ea typeface="Roboto Medium" panose="02000000000000000000" pitchFamily="2" charset="0"/>
              <a:cs typeface="Arial" panose="020B0604020202020204" pitchFamily="34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CMYK:</a:t>
            </a:r>
          </a:p>
          <a:p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C-100 M-90 Y-0 K-10</a:t>
            </a:r>
          </a:p>
          <a:p>
            <a:endParaRPr lang="en-AU" sz="800" dirty="0">
              <a:solidFill>
                <a:srgbClr val="000000"/>
              </a:solidFill>
              <a:latin typeface="Arial" panose="020B0604020202020204" pitchFamily="34" charset="0"/>
              <a:ea typeface="Roboto Medium" panose="02000000000000000000" pitchFamily="2" charset="0"/>
              <a:cs typeface="Arial" panose="020B0604020202020204" pitchFamily="34" charset="0"/>
            </a:endParaRPr>
          </a:p>
          <a:p>
            <a:r>
              <a:rPr lang="en-AU" sz="180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RAL:</a:t>
            </a:r>
          </a:p>
          <a:p>
            <a:r>
              <a:rPr lang="en-AU" sz="180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5002 (“Ultramarine Blue”)</a:t>
            </a:r>
            <a:br>
              <a:rPr lang="en-AU" sz="180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</a:br>
            <a:r>
              <a:rPr lang="en-AU" sz="180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Next closest = 5005 (“Signal Blue”)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D82534-2683-4175-977B-D875680CF8EA}"/>
              </a:ext>
            </a:extLst>
          </p:cNvPr>
          <p:cNvSpPr txBox="1"/>
          <p:nvPr/>
        </p:nvSpPr>
        <p:spPr>
          <a:xfrm>
            <a:off x="8017150" y="3202081"/>
            <a:ext cx="244565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Highlight Orange</a:t>
            </a:r>
            <a:b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</a:b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RGB:</a:t>
            </a:r>
          </a:p>
          <a:p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R-253 G-127 B-27</a:t>
            </a:r>
          </a:p>
          <a:p>
            <a:endParaRPr lang="en-US" sz="800" dirty="0">
              <a:solidFill>
                <a:srgbClr val="000000"/>
              </a:solidFill>
              <a:latin typeface="Arial" panose="020B0604020202020204" pitchFamily="34" charset="0"/>
              <a:ea typeface="Roboto Medium" panose="02000000000000000000" pitchFamily="2" charset="0"/>
              <a:cs typeface="Arial" panose="020B0604020202020204" pitchFamily="34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CMYK:</a:t>
            </a:r>
          </a:p>
          <a:p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C-0 M-60 Y-100 K-0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333833-D43B-467D-83F3-3B89B4F79DF1}"/>
              </a:ext>
            </a:extLst>
          </p:cNvPr>
          <p:cNvSpPr txBox="1"/>
          <p:nvPr/>
        </p:nvSpPr>
        <p:spPr>
          <a:xfrm>
            <a:off x="10263115" y="3187793"/>
            <a:ext cx="244565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Dark Grey</a:t>
            </a:r>
            <a:b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</a:b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RGB:</a:t>
            </a:r>
          </a:p>
          <a:p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R-85 G-85 B-85</a:t>
            </a:r>
          </a:p>
          <a:p>
            <a:endParaRPr lang="en-US" sz="800" dirty="0">
              <a:solidFill>
                <a:srgbClr val="000000"/>
              </a:solidFill>
              <a:latin typeface="Arial" panose="020B0604020202020204" pitchFamily="34" charset="0"/>
              <a:ea typeface="Roboto Medium" panose="02000000000000000000" pitchFamily="2" charset="0"/>
              <a:cs typeface="Arial" panose="020B0604020202020204" pitchFamily="34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CMYK:</a:t>
            </a:r>
          </a:p>
          <a:p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C-64 M-56 Y-55 K-31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CFFA47B-B034-4986-9D13-2B63FC841387}"/>
              </a:ext>
            </a:extLst>
          </p:cNvPr>
          <p:cNvSpPr/>
          <p:nvPr/>
        </p:nvSpPr>
        <p:spPr>
          <a:xfrm>
            <a:off x="8432682" y="1472292"/>
            <a:ext cx="1235890" cy="1200329"/>
          </a:xfrm>
          <a:prstGeom prst="ellipse">
            <a:avLst/>
          </a:prstGeom>
          <a:solidFill>
            <a:srgbClr val="FD7F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A2DD8C9-9F3D-447D-85E0-3F90DF4A567A}"/>
              </a:ext>
            </a:extLst>
          </p:cNvPr>
          <p:cNvSpPr/>
          <p:nvPr/>
        </p:nvSpPr>
        <p:spPr>
          <a:xfrm>
            <a:off x="5261429" y="1465941"/>
            <a:ext cx="1235890" cy="1200329"/>
          </a:xfrm>
          <a:prstGeom prst="ellipse">
            <a:avLst/>
          </a:prstGeom>
          <a:solidFill>
            <a:srgbClr val="1A3B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BFC6B4-5CA2-4E56-A5EC-B68BEAE7AE66}"/>
              </a:ext>
            </a:extLst>
          </p:cNvPr>
          <p:cNvSpPr txBox="1"/>
          <p:nvPr/>
        </p:nvSpPr>
        <p:spPr>
          <a:xfrm>
            <a:off x="5261428" y="9101083"/>
            <a:ext cx="757839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p</a:t>
            </a:r>
            <a:r>
              <a:rPr lang="en-US" sz="1800" b="1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owdercoat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 colour</a:t>
            </a:r>
            <a:b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</a:br>
            <a:r>
              <a:rPr lang="en-US" sz="1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Delux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:</a:t>
            </a:r>
          </a:p>
          <a:p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98419990 (“Space Blue”)</a:t>
            </a:r>
          </a:p>
          <a:p>
            <a:endParaRPr lang="en-US" sz="800" dirty="0">
              <a:solidFill>
                <a:srgbClr val="000000"/>
              </a:solidFill>
              <a:latin typeface="Arial" panose="020B0604020202020204" pitchFamily="34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8378756-897A-D556-06EC-B8F93629EAB3}"/>
              </a:ext>
            </a:extLst>
          </p:cNvPr>
          <p:cNvSpPr txBox="1"/>
          <p:nvPr/>
        </p:nvSpPr>
        <p:spPr>
          <a:xfrm>
            <a:off x="12544352" y="3187793"/>
            <a:ext cx="2445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Light Grey</a:t>
            </a:r>
            <a:b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</a:b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RGB:</a:t>
            </a:r>
          </a:p>
          <a:p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R-217 G-217 B-217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0FA8A02-BDF2-F9C4-02A0-B4F0B8938629}"/>
              </a:ext>
            </a:extLst>
          </p:cNvPr>
          <p:cNvSpPr/>
          <p:nvPr/>
        </p:nvSpPr>
        <p:spPr>
          <a:xfrm>
            <a:off x="12839827" y="1472292"/>
            <a:ext cx="1235890" cy="120032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80506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6C974DE-5FAC-437C-8675-A6B7D82F9F25}"/>
              </a:ext>
            </a:extLst>
          </p:cNvPr>
          <p:cNvSpPr/>
          <p:nvPr/>
        </p:nvSpPr>
        <p:spPr>
          <a:xfrm>
            <a:off x="0" y="0"/>
            <a:ext cx="4455886" cy="10691813"/>
          </a:xfrm>
          <a:prstGeom prst="rect">
            <a:avLst/>
          </a:prstGeom>
          <a:solidFill>
            <a:srgbClr val="5555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ED35249-CD84-4C60-9F2E-195D760FF217}"/>
              </a:ext>
            </a:extLst>
          </p:cNvPr>
          <p:cNvSpPr txBox="1">
            <a:spLocks/>
          </p:cNvSpPr>
          <p:nvPr/>
        </p:nvSpPr>
        <p:spPr>
          <a:xfrm>
            <a:off x="105230" y="521522"/>
            <a:ext cx="4281714" cy="944421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712775" rtl="0" eaLnBrk="1" latinLnBrk="0" hangingPunct="1">
              <a:spcBef>
                <a:spcPct val="0"/>
              </a:spcBef>
              <a:buNone/>
              <a:defRPr sz="6860" kern="1200">
                <a:solidFill>
                  <a:schemeClr val="tx1"/>
                </a:solidFill>
                <a:latin typeface="Myriad Pro"/>
                <a:ea typeface="+mj-ea"/>
                <a:cs typeface="+mj-cs"/>
              </a:defRPr>
            </a:lvl1pPr>
          </a:lstStyle>
          <a:p>
            <a:r>
              <a:rPr lang="en-AU" sz="6236">
                <a:solidFill>
                  <a:schemeClr val="bg1"/>
                </a:solidFill>
                <a:latin typeface="Oswald" panose="02000803000000000000" pitchFamily="2" charset="0"/>
                <a:cs typeface="NeuropolXRg-Regular"/>
              </a:rPr>
              <a:t>Usage Guide</a:t>
            </a:r>
            <a:endParaRPr lang="en-US" sz="6236">
              <a:solidFill>
                <a:schemeClr val="bg1"/>
              </a:solidFill>
              <a:latin typeface="Oswald" panose="02000803000000000000" pitchFamily="2" charset="0"/>
              <a:cs typeface="NeuropolXRg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EF239F-A020-41DF-B36C-B24AEF97176C}"/>
              </a:ext>
            </a:extLst>
          </p:cNvPr>
          <p:cNvSpPr txBox="1"/>
          <p:nvPr/>
        </p:nvSpPr>
        <p:spPr>
          <a:xfrm>
            <a:off x="413658" y="1987465"/>
            <a:ext cx="406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Gotham Medium" pitchFamily="50" charset="0"/>
              </a:rPr>
              <a:t>Typography</a:t>
            </a:r>
            <a:endParaRPr lang="en-AU" sz="3600">
              <a:solidFill>
                <a:schemeClr val="bg1"/>
              </a:solidFill>
              <a:latin typeface="Roboto Black" panose="02000000000000000000" pitchFamily="2" charset="0"/>
              <a:ea typeface="Roboto Black" panose="02000000000000000000" pitchFamily="2" charset="0"/>
              <a:cs typeface="Gotham Light" pitchFamily="50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6B76AD-1B6D-46EC-BE23-FEF6C8608C89}"/>
              </a:ext>
            </a:extLst>
          </p:cNvPr>
          <p:cNvSpPr txBox="1"/>
          <p:nvPr/>
        </p:nvSpPr>
        <p:spPr>
          <a:xfrm>
            <a:off x="232228" y="3453408"/>
            <a:ext cx="428171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Designers should use;</a:t>
            </a:r>
            <a:b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Oswald, Roboto &amp; Arial for collateral and digital where final art can be produced.</a:t>
            </a:r>
          </a:p>
          <a:p>
            <a:endParaRPr lang="en-US" sz="80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Arial should be used in situations where final art cannot be produced, and artwork or applications require non-designers to create content such as:</a:t>
            </a:r>
          </a:p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• Emails</a:t>
            </a:r>
          </a:p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• Email signatures</a:t>
            </a:r>
          </a:p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• Forms</a:t>
            </a:r>
          </a:p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• Letters</a:t>
            </a:r>
          </a:p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• Correspondence material</a:t>
            </a:r>
          </a:p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• PowerPoint Presentations</a:t>
            </a:r>
          </a:p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• And more</a:t>
            </a:r>
          </a:p>
          <a:p>
            <a:endParaRPr lang="en-US" sz="80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Note: this list of typography may be expanded upon creation of new digital content such as a website.</a:t>
            </a:r>
            <a:endParaRPr lang="en-AU" sz="200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140C09-8B67-43FF-87E8-856A9B650E13}"/>
              </a:ext>
            </a:extLst>
          </p:cNvPr>
          <p:cNvSpPr txBox="1"/>
          <p:nvPr/>
        </p:nvSpPr>
        <p:spPr>
          <a:xfrm>
            <a:off x="4927599" y="9877903"/>
            <a:ext cx="93571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  <a:hlinkClick r:id="rId2"/>
              </a:rPr>
              <a:t>Weldclass Fonts</a:t>
            </a:r>
            <a:endParaRPr lang="en-AU" sz="4400">
              <a:latin typeface="Arial" panose="020B0604020202020204" pitchFamily="34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95FC1B-F60A-EA78-26FE-3D9FAACD08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7776" y="229135"/>
            <a:ext cx="2728472" cy="445650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1F5BC8C-4BE0-0B7A-0829-DFCD03800268}"/>
              </a:ext>
            </a:extLst>
          </p:cNvPr>
          <p:cNvSpPr txBox="1"/>
          <p:nvPr/>
        </p:nvSpPr>
        <p:spPr>
          <a:xfrm>
            <a:off x="5057776" y="5080135"/>
            <a:ext cx="4872038" cy="4559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For non-design situations;</a:t>
            </a:r>
          </a:p>
          <a:p>
            <a:endParaRPr lang="en-AU" dirty="0"/>
          </a:p>
          <a:p>
            <a:r>
              <a:rPr lang="en-AU" dirty="0">
                <a:latin typeface="Arial Black" panose="020B0A04020102020204" pitchFamily="34" charset="0"/>
              </a:rPr>
              <a:t>HEADING</a:t>
            </a:r>
          </a:p>
          <a:p>
            <a:r>
              <a:rPr lang="en-AU" dirty="0">
                <a:latin typeface="Arial Black" panose="020B0A04020102020204" pitchFamily="34" charset="0"/>
              </a:rPr>
              <a:t>ARIAL BLACK</a:t>
            </a:r>
            <a:br>
              <a:rPr lang="en-AU" dirty="0"/>
            </a:br>
            <a:br>
              <a:rPr lang="en-AU" dirty="0"/>
            </a:br>
            <a:r>
              <a:rPr lang="en-AU" b="1" dirty="0">
                <a:latin typeface="Arial Nova" panose="020B0604020202020204" pitchFamily="34" charset="0"/>
              </a:rPr>
              <a:t>SUB-HEADINGS</a:t>
            </a:r>
            <a:br>
              <a:rPr lang="en-AU" b="1" dirty="0">
                <a:latin typeface="Arial Nova" panose="020B0604020202020204" pitchFamily="34" charset="0"/>
              </a:rPr>
            </a:br>
            <a:r>
              <a:rPr lang="en-AU" b="1" dirty="0">
                <a:latin typeface="Arial Nova" panose="020B0604020202020204" pitchFamily="34" charset="0"/>
              </a:rPr>
              <a:t>ARIAL NOVA (BOLD)</a:t>
            </a:r>
          </a:p>
          <a:p>
            <a:endParaRPr lang="en-AU" b="1" dirty="0">
              <a:latin typeface="Arial Nova" panose="020B0604020202020204" pitchFamily="34" charset="0"/>
            </a:endParaRPr>
          </a:p>
          <a:p>
            <a:r>
              <a:rPr lang="en-AU" dirty="0"/>
              <a:t>Text</a:t>
            </a:r>
            <a:br>
              <a:rPr lang="en-AU" dirty="0"/>
            </a:br>
            <a:r>
              <a:rPr lang="en-AU" dirty="0"/>
              <a:t>Arial</a:t>
            </a:r>
          </a:p>
        </p:txBody>
      </p:sp>
    </p:spTree>
    <p:extLst>
      <p:ext uri="{BB962C8B-B14F-4D97-AF65-F5344CB8AC3E}">
        <p14:creationId xmlns:p14="http://schemas.microsoft.com/office/powerpoint/2010/main" val="1217667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6C974DE-5FAC-437C-8675-A6B7D82F9F25}"/>
              </a:ext>
            </a:extLst>
          </p:cNvPr>
          <p:cNvSpPr/>
          <p:nvPr/>
        </p:nvSpPr>
        <p:spPr>
          <a:xfrm>
            <a:off x="0" y="0"/>
            <a:ext cx="4455886" cy="10691813"/>
          </a:xfrm>
          <a:prstGeom prst="rect">
            <a:avLst/>
          </a:prstGeom>
          <a:solidFill>
            <a:srgbClr val="5555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EF239F-A020-41DF-B36C-B24AEF97176C}"/>
              </a:ext>
            </a:extLst>
          </p:cNvPr>
          <p:cNvSpPr txBox="1"/>
          <p:nvPr/>
        </p:nvSpPr>
        <p:spPr>
          <a:xfrm>
            <a:off x="391888" y="2315761"/>
            <a:ext cx="406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Gotham Medium" pitchFamily="50" charset="0"/>
              </a:rPr>
              <a:t>Design elements</a:t>
            </a:r>
            <a:endParaRPr lang="en-AU" sz="3600" dirty="0">
              <a:solidFill>
                <a:schemeClr val="bg1"/>
              </a:solidFill>
              <a:latin typeface="Roboto Black" panose="02000000000000000000" pitchFamily="2" charset="0"/>
              <a:ea typeface="Roboto Black" panose="02000000000000000000" pitchFamily="2" charset="0"/>
              <a:cs typeface="Gotham Light" pitchFamily="50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8D7499C-E9E8-4300-8B08-8050DC621730}"/>
              </a:ext>
            </a:extLst>
          </p:cNvPr>
          <p:cNvSpPr txBox="1">
            <a:spLocks/>
          </p:cNvSpPr>
          <p:nvPr/>
        </p:nvSpPr>
        <p:spPr>
          <a:xfrm>
            <a:off x="90712" y="245751"/>
            <a:ext cx="4281714" cy="1844307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712775" rtl="0" eaLnBrk="1" latinLnBrk="0" hangingPunct="1">
              <a:spcBef>
                <a:spcPct val="0"/>
              </a:spcBef>
              <a:buNone/>
              <a:defRPr sz="6860" kern="1200">
                <a:solidFill>
                  <a:schemeClr val="tx1"/>
                </a:solidFill>
                <a:latin typeface="Myriad Pro"/>
                <a:ea typeface="+mj-ea"/>
                <a:cs typeface="+mj-cs"/>
              </a:defRPr>
            </a:lvl1pPr>
          </a:lstStyle>
          <a:p>
            <a:r>
              <a:rPr lang="en-AU" sz="5800">
                <a:solidFill>
                  <a:schemeClr val="bg1"/>
                </a:solidFill>
                <a:latin typeface="Oswald" panose="02000803000000000000" pitchFamily="2" charset="0"/>
                <a:cs typeface="NeuropolXRg-Regular"/>
              </a:rPr>
              <a:t>Style Guide</a:t>
            </a:r>
            <a:endParaRPr lang="en-US" sz="5800">
              <a:solidFill>
                <a:schemeClr val="bg1"/>
              </a:solidFill>
              <a:latin typeface="Oswald" panose="02000803000000000000" pitchFamily="2" charset="0"/>
              <a:cs typeface="NeuropolXRg-Regular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82F1E53-1FCE-E0BA-8246-F2C4BE7574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906" y="2417952"/>
            <a:ext cx="5186362" cy="138303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62107FF-11EF-5C3A-602E-8EDF8181FC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7838" y="7582345"/>
            <a:ext cx="8296499" cy="146875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7952FF5-3B80-115B-94DF-3ABABDC8BA1D}"/>
              </a:ext>
            </a:extLst>
          </p:cNvPr>
          <p:cNvSpPr txBox="1"/>
          <p:nvPr/>
        </p:nvSpPr>
        <p:spPr>
          <a:xfrm>
            <a:off x="413658" y="3324637"/>
            <a:ext cx="40422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Headings and sub-headings to have design elements as indicated </a:t>
            </a:r>
            <a:endParaRPr lang="en-AU" sz="200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8" name="Left Brace 17">
            <a:extLst>
              <a:ext uri="{FF2B5EF4-FFF2-40B4-BE49-F238E27FC236}">
                <a16:creationId xmlns:a16="http://schemas.microsoft.com/office/drawing/2014/main" id="{62683543-D302-56CE-0F0E-15D0FF70F69B}"/>
              </a:ext>
            </a:extLst>
          </p:cNvPr>
          <p:cNvSpPr/>
          <p:nvPr/>
        </p:nvSpPr>
        <p:spPr>
          <a:xfrm>
            <a:off x="6929438" y="2460816"/>
            <a:ext cx="183468" cy="153798"/>
          </a:xfrm>
          <a:prstGeom prst="leftBrac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Left Brace 18">
            <a:extLst>
              <a:ext uri="{FF2B5EF4-FFF2-40B4-BE49-F238E27FC236}">
                <a16:creationId xmlns:a16="http://schemas.microsoft.com/office/drawing/2014/main" id="{53F04CC9-24EE-718B-7C87-09452552411D}"/>
              </a:ext>
            </a:extLst>
          </p:cNvPr>
          <p:cNvSpPr/>
          <p:nvPr/>
        </p:nvSpPr>
        <p:spPr>
          <a:xfrm rot="16200000">
            <a:off x="7287872" y="3833015"/>
            <a:ext cx="183468" cy="153798"/>
          </a:xfrm>
          <a:prstGeom prst="leftBrac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0" name="Left Brace 19">
            <a:extLst>
              <a:ext uri="{FF2B5EF4-FFF2-40B4-BE49-F238E27FC236}">
                <a16:creationId xmlns:a16="http://schemas.microsoft.com/office/drawing/2014/main" id="{7E0EC0F7-C83D-B4B8-FC85-737152B61B03}"/>
              </a:ext>
            </a:extLst>
          </p:cNvPr>
          <p:cNvSpPr/>
          <p:nvPr/>
        </p:nvSpPr>
        <p:spPr>
          <a:xfrm rot="16200000">
            <a:off x="8622156" y="3809564"/>
            <a:ext cx="183469" cy="231569"/>
          </a:xfrm>
          <a:prstGeom prst="leftBrac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Left Brace 20">
            <a:extLst>
              <a:ext uri="{FF2B5EF4-FFF2-40B4-BE49-F238E27FC236}">
                <a16:creationId xmlns:a16="http://schemas.microsoft.com/office/drawing/2014/main" id="{28E18488-1114-4A6F-76E7-A386F0F1C785}"/>
              </a:ext>
            </a:extLst>
          </p:cNvPr>
          <p:cNvSpPr/>
          <p:nvPr/>
        </p:nvSpPr>
        <p:spPr>
          <a:xfrm rot="10800000">
            <a:off x="8737940" y="2638926"/>
            <a:ext cx="183469" cy="231569"/>
          </a:xfrm>
          <a:prstGeom prst="leftBrac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2" name="Left Brace 21">
            <a:extLst>
              <a:ext uri="{FF2B5EF4-FFF2-40B4-BE49-F238E27FC236}">
                <a16:creationId xmlns:a16="http://schemas.microsoft.com/office/drawing/2014/main" id="{C52F1BD8-F0E8-36D6-4A5B-26F0258AC776}"/>
              </a:ext>
            </a:extLst>
          </p:cNvPr>
          <p:cNvSpPr/>
          <p:nvPr/>
        </p:nvSpPr>
        <p:spPr>
          <a:xfrm rot="5400000">
            <a:off x="7801175" y="1388522"/>
            <a:ext cx="317438" cy="1537040"/>
          </a:xfrm>
          <a:prstGeom prst="leftBrac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" name="Left Brace 22">
            <a:extLst>
              <a:ext uri="{FF2B5EF4-FFF2-40B4-BE49-F238E27FC236}">
                <a16:creationId xmlns:a16="http://schemas.microsoft.com/office/drawing/2014/main" id="{52CBE846-EE50-AD73-FA26-D603608A1EE3}"/>
              </a:ext>
            </a:extLst>
          </p:cNvPr>
          <p:cNvSpPr/>
          <p:nvPr/>
        </p:nvSpPr>
        <p:spPr>
          <a:xfrm rot="5400000">
            <a:off x="9586602" y="-1225201"/>
            <a:ext cx="317438" cy="5107894"/>
          </a:xfrm>
          <a:prstGeom prst="leftBrac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1C5EE7D0-9F42-B948-8EC0-CD7A76C34609}"/>
              </a:ext>
            </a:extLst>
          </p:cNvPr>
          <p:cNvSpPr/>
          <p:nvPr/>
        </p:nvSpPr>
        <p:spPr>
          <a:xfrm>
            <a:off x="6315076" y="2543175"/>
            <a:ext cx="495300" cy="781462"/>
          </a:xfrm>
          <a:custGeom>
            <a:avLst/>
            <a:gdLst>
              <a:gd name="connsiteX0" fmla="*/ 331737 w 331737"/>
              <a:gd name="connsiteY0" fmla="*/ 0 h 704850"/>
              <a:gd name="connsiteX1" fmla="*/ 17412 w 331737"/>
              <a:gd name="connsiteY1" fmla="*/ 361950 h 704850"/>
              <a:gd name="connsiteX2" fmla="*/ 74562 w 331737"/>
              <a:gd name="connsiteY2" fmla="*/ 704850 h 70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1737" h="704850">
                <a:moveTo>
                  <a:pt x="331737" y="0"/>
                </a:moveTo>
                <a:cubicBezTo>
                  <a:pt x="196005" y="122237"/>
                  <a:pt x="60274" y="244475"/>
                  <a:pt x="17412" y="361950"/>
                </a:cubicBezTo>
                <a:cubicBezTo>
                  <a:pt x="-25450" y="479425"/>
                  <a:pt x="17412" y="642938"/>
                  <a:pt x="74562" y="704850"/>
                </a:cubicBezTo>
              </a:path>
            </a:pathLst>
          </a:custGeom>
          <a:noFill/>
          <a:ln w="190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333062A-D3EF-9A2B-5F3F-68C0C05C4643}"/>
              </a:ext>
            </a:extLst>
          </p:cNvPr>
          <p:cNvSpPr/>
          <p:nvPr/>
        </p:nvSpPr>
        <p:spPr>
          <a:xfrm rot="14900244">
            <a:off x="6507589" y="3626172"/>
            <a:ext cx="1027167" cy="598351"/>
          </a:xfrm>
          <a:custGeom>
            <a:avLst/>
            <a:gdLst>
              <a:gd name="connsiteX0" fmla="*/ 331737 w 331737"/>
              <a:gd name="connsiteY0" fmla="*/ 0 h 704850"/>
              <a:gd name="connsiteX1" fmla="*/ 17412 w 331737"/>
              <a:gd name="connsiteY1" fmla="*/ 361950 h 704850"/>
              <a:gd name="connsiteX2" fmla="*/ 74562 w 331737"/>
              <a:gd name="connsiteY2" fmla="*/ 704850 h 70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1737" h="704850">
                <a:moveTo>
                  <a:pt x="331737" y="0"/>
                </a:moveTo>
                <a:cubicBezTo>
                  <a:pt x="196005" y="122237"/>
                  <a:pt x="60274" y="244475"/>
                  <a:pt x="17412" y="361950"/>
                </a:cubicBezTo>
                <a:cubicBezTo>
                  <a:pt x="-25450" y="479425"/>
                  <a:pt x="17412" y="642938"/>
                  <a:pt x="74562" y="704850"/>
                </a:cubicBezTo>
              </a:path>
            </a:pathLst>
          </a:custGeom>
          <a:noFill/>
          <a:ln w="190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6EBC506-AED0-4505-8B54-30A585EA0B52}"/>
              </a:ext>
            </a:extLst>
          </p:cNvPr>
          <p:cNvSpPr txBox="1"/>
          <p:nvPr/>
        </p:nvSpPr>
        <p:spPr>
          <a:xfrm>
            <a:off x="6319723" y="3248402"/>
            <a:ext cx="348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=</a:t>
            </a:r>
            <a:endParaRPr lang="en-AU" sz="2000" dirty="0">
              <a:solidFill>
                <a:srgbClr val="FF0000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CE0D165C-D3D4-B449-40BF-FE3B9140DF12}"/>
              </a:ext>
            </a:extLst>
          </p:cNvPr>
          <p:cNvSpPr/>
          <p:nvPr/>
        </p:nvSpPr>
        <p:spPr>
          <a:xfrm rot="8328187">
            <a:off x="8916603" y="2744647"/>
            <a:ext cx="685235" cy="1177020"/>
          </a:xfrm>
          <a:custGeom>
            <a:avLst/>
            <a:gdLst>
              <a:gd name="connsiteX0" fmla="*/ 331737 w 331737"/>
              <a:gd name="connsiteY0" fmla="*/ 0 h 704850"/>
              <a:gd name="connsiteX1" fmla="*/ 17412 w 331737"/>
              <a:gd name="connsiteY1" fmla="*/ 361950 h 704850"/>
              <a:gd name="connsiteX2" fmla="*/ 74562 w 331737"/>
              <a:gd name="connsiteY2" fmla="*/ 704850 h 70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1737" h="704850">
                <a:moveTo>
                  <a:pt x="331737" y="0"/>
                </a:moveTo>
                <a:cubicBezTo>
                  <a:pt x="196005" y="122237"/>
                  <a:pt x="60274" y="244475"/>
                  <a:pt x="17412" y="361950"/>
                </a:cubicBezTo>
                <a:cubicBezTo>
                  <a:pt x="-25450" y="479425"/>
                  <a:pt x="17412" y="642938"/>
                  <a:pt x="74562" y="704850"/>
                </a:cubicBezTo>
              </a:path>
            </a:pathLst>
          </a:custGeom>
          <a:noFill/>
          <a:ln w="190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A4678A4-2AAA-6A92-3DE5-C2C1E8B74346}"/>
              </a:ext>
            </a:extLst>
          </p:cNvPr>
          <p:cNvSpPr/>
          <p:nvPr/>
        </p:nvSpPr>
        <p:spPr>
          <a:xfrm rot="18857329" flipV="1">
            <a:off x="8720497" y="3975817"/>
            <a:ext cx="506169" cy="443071"/>
          </a:xfrm>
          <a:custGeom>
            <a:avLst/>
            <a:gdLst>
              <a:gd name="connsiteX0" fmla="*/ 331737 w 331737"/>
              <a:gd name="connsiteY0" fmla="*/ 0 h 704850"/>
              <a:gd name="connsiteX1" fmla="*/ 17412 w 331737"/>
              <a:gd name="connsiteY1" fmla="*/ 361950 h 704850"/>
              <a:gd name="connsiteX2" fmla="*/ 74562 w 331737"/>
              <a:gd name="connsiteY2" fmla="*/ 704850 h 70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1737" h="704850">
                <a:moveTo>
                  <a:pt x="331737" y="0"/>
                </a:moveTo>
                <a:cubicBezTo>
                  <a:pt x="196005" y="122237"/>
                  <a:pt x="60274" y="244475"/>
                  <a:pt x="17412" y="361950"/>
                </a:cubicBezTo>
                <a:cubicBezTo>
                  <a:pt x="-25450" y="479425"/>
                  <a:pt x="17412" y="642938"/>
                  <a:pt x="74562" y="704850"/>
                </a:cubicBezTo>
              </a:path>
            </a:pathLst>
          </a:custGeom>
          <a:noFill/>
          <a:ln w="190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72E1583-1FD4-AA30-6A51-4440397350F7}"/>
              </a:ext>
            </a:extLst>
          </p:cNvPr>
          <p:cNvSpPr txBox="1"/>
          <p:nvPr/>
        </p:nvSpPr>
        <p:spPr>
          <a:xfrm>
            <a:off x="9237775" y="3909913"/>
            <a:ext cx="348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=</a:t>
            </a:r>
            <a:endParaRPr lang="en-AU" sz="2000" dirty="0">
              <a:solidFill>
                <a:srgbClr val="FF0000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193F59D5-A553-3206-369B-71CA75597384}"/>
              </a:ext>
            </a:extLst>
          </p:cNvPr>
          <p:cNvSpPr/>
          <p:nvPr/>
        </p:nvSpPr>
        <p:spPr>
          <a:xfrm>
            <a:off x="6517862" y="885825"/>
            <a:ext cx="1435513" cy="1038225"/>
          </a:xfrm>
          <a:custGeom>
            <a:avLst/>
            <a:gdLst>
              <a:gd name="connsiteX0" fmla="*/ 1435513 w 1435513"/>
              <a:gd name="connsiteY0" fmla="*/ 1038225 h 1038225"/>
              <a:gd name="connsiteX1" fmla="*/ 1368838 w 1435513"/>
              <a:gd name="connsiteY1" fmla="*/ 962025 h 1038225"/>
              <a:gd name="connsiteX2" fmla="*/ 1111663 w 1435513"/>
              <a:gd name="connsiteY2" fmla="*/ 876300 h 1038225"/>
              <a:gd name="connsiteX3" fmla="*/ 140113 w 1435513"/>
              <a:gd name="connsiteY3" fmla="*/ 828675 h 1038225"/>
              <a:gd name="connsiteX4" fmla="*/ 6763 w 1435513"/>
              <a:gd name="connsiteY4" fmla="*/ 161925 h 1038225"/>
              <a:gd name="connsiteX5" fmla="*/ 63913 w 1435513"/>
              <a:gd name="connsiteY5" fmla="*/ 0 h 1038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35513" h="1038225">
                <a:moveTo>
                  <a:pt x="1435513" y="1038225"/>
                </a:moveTo>
                <a:cubicBezTo>
                  <a:pt x="1429163" y="1013618"/>
                  <a:pt x="1422813" y="989012"/>
                  <a:pt x="1368838" y="962025"/>
                </a:cubicBezTo>
                <a:cubicBezTo>
                  <a:pt x="1314863" y="935038"/>
                  <a:pt x="1316450" y="898525"/>
                  <a:pt x="1111663" y="876300"/>
                </a:cubicBezTo>
                <a:cubicBezTo>
                  <a:pt x="906876" y="854075"/>
                  <a:pt x="324263" y="947737"/>
                  <a:pt x="140113" y="828675"/>
                </a:cubicBezTo>
                <a:cubicBezTo>
                  <a:pt x="-44037" y="709613"/>
                  <a:pt x="19463" y="300037"/>
                  <a:pt x="6763" y="161925"/>
                </a:cubicBezTo>
                <a:cubicBezTo>
                  <a:pt x="-5937" y="23813"/>
                  <a:pt x="-7525" y="28575"/>
                  <a:pt x="63913" y="0"/>
                </a:cubicBezTo>
              </a:path>
            </a:pathLst>
          </a:custGeom>
          <a:noFill/>
          <a:ln w="190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A193CC5-BE3B-692A-6E62-1BE804B56A47}"/>
              </a:ext>
            </a:extLst>
          </p:cNvPr>
          <p:cNvSpPr txBox="1"/>
          <p:nvPr/>
        </p:nvSpPr>
        <p:spPr>
          <a:xfrm>
            <a:off x="6551215" y="665453"/>
            <a:ext cx="15370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is 30% of</a:t>
            </a:r>
            <a:endParaRPr lang="en-AU" sz="1600" dirty="0">
              <a:solidFill>
                <a:srgbClr val="FF0000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D2E6E545-FA0B-5415-44AD-09854F9BD829}"/>
              </a:ext>
            </a:extLst>
          </p:cNvPr>
          <p:cNvSpPr/>
          <p:nvPr/>
        </p:nvSpPr>
        <p:spPr>
          <a:xfrm>
            <a:off x="7648575" y="806944"/>
            <a:ext cx="2099841" cy="288431"/>
          </a:xfrm>
          <a:custGeom>
            <a:avLst/>
            <a:gdLst>
              <a:gd name="connsiteX0" fmla="*/ 2085975 w 2099841"/>
              <a:gd name="connsiteY0" fmla="*/ 288431 h 288431"/>
              <a:gd name="connsiteX1" fmla="*/ 1790700 w 2099841"/>
              <a:gd name="connsiteY1" fmla="*/ 50306 h 288431"/>
              <a:gd name="connsiteX2" fmla="*/ 0 w 2099841"/>
              <a:gd name="connsiteY2" fmla="*/ 2681 h 288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99841" h="288431">
                <a:moveTo>
                  <a:pt x="2085975" y="288431"/>
                </a:moveTo>
                <a:cubicBezTo>
                  <a:pt x="2112169" y="193181"/>
                  <a:pt x="2138363" y="97931"/>
                  <a:pt x="1790700" y="50306"/>
                </a:cubicBezTo>
                <a:cubicBezTo>
                  <a:pt x="1443037" y="2681"/>
                  <a:pt x="301625" y="-5257"/>
                  <a:pt x="0" y="2681"/>
                </a:cubicBezTo>
              </a:path>
            </a:pathLst>
          </a:custGeom>
          <a:noFill/>
          <a:ln w="190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40BBE92-1B52-29D5-2403-179454A49748}"/>
              </a:ext>
            </a:extLst>
          </p:cNvPr>
          <p:cNvSpPr txBox="1"/>
          <p:nvPr/>
        </p:nvSpPr>
        <p:spPr>
          <a:xfrm>
            <a:off x="5538561" y="6557645"/>
            <a:ext cx="4042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Example;</a:t>
            </a:r>
            <a:endParaRPr lang="en-AU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930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6C974DE-5FAC-437C-8675-A6B7D82F9F25}"/>
              </a:ext>
            </a:extLst>
          </p:cNvPr>
          <p:cNvSpPr/>
          <p:nvPr/>
        </p:nvSpPr>
        <p:spPr>
          <a:xfrm>
            <a:off x="0" y="0"/>
            <a:ext cx="4455886" cy="10691813"/>
          </a:xfrm>
          <a:prstGeom prst="rect">
            <a:avLst/>
          </a:prstGeom>
          <a:solidFill>
            <a:srgbClr val="5555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ED35249-CD84-4C60-9F2E-195D760FF217}"/>
              </a:ext>
            </a:extLst>
          </p:cNvPr>
          <p:cNvSpPr txBox="1">
            <a:spLocks/>
          </p:cNvSpPr>
          <p:nvPr/>
        </p:nvSpPr>
        <p:spPr>
          <a:xfrm>
            <a:off x="90712" y="245751"/>
            <a:ext cx="4281714" cy="1844307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712775" rtl="0" eaLnBrk="1" latinLnBrk="0" hangingPunct="1">
              <a:spcBef>
                <a:spcPct val="0"/>
              </a:spcBef>
              <a:buNone/>
              <a:defRPr sz="6860" kern="1200">
                <a:solidFill>
                  <a:schemeClr val="tx1"/>
                </a:solidFill>
                <a:latin typeface="Myriad Pro"/>
                <a:ea typeface="+mj-ea"/>
                <a:cs typeface="+mj-cs"/>
              </a:defRPr>
            </a:lvl1pPr>
          </a:lstStyle>
          <a:p>
            <a:r>
              <a:rPr lang="en-AU" sz="5800">
                <a:solidFill>
                  <a:schemeClr val="bg1"/>
                </a:solidFill>
                <a:latin typeface="Oswald" panose="02000803000000000000" pitchFamily="2" charset="0"/>
                <a:cs typeface="NeuropolXRg-Regular"/>
              </a:rPr>
              <a:t>Style Guide</a:t>
            </a:r>
            <a:endParaRPr lang="en-US" sz="5800">
              <a:solidFill>
                <a:schemeClr val="bg1"/>
              </a:solidFill>
              <a:latin typeface="Oswald" panose="02000803000000000000" pitchFamily="2" charset="0"/>
              <a:cs typeface="NeuropolXRg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EF239F-A020-41DF-B36C-B24AEF97176C}"/>
              </a:ext>
            </a:extLst>
          </p:cNvPr>
          <p:cNvSpPr txBox="1"/>
          <p:nvPr/>
        </p:nvSpPr>
        <p:spPr>
          <a:xfrm>
            <a:off x="391888" y="2315761"/>
            <a:ext cx="406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Gotham Medium" pitchFamily="50" charset="0"/>
              </a:rPr>
              <a:t>Icon usage</a:t>
            </a:r>
            <a:endParaRPr lang="en-AU" sz="3600">
              <a:solidFill>
                <a:schemeClr val="bg1"/>
              </a:solidFill>
              <a:latin typeface="Roboto Black" panose="02000000000000000000" pitchFamily="2" charset="0"/>
              <a:ea typeface="Roboto Black" panose="02000000000000000000" pitchFamily="2" charset="0"/>
              <a:cs typeface="Gotham Light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103112-EB13-4C48-B711-BC8410FE8DE4}"/>
              </a:ext>
            </a:extLst>
          </p:cNvPr>
          <p:cNvSpPr txBox="1"/>
          <p:nvPr/>
        </p:nvSpPr>
        <p:spPr>
          <a:xfrm>
            <a:off x="5056311" y="827954"/>
            <a:ext cx="8885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u="none" strike="noStrike" baseline="0">
                <a:solidFill>
                  <a:srgbClr val="000000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Icon Treatments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29930E-A386-4B9D-806F-4DA851EC66DE}"/>
              </a:ext>
            </a:extLst>
          </p:cNvPr>
          <p:cNvSpPr txBox="1"/>
          <p:nvPr/>
        </p:nvSpPr>
        <p:spPr>
          <a:xfrm>
            <a:off x="232228" y="3453408"/>
            <a:ext cx="41006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Icons should be used as a supporting element to the creative, and not detract from the content &amp; core messaging, always “lead with content.”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4B1881-AF4D-B35F-A30C-6871464A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7828" y="2651487"/>
            <a:ext cx="9086117" cy="407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660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6C974DE-5FAC-437C-8675-A6B7D82F9F25}"/>
              </a:ext>
            </a:extLst>
          </p:cNvPr>
          <p:cNvSpPr/>
          <p:nvPr/>
        </p:nvSpPr>
        <p:spPr>
          <a:xfrm>
            <a:off x="0" y="0"/>
            <a:ext cx="4455886" cy="10691813"/>
          </a:xfrm>
          <a:prstGeom prst="rect">
            <a:avLst/>
          </a:prstGeom>
          <a:solidFill>
            <a:srgbClr val="5555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ED35249-CD84-4C60-9F2E-195D760FF217}"/>
              </a:ext>
            </a:extLst>
          </p:cNvPr>
          <p:cNvSpPr txBox="1">
            <a:spLocks/>
          </p:cNvSpPr>
          <p:nvPr/>
        </p:nvSpPr>
        <p:spPr>
          <a:xfrm>
            <a:off x="90712" y="245751"/>
            <a:ext cx="4281714" cy="1844307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712775" rtl="0" eaLnBrk="1" latinLnBrk="0" hangingPunct="1">
              <a:spcBef>
                <a:spcPct val="0"/>
              </a:spcBef>
              <a:buNone/>
              <a:defRPr sz="6860" kern="1200">
                <a:solidFill>
                  <a:schemeClr val="tx1"/>
                </a:solidFill>
                <a:latin typeface="Myriad Pro"/>
                <a:ea typeface="+mj-ea"/>
                <a:cs typeface="+mj-cs"/>
              </a:defRPr>
            </a:lvl1pPr>
          </a:lstStyle>
          <a:p>
            <a:r>
              <a:rPr lang="en-AU" sz="5800">
                <a:solidFill>
                  <a:schemeClr val="bg1"/>
                </a:solidFill>
                <a:latin typeface="Oswald" panose="02000803000000000000" pitchFamily="2" charset="0"/>
                <a:cs typeface="NeuropolXRg-Regular"/>
              </a:rPr>
              <a:t>Style Guide</a:t>
            </a:r>
            <a:endParaRPr lang="en-US" sz="5800">
              <a:solidFill>
                <a:schemeClr val="bg1"/>
              </a:solidFill>
              <a:latin typeface="Oswald" panose="02000803000000000000" pitchFamily="2" charset="0"/>
              <a:cs typeface="NeuropolXRg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EF239F-A020-41DF-B36C-B24AEF97176C}"/>
              </a:ext>
            </a:extLst>
          </p:cNvPr>
          <p:cNvSpPr txBox="1"/>
          <p:nvPr/>
        </p:nvSpPr>
        <p:spPr>
          <a:xfrm>
            <a:off x="391888" y="2315761"/>
            <a:ext cx="406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Gotham Medium" pitchFamily="50" charset="0"/>
              </a:rPr>
              <a:t>Design elements</a:t>
            </a:r>
            <a:endParaRPr lang="en-AU" sz="3600" dirty="0">
              <a:solidFill>
                <a:schemeClr val="bg1"/>
              </a:solidFill>
              <a:latin typeface="Roboto Black" panose="02000000000000000000" pitchFamily="2" charset="0"/>
              <a:ea typeface="Roboto Black" panose="02000000000000000000" pitchFamily="2" charset="0"/>
              <a:cs typeface="Gotham Light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29930E-A386-4B9D-806F-4DA851EC66DE}"/>
              </a:ext>
            </a:extLst>
          </p:cNvPr>
          <p:cNvSpPr txBox="1"/>
          <p:nvPr/>
        </p:nvSpPr>
        <p:spPr>
          <a:xfrm>
            <a:off x="232228" y="3453408"/>
            <a:ext cx="41006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Other creative design elements can be used for various applications as needed,  e.g.</a:t>
            </a:r>
          </a:p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Promotions</a:t>
            </a:r>
          </a:p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Diagrams</a:t>
            </a:r>
          </a:p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Etc.</a:t>
            </a:r>
          </a:p>
          <a:p>
            <a:endParaRPr lang="en-US" sz="200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F7E8433-9F27-554D-A093-FB0004DF660A}"/>
              </a:ext>
            </a:extLst>
          </p:cNvPr>
          <p:cNvGrpSpPr/>
          <p:nvPr/>
        </p:nvGrpSpPr>
        <p:grpSpPr>
          <a:xfrm rot="20824879">
            <a:off x="6064927" y="2262618"/>
            <a:ext cx="3457909" cy="3360506"/>
            <a:chOff x="2750347" y="3654689"/>
            <a:chExt cx="4516404" cy="4223059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B2232BA-3D96-0280-48CF-874B0DF977C0}"/>
                </a:ext>
              </a:extLst>
            </p:cNvPr>
            <p:cNvGrpSpPr/>
            <p:nvPr/>
          </p:nvGrpSpPr>
          <p:grpSpPr>
            <a:xfrm>
              <a:off x="2750347" y="3654689"/>
              <a:ext cx="4516404" cy="4223059"/>
              <a:chOff x="2750347" y="3654689"/>
              <a:chExt cx="4516404" cy="4223059"/>
            </a:xfrm>
          </p:grpSpPr>
          <p:sp>
            <p:nvSpPr>
              <p:cNvPr id="17" name="Star: 4 Points 16">
                <a:extLst>
                  <a:ext uri="{FF2B5EF4-FFF2-40B4-BE49-F238E27FC236}">
                    <a16:creationId xmlns:a16="http://schemas.microsoft.com/office/drawing/2014/main" id="{535B31E4-0B08-E661-8CFC-FAFE5B4B4358}"/>
                  </a:ext>
                </a:extLst>
              </p:cNvPr>
              <p:cNvSpPr/>
              <p:nvPr/>
            </p:nvSpPr>
            <p:spPr>
              <a:xfrm rot="18823795">
                <a:off x="2897019" y="3508017"/>
                <a:ext cx="4223059" cy="4516404"/>
              </a:xfrm>
              <a:prstGeom prst="star4">
                <a:avLst>
                  <a:gd name="adj" fmla="val 26048"/>
                </a:avLst>
              </a:prstGeom>
              <a:solidFill>
                <a:srgbClr val="1A3B8E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8" name="Star: 4 Points 17">
                <a:extLst>
                  <a:ext uri="{FF2B5EF4-FFF2-40B4-BE49-F238E27FC236}">
                    <a16:creationId xmlns:a16="http://schemas.microsoft.com/office/drawing/2014/main" id="{937D8C25-B1E4-8DFE-5059-BA8E4B2F9192}"/>
                  </a:ext>
                </a:extLst>
              </p:cNvPr>
              <p:cNvSpPr/>
              <p:nvPr/>
            </p:nvSpPr>
            <p:spPr>
              <a:xfrm rot="18798862">
                <a:off x="3214463" y="3833170"/>
                <a:ext cx="3577437" cy="3872353"/>
              </a:xfrm>
              <a:prstGeom prst="star4">
                <a:avLst>
                  <a:gd name="adj" fmla="val 2604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sp>
          <p:nvSpPr>
            <p:cNvPr id="16" name="Text Box 10">
              <a:extLst>
                <a:ext uri="{FF2B5EF4-FFF2-40B4-BE49-F238E27FC236}">
                  <a16:creationId xmlns:a16="http://schemas.microsoft.com/office/drawing/2014/main" id="{E9077DD1-20E2-E9FF-A021-B6EAD5115046}"/>
                </a:ext>
              </a:extLst>
            </p:cNvPr>
            <p:cNvSpPr txBox="1"/>
            <p:nvPr/>
          </p:nvSpPr>
          <p:spPr>
            <a:xfrm rot="775121">
              <a:off x="3953821" y="5186178"/>
              <a:ext cx="1962393" cy="1898804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AU" sz="2800" dirty="0">
                  <a:solidFill>
                    <a:srgbClr val="FD7F1B"/>
                  </a:solidFill>
                  <a:effectLst/>
                  <a:latin typeface="Roboto Black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$300</a:t>
              </a:r>
              <a:br>
                <a:rPr lang="en-AU" sz="2800" dirty="0">
                  <a:solidFill>
                    <a:srgbClr val="1A3B8E"/>
                  </a:solidFill>
                  <a:effectLst/>
                  <a:latin typeface="Roboto Black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lang="en-AU" sz="2800" dirty="0">
                  <a:solidFill>
                    <a:srgbClr val="1A3B8E"/>
                  </a:solidFill>
                  <a:effectLst/>
                  <a:latin typeface="Roboto Black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OFF!</a:t>
              </a:r>
              <a:endParaRPr lang="en-AU" sz="700" dirty="0">
                <a:solidFill>
                  <a:srgbClr val="1A3B8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F8C19D6-CAFF-506F-9289-159A84FF8CFA}"/>
              </a:ext>
            </a:extLst>
          </p:cNvPr>
          <p:cNvGrpSpPr/>
          <p:nvPr/>
        </p:nvGrpSpPr>
        <p:grpSpPr>
          <a:xfrm>
            <a:off x="10920640" y="5700177"/>
            <a:ext cx="2324192" cy="2386012"/>
            <a:chOff x="10663466" y="6386513"/>
            <a:chExt cx="2324192" cy="2386012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4F584532-0826-18CD-A5AB-0DE83ECB3FAA}"/>
                </a:ext>
              </a:extLst>
            </p:cNvPr>
            <p:cNvSpPr/>
            <p:nvPr/>
          </p:nvSpPr>
          <p:spPr>
            <a:xfrm>
              <a:off x="10663466" y="6386513"/>
              <a:ext cx="2324192" cy="2386012"/>
            </a:xfrm>
            <a:prstGeom prst="ellipse">
              <a:avLst/>
            </a:prstGeom>
            <a:solidFill>
              <a:srgbClr val="1A3B8E"/>
            </a:solidFill>
            <a:ln w="76200">
              <a:solidFill>
                <a:srgbClr val="7F7F7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p:sp>
          <p:nvSpPr>
            <p:cNvPr id="21" name="Text Box 10">
              <a:extLst>
                <a:ext uri="{FF2B5EF4-FFF2-40B4-BE49-F238E27FC236}">
                  <a16:creationId xmlns:a16="http://schemas.microsoft.com/office/drawing/2014/main" id="{D2028395-2558-8EFD-77D5-23D77B91E811}"/>
                </a:ext>
              </a:extLst>
            </p:cNvPr>
            <p:cNvSpPr txBox="1"/>
            <p:nvPr/>
          </p:nvSpPr>
          <p:spPr>
            <a:xfrm>
              <a:off x="11074325" y="7053562"/>
              <a:ext cx="1502473" cy="1510976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AU" sz="2800" dirty="0">
                  <a:solidFill>
                    <a:srgbClr val="FD7F1B"/>
                  </a:solidFill>
                  <a:effectLst/>
                  <a:latin typeface="Roboto Black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$300</a:t>
              </a:r>
              <a:br>
                <a:rPr lang="en-AU" sz="2800" dirty="0">
                  <a:solidFill>
                    <a:srgbClr val="1A3B8E"/>
                  </a:solidFill>
                  <a:effectLst/>
                  <a:latin typeface="Roboto Black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lang="en-AU" sz="2800" dirty="0">
                  <a:solidFill>
                    <a:schemeClr val="bg1"/>
                  </a:solidFill>
                  <a:effectLst/>
                  <a:latin typeface="Roboto Black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OFF!</a:t>
              </a:r>
              <a:endParaRPr lang="en-AU" sz="7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248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7d903ce-4943-48f0-a29e-c13534d1b5f9" xsi:nil="true"/>
    <lcf76f155ced4ddcb4097134ff3c332f xmlns="433ba1df-8247-4522-8042-51214022c347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701DDB0E24C74AB55471D638FA6E2D" ma:contentTypeVersion="16" ma:contentTypeDescription="Create a new document." ma:contentTypeScope="" ma:versionID="eacc6cb8dce5b5b2af022e927eb18c28">
  <xsd:schema xmlns:xsd="http://www.w3.org/2001/XMLSchema" xmlns:xs="http://www.w3.org/2001/XMLSchema" xmlns:p="http://schemas.microsoft.com/office/2006/metadata/properties" xmlns:ns2="433ba1df-8247-4522-8042-51214022c347" xmlns:ns3="17d903ce-4943-48f0-a29e-c13534d1b5f9" targetNamespace="http://schemas.microsoft.com/office/2006/metadata/properties" ma:root="true" ma:fieldsID="42ded783f5a20683392032c3b3bdf562" ns2:_="" ns3:_="">
    <xsd:import namespace="433ba1df-8247-4522-8042-51214022c347"/>
    <xsd:import namespace="17d903ce-4943-48f0-a29e-c13534d1b5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3ba1df-8247-4522-8042-51214022c3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73bfb28-7bed-4a89-b2d4-b0f7a4c492e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d903ce-4943-48f0-a29e-c13534d1b5f9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e7f38a2-c299-44fe-92fe-3c2b38b412db}" ma:internalName="TaxCatchAll" ma:showField="CatchAllData" ma:web="17d903ce-4943-48f0-a29e-c13534d1b5f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52F6D54-BE95-4140-ACD0-3D309D434B5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4A1C173-C849-4BDD-B857-36580B1FFF79}">
  <ds:schemaRefs>
    <ds:schemaRef ds:uri="17d903ce-4943-48f0-a29e-c13534d1b5f9"/>
    <ds:schemaRef ds:uri="b9d8d5ac-9ae1-4c37-899f-e8d06b6ed4a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433ba1df-8247-4522-8042-51214022c347"/>
  </ds:schemaRefs>
</ds:datastoreItem>
</file>

<file path=customXml/itemProps3.xml><?xml version="1.0" encoding="utf-8"?>
<ds:datastoreItem xmlns:ds="http://schemas.openxmlformats.org/officeDocument/2006/customXml" ds:itemID="{9944526F-3195-4DFE-8BD0-EF5C161D8E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33ba1df-8247-4522-8042-51214022c347"/>
    <ds:schemaRef ds:uri="17d903ce-4943-48f0-a29e-c13534d1b5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5372</TotalTime>
  <Words>570</Words>
  <Application>Microsoft Office PowerPoint</Application>
  <PresentationFormat>Custom</PresentationFormat>
  <Paragraphs>112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Arial Black</vt:lpstr>
      <vt:lpstr>Arial Nova</vt:lpstr>
      <vt:lpstr>Calibri</vt:lpstr>
      <vt:lpstr>Myriad Pro</vt:lpstr>
      <vt:lpstr>Oswald</vt:lpstr>
      <vt:lpstr>Roboto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Shamrock 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Kym Ireland</dc:creator>
  <cp:lastModifiedBy>Alistair McDonald</cp:lastModifiedBy>
  <cp:revision>1</cp:revision>
  <cp:lastPrinted>2016-01-28T22:16:28Z</cp:lastPrinted>
  <dcterms:created xsi:type="dcterms:W3CDTF">2013-06-26T05:10:41Z</dcterms:created>
  <dcterms:modified xsi:type="dcterms:W3CDTF">2022-06-13T23:39:08Z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0x0101001A701DDB0E24C74AB55471D638FA6E2D</vt:lpwstr>
  </property>
  <property fmtid="{D5CDD505-2E9C-101B-9397-08002B2CF9AE}" pid="3" name="Order">
    <vt:r8>45200</vt:r8>
  </property>
  <property fmtid="{D5CDD505-2E9C-101B-9397-08002B2CF9AE}" pid="4" name="MediaServiceImageTags">
    <vt:lpwstr/>
  </property>
</Properties>
</file>