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7" autoAdjust="0"/>
    <p:restoredTop sz="94660"/>
  </p:normalViewPr>
  <p:slideViewPr>
    <p:cSldViewPr snapToGrid="0">
      <p:cViewPr varScale="1">
        <p:scale>
          <a:sx n="99" d="100"/>
          <a:sy n="99" d="100"/>
        </p:scale>
        <p:origin x="4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896A-D46C-4158-B697-C38811F138B1}" type="datetimeFigureOut">
              <a:rPr lang="ko-KR" altLang="en-US" smtClean="0"/>
              <a:t>2022-05-27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EFEE-4A6B-4030-A14A-F5BAEA025E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1585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896A-D46C-4158-B697-C38811F138B1}" type="datetimeFigureOut">
              <a:rPr lang="ko-KR" altLang="en-US" smtClean="0"/>
              <a:t>2022-05-27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EFEE-4A6B-4030-A14A-F5BAEA025E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4720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896A-D46C-4158-B697-C38811F138B1}" type="datetimeFigureOut">
              <a:rPr lang="ko-KR" altLang="en-US" smtClean="0"/>
              <a:t>2022-05-27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EFEE-4A6B-4030-A14A-F5BAEA025E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738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896A-D46C-4158-B697-C38811F138B1}" type="datetimeFigureOut">
              <a:rPr lang="ko-KR" altLang="en-US" smtClean="0"/>
              <a:t>2022-05-27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EFEE-4A6B-4030-A14A-F5BAEA025E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5843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896A-D46C-4158-B697-C38811F138B1}" type="datetimeFigureOut">
              <a:rPr lang="ko-KR" altLang="en-US" smtClean="0"/>
              <a:t>2022-05-27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EFEE-4A6B-4030-A14A-F5BAEA025E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785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896A-D46C-4158-B697-C38811F138B1}" type="datetimeFigureOut">
              <a:rPr lang="ko-KR" altLang="en-US" smtClean="0"/>
              <a:t>2022-05-27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EFEE-4A6B-4030-A14A-F5BAEA025E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9786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896A-D46C-4158-B697-C38811F138B1}" type="datetimeFigureOut">
              <a:rPr lang="ko-KR" altLang="en-US" smtClean="0"/>
              <a:t>2022-05-27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EFEE-4A6B-4030-A14A-F5BAEA025E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7271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896A-D46C-4158-B697-C38811F138B1}" type="datetimeFigureOut">
              <a:rPr lang="ko-KR" altLang="en-US" smtClean="0"/>
              <a:t>2022-05-27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EFEE-4A6B-4030-A14A-F5BAEA025E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0629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896A-D46C-4158-B697-C38811F138B1}" type="datetimeFigureOut">
              <a:rPr lang="ko-KR" altLang="en-US" smtClean="0"/>
              <a:t>2022-05-27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EFEE-4A6B-4030-A14A-F5BAEA025E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752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896A-D46C-4158-B697-C38811F138B1}" type="datetimeFigureOut">
              <a:rPr lang="ko-KR" altLang="en-US" smtClean="0"/>
              <a:t>2022-05-27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EFEE-4A6B-4030-A14A-F5BAEA025E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515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896A-D46C-4158-B697-C38811F138B1}" type="datetimeFigureOut">
              <a:rPr lang="ko-KR" altLang="en-US" smtClean="0"/>
              <a:t>2022-05-27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EFEE-4A6B-4030-A14A-F5BAEA025E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9106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8896A-D46C-4158-B697-C38811F138B1}" type="datetimeFigureOut">
              <a:rPr lang="ko-KR" altLang="en-US" smtClean="0"/>
              <a:t>2022-05-27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6EFEE-4A6B-4030-A14A-F5BAEA025E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051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C966B15-765C-87BF-F56B-8B4DE4A7A51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94056" y="1665960"/>
            <a:ext cx="1765008" cy="12480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C46ADA-405C-E774-C4EF-640C477832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166" y="2128826"/>
            <a:ext cx="1765008" cy="5751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45080B-2155-A232-EE26-60F8FC75EABD}"/>
              </a:ext>
            </a:extLst>
          </p:cNvPr>
          <p:cNvSpPr txBox="1"/>
          <p:nvPr/>
        </p:nvSpPr>
        <p:spPr>
          <a:xfrm>
            <a:off x="278166" y="145815"/>
            <a:ext cx="3780898" cy="442035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2400" spc="-130" dirty="0">
                <a:solidFill>
                  <a:srgbClr val="FF0000"/>
                </a:solidFill>
                <a:latin typeface="Gotham Bold" panose="02000803030000020004"/>
              </a:rPr>
              <a:t>N</a:t>
            </a:r>
            <a:r>
              <a:rPr lang="en-US" altLang="ko-KR" sz="2400" spc="-130" baseline="-25000" dirty="0">
                <a:solidFill>
                  <a:srgbClr val="FF0000"/>
                </a:solidFill>
                <a:latin typeface="Gotham Bold" panose="02000803030000020004"/>
              </a:rPr>
              <a:t>2</a:t>
            </a:r>
            <a:r>
              <a:rPr lang="en-US" altLang="ko-KR" sz="2400" spc="-130" dirty="0">
                <a:solidFill>
                  <a:srgbClr val="FF0000"/>
                </a:solidFill>
                <a:latin typeface="Gotham Bold" panose="02000803030000020004"/>
              </a:rPr>
              <a:t>O Alu-Whip Brand Logo Project</a:t>
            </a:r>
            <a:endParaRPr lang="ko-KR" altLang="en-US" sz="2400" spc="-130" dirty="0">
              <a:solidFill>
                <a:srgbClr val="FF0000"/>
              </a:solidFill>
              <a:latin typeface="Gotham Bold" panose="0200080303000002000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D7C894-611C-9848-63C8-E2308597A3D6}"/>
              </a:ext>
            </a:extLst>
          </p:cNvPr>
          <p:cNvSpPr txBox="1"/>
          <p:nvPr/>
        </p:nvSpPr>
        <p:spPr>
          <a:xfrm>
            <a:off x="4595522" y="238147"/>
            <a:ext cx="3579304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spc="-130" dirty="0">
                <a:solidFill>
                  <a:srgbClr val="0070C0"/>
                </a:solidFill>
                <a:latin typeface="Gotham Bold" panose="02000803030000020004"/>
              </a:rPr>
              <a:t>For more details, please refer to https://en.wikipedia.org/wiki/Nitrous_oxide</a:t>
            </a:r>
            <a:endParaRPr lang="ko-KR" altLang="en-US" sz="1200" spc="-130" dirty="0">
              <a:solidFill>
                <a:srgbClr val="0070C0"/>
              </a:solidFill>
              <a:latin typeface="Gotham Bold" panose="0200080303000002000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49B62D-C104-9114-AEC7-1FC3C5DB14B3}"/>
              </a:ext>
            </a:extLst>
          </p:cNvPr>
          <p:cNvSpPr txBox="1"/>
          <p:nvPr/>
        </p:nvSpPr>
        <p:spPr>
          <a:xfrm>
            <a:off x="278166" y="670276"/>
            <a:ext cx="5928730" cy="288147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400" spc="-130" dirty="0">
                <a:solidFill>
                  <a:srgbClr val="0070C0"/>
                </a:solidFill>
                <a:latin typeface="Gotham Bold" panose="02000803030000020004"/>
              </a:rPr>
              <a:t>Most of 8gr N2O cartridge is made from steel, we are a manufacturer who can product from Aluminum.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CFBCD6-AA64-4079-FF28-B28A2D136BC9}"/>
              </a:ext>
            </a:extLst>
          </p:cNvPr>
          <p:cNvSpPr txBox="1"/>
          <p:nvPr/>
        </p:nvSpPr>
        <p:spPr>
          <a:xfrm>
            <a:off x="278166" y="1004100"/>
            <a:ext cx="7896660" cy="81136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altLang="ko-KR" sz="1600" spc="-130" dirty="0">
                <a:solidFill>
                  <a:srgbClr val="FF0000"/>
                </a:solidFill>
                <a:latin typeface="Gotham Bold" panose="02000803030000020004"/>
              </a:rPr>
              <a:t>Brand Name : ALU-WHIP (Alu-Whip)</a:t>
            </a:r>
          </a:p>
          <a:p>
            <a:r>
              <a:rPr lang="en-US" altLang="ko-KR" sz="1600" spc="-130" dirty="0">
                <a:solidFill>
                  <a:srgbClr val="FF0000"/>
                </a:solidFill>
                <a:latin typeface="Gotham Bold" panose="02000803030000020004"/>
              </a:rPr>
              <a:t>Logo should contain : Brand Name. Emphasize ours made from Aluminum instead of steel.</a:t>
            </a:r>
          </a:p>
          <a:p>
            <a:r>
              <a:rPr lang="en-US" altLang="ko-KR" sz="1600" spc="-130" dirty="0">
                <a:solidFill>
                  <a:srgbClr val="FF0000"/>
                </a:solidFill>
                <a:latin typeface="Gotham Bold" panose="02000803030000020004"/>
              </a:rPr>
              <a:t>Font and Color : No limitation</a:t>
            </a:r>
            <a:endParaRPr lang="ko-KR" altLang="en-US" sz="1600" spc="-130" dirty="0">
              <a:solidFill>
                <a:srgbClr val="FF0000"/>
              </a:solidFill>
              <a:latin typeface="Gotham Bold" panose="02000803030000020004"/>
            </a:endParaRPr>
          </a:p>
        </p:txBody>
      </p:sp>
      <p:pic>
        <p:nvPicPr>
          <p:cNvPr id="1026" name="Picture 2" descr="ICO Brand 8g N2O Whipped Cream Chargers Cartridges, 50 / 100 Count -  Walmart.com">
            <a:extLst>
              <a:ext uri="{FF2B5EF4-FFF2-40B4-BE49-F238E27FC236}">
                <a16:creationId xmlns:a16="http://schemas.microsoft.com/office/drawing/2014/main" id="{65127FF4-7840-8AE5-2A01-770ECE329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49" y="3256733"/>
            <a:ext cx="1525604" cy="152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itrogen (N2O) 8g Cartridge Threadless (10 pack) - CanKeg">
            <a:extLst>
              <a:ext uri="{FF2B5EF4-FFF2-40B4-BE49-F238E27FC236}">
                <a16:creationId xmlns:a16="http://schemas.microsoft.com/office/drawing/2014/main" id="{66349752-07C5-694D-6AC8-43C830066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173" y="2990174"/>
            <a:ext cx="2206254" cy="2206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hina 8g N2o Nitrous Oxide Cartridge Whipped Cream Charger - China N2o  Cream Charger and Cream Whipper price">
            <a:extLst>
              <a:ext uri="{FF2B5EF4-FFF2-40B4-BE49-F238E27FC236}">
                <a16:creationId xmlns:a16="http://schemas.microsoft.com/office/drawing/2014/main" id="{FF42F63C-ED12-F083-029A-400F08506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94" y="2705980"/>
            <a:ext cx="2408567" cy="2408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10 Chargers for whipped cream and mousse dispensers (8g N2O) - Liss">
            <a:extLst>
              <a:ext uri="{FF2B5EF4-FFF2-40B4-BE49-F238E27FC236}">
                <a16:creationId xmlns:a16="http://schemas.microsoft.com/office/drawing/2014/main" id="{9101EE60-D752-129D-2925-42B598BA9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961" y="2611000"/>
            <a:ext cx="2282690" cy="228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rands of Nitrous Oxide Whipped Cream Chargers - CreamWhip">
            <a:extLst>
              <a:ext uri="{FF2B5EF4-FFF2-40B4-BE49-F238E27FC236}">
                <a16:creationId xmlns:a16="http://schemas.microsoft.com/office/drawing/2014/main" id="{191A6E22-659D-0290-16B4-53AD51491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3" y="5244221"/>
            <a:ext cx="2917157" cy="154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ream capsules Mosa 200 pieces test &amp; comparison">
            <a:extLst>
              <a:ext uri="{FF2B5EF4-FFF2-40B4-BE49-F238E27FC236}">
                <a16:creationId xmlns:a16="http://schemas.microsoft.com/office/drawing/2014/main" id="{82B3DB45-5E56-C3D6-4655-056A0DDF8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130" y="5190691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Si 8g N2O Cream Chargers - Cloverleaf Distribution">
            <a:extLst>
              <a:ext uri="{FF2B5EF4-FFF2-40B4-BE49-F238E27FC236}">
                <a16:creationId xmlns:a16="http://schemas.microsoft.com/office/drawing/2014/main" id="{415B6666-5192-9B6A-94A4-CA53DC0F2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701" y="478233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43A33C4-134B-17B9-89AB-82DE4D136DBF}"/>
              </a:ext>
            </a:extLst>
          </p:cNvPr>
          <p:cNvSpPr txBox="1"/>
          <p:nvPr/>
        </p:nvSpPr>
        <p:spPr>
          <a:xfrm>
            <a:off x="810174" y="2203725"/>
            <a:ext cx="1233000" cy="31892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altLang="ko-KR" sz="1600" spc="-130" dirty="0">
                <a:solidFill>
                  <a:srgbClr val="FF0000"/>
                </a:solidFill>
                <a:latin typeface="Gotham Bold" panose="02000803030000020004"/>
              </a:rPr>
              <a:t>Product Image</a:t>
            </a:r>
            <a:endParaRPr lang="ko-KR" altLang="en-US" sz="1600" spc="-130" dirty="0">
              <a:solidFill>
                <a:srgbClr val="FF0000"/>
              </a:solidFill>
              <a:latin typeface="Gotham Bold" panose="020008030300000200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263167C-2DD6-5A18-98C1-874A3D991E18}"/>
              </a:ext>
            </a:extLst>
          </p:cNvPr>
          <p:cNvSpPr txBox="1"/>
          <p:nvPr/>
        </p:nvSpPr>
        <p:spPr>
          <a:xfrm>
            <a:off x="276398" y="2815848"/>
            <a:ext cx="4813598" cy="31892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altLang="ko-KR" sz="1600" spc="-130" dirty="0">
                <a:solidFill>
                  <a:srgbClr val="FF0000"/>
                </a:solidFill>
                <a:latin typeface="Gotham Bold" panose="02000803030000020004"/>
              </a:rPr>
              <a:t>Competitors (Steel) Brand and Logo for Reference</a:t>
            </a:r>
            <a:endParaRPr lang="ko-KR" altLang="en-US" sz="1600" spc="-130" dirty="0">
              <a:solidFill>
                <a:srgbClr val="FF0000"/>
              </a:solidFill>
              <a:latin typeface="Gotham Bold" panose="02000803030000020004"/>
            </a:endParaRPr>
          </a:p>
        </p:txBody>
      </p:sp>
    </p:spTree>
    <p:extLst>
      <p:ext uri="{BB962C8B-B14F-4D97-AF65-F5344CB8AC3E}">
        <p14:creationId xmlns:p14="http://schemas.microsoft.com/office/powerpoint/2010/main" val="2280637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72 Pro Whip Cream Chargers (in packs of 24) » N2 WHOA!">
            <a:extLst>
              <a:ext uri="{FF2B5EF4-FFF2-40B4-BE49-F238E27FC236}">
                <a16:creationId xmlns:a16="http://schemas.microsoft.com/office/drawing/2014/main" id="{95FB50F1-B091-44D1-E6D6-165B80387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53" y="1609014"/>
            <a:ext cx="1941296" cy="194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166BE68-006E-7DA3-91DD-BBB89F2BF0F0}"/>
              </a:ext>
            </a:extLst>
          </p:cNvPr>
          <p:cNvSpPr txBox="1"/>
          <p:nvPr/>
        </p:nvSpPr>
        <p:spPr>
          <a:xfrm>
            <a:off x="4976745" y="4488862"/>
            <a:ext cx="1047522" cy="442035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en-US" altLang="ko-KR" sz="2400" spc="-130" dirty="0">
                <a:latin typeface="Gotham Bold" panose="02000803030000020004"/>
              </a:rPr>
              <a:t>Steel - Fe</a:t>
            </a:r>
            <a:endParaRPr lang="ko-KR" altLang="en-US" sz="2400" spc="-130" dirty="0">
              <a:latin typeface="Gotham Bold" panose="020008030300000200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A1DA8F-B7D6-0424-124A-E1A5FC8CF396}"/>
              </a:ext>
            </a:extLst>
          </p:cNvPr>
          <p:cNvSpPr txBox="1"/>
          <p:nvPr/>
        </p:nvSpPr>
        <p:spPr>
          <a:xfrm>
            <a:off x="6692753" y="4911498"/>
            <a:ext cx="2335997" cy="136536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altLang="ko-KR" sz="1400" dirty="0">
                <a:latin typeface="News Gothic MT" panose="020B0504020203020204" pitchFamily="34" charset="0"/>
                <a:sym typeface="Wingdings" panose="05000000000000000000" pitchFamily="2" charset="2"/>
              </a:rPr>
              <a:t> </a:t>
            </a:r>
            <a:r>
              <a:rPr lang="en-US" altLang="ko-KR" sz="1400" dirty="0">
                <a:latin typeface="News Gothic MT" panose="020B0504020203020204" pitchFamily="34" charset="0"/>
              </a:rPr>
              <a:t>Drawn &amp; Welding</a:t>
            </a:r>
          </a:p>
          <a:p>
            <a:r>
              <a:rPr lang="en-US" altLang="ko-KR" sz="1400" dirty="0">
                <a:latin typeface="News Gothic MT" panose="020B0504020203020204" pitchFamily="34" charset="0"/>
                <a:sym typeface="Wingdings" panose="05000000000000000000" pitchFamily="2" charset="2"/>
              </a:rPr>
              <a:t> </a:t>
            </a:r>
            <a:r>
              <a:rPr lang="en-US" altLang="ko-KR" sz="1400" dirty="0">
                <a:latin typeface="News Gothic MT" panose="020B0504020203020204" pitchFamily="34" charset="0"/>
              </a:rPr>
              <a:t>Internal coating</a:t>
            </a:r>
          </a:p>
          <a:p>
            <a:r>
              <a:rPr lang="en-US" altLang="ko-KR" sz="1400" dirty="0">
                <a:latin typeface="News Gothic MT" panose="020B0504020203020204" pitchFamily="34" charset="0"/>
                <a:sym typeface="Wingdings" panose="05000000000000000000" pitchFamily="2" charset="2"/>
              </a:rPr>
              <a:t> </a:t>
            </a:r>
            <a:r>
              <a:rPr lang="en-US" altLang="ko-KR" sz="1400" dirty="0">
                <a:latin typeface="News Gothic MT" panose="020B0504020203020204" pitchFamily="34" charset="0"/>
              </a:rPr>
              <a:t>Possible contamination</a:t>
            </a:r>
          </a:p>
          <a:p>
            <a:r>
              <a:rPr lang="en-US" altLang="ko-KR" sz="1400" dirty="0">
                <a:latin typeface="News Gothic MT" panose="020B0504020203020204" pitchFamily="34" charset="0"/>
                <a:sym typeface="Wingdings" panose="05000000000000000000" pitchFamily="2" charset="2"/>
              </a:rPr>
              <a:t> </a:t>
            </a:r>
            <a:r>
              <a:rPr lang="en-US" altLang="ko-KR" sz="1400" dirty="0">
                <a:latin typeface="News Gothic MT" panose="020B0504020203020204" pitchFamily="34" charset="0"/>
              </a:rPr>
              <a:t>Outside painting</a:t>
            </a:r>
          </a:p>
          <a:p>
            <a:r>
              <a:rPr lang="en-US" altLang="ko-KR" sz="1400" dirty="0">
                <a:latin typeface="News Gothic MT" panose="020B0504020203020204" pitchFamily="34" charset="0"/>
                <a:sym typeface="Wingdings" panose="05000000000000000000" pitchFamily="2" charset="2"/>
              </a:rPr>
              <a:t> </a:t>
            </a:r>
            <a:r>
              <a:rPr lang="en-US" altLang="ko-KR" sz="1400" dirty="0">
                <a:latin typeface="News Gothic MT" panose="020B0504020203020204" pitchFamily="34" charset="0"/>
              </a:rPr>
              <a:t>Complicated process</a:t>
            </a:r>
          </a:p>
          <a:p>
            <a:r>
              <a:rPr lang="en-US" altLang="ko-KR" sz="1400" dirty="0">
                <a:latin typeface="News Gothic MT" panose="020B0504020203020204" pitchFamily="34" charset="0"/>
                <a:sym typeface="Wingdings" panose="05000000000000000000" pitchFamily="2" charset="2"/>
              </a:rPr>
              <a:t> </a:t>
            </a:r>
            <a:r>
              <a:rPr lang="en-US" altLang="ko-KR" sz="1400" dirty="0">
                <a:latin typeface="News Gothic MT" panose="020B0504020203020204" pitchFamily="34" charset="0"/>
              </a:rPr>
              <a:t>Heavy weight – 29gr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26E36E9B-D7B5-5B6C-F1B2-A2396283C39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47516" y="4571852"/>
            <a:ext cx="1304299" cy="1983592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C65E734-63C0-825D-5A35-421BA425D9B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4846526" y="4655371"/>
            <a:ext cx="1215212" cy="190564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71072E6-A5E2-0CCC-ABA8-167DE15E2200}"/>
              </a:ext>
            </a:extLst>
          </p:cNvPr>
          <p:cNvSpPr txBox="1"/>
          <p:nvPr/>
        </p:nvSpPr>
        <p:spPr>
          <a:xfrm>
            <a:off x="2158643" y="4930897"/>
            <a:ext cx="2413357" cy="136536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altLang="ko-KR" sz="1400" dirty="0">
                <a:solidFill>
                  <a:srgbClr val="0070C0"/>
                </a:solidFill>
                <a:latin typeface="News Gothic MT" panose="020B0504020203020204" pitchFamily="34" charset="0"/>
                <a:sym typeface="Wingdings" panose="05000000000000000000" pitchFamily="2" charset="2"/>
              </a:rPr>
              <a:t> </a:t>
            </a:r>
            <a:r>
              <a:rPr lang="en-US" altLang="ko-KR" sz="1400" dirty="0">
                <a:solidFill>
                  <a:srgbClr val="0070C0"/>
                </a:solidFill>
                <a:latin typeface="News Gothic MT" panose="020B0504020203020204" pitchFamily="34" charset="0"/>
              </a:rPr>
              <a:t>Impact Extrusion</a:t>
            </a:r>
          </a:p>
          <a:p>
            <a:r>
              <a:rPr lang="en-US" altLang="ko-KR" sz="1400" dirty="0">
                <a:solidFill>
                  <a:srgbClr val="0070C0"/>
                </a:solidFill>
                <a:latin typeface="News Gothic MT" panose="020B0504020203020204" pitchFamily="34" charset="0"/>
                <a:sym typeface="Wingdings" panose="05000000000000000000" pitchFamily="2" charset="2"/>
              </a:rPr>
              <a:t> </a:t>
            </a:r>
            <a:r>
              <a:rPr lang="en-US" altLang="ko-KR" sz="1400" dirty="0">
                <a:solidFill>
                  <a:srgbClr val="0070C0"/>
                </a:solidFill>
                <a:latin typeface="News Gothic MT" panose="020B0504020203020204" pitchFamily="34" charset="0"/>
              </a:rPr>
              <a:t>No internal coating</a:t>
            </a:r>
          </a:p>
          <a:p>
            <a:r>
              <a:rPr lang="en-US" altLang="ko-KR" sz="1400" dirty="0">
                <a:solidFill>
                  <a:srgbClr val="0070C0"/>
                </a:solidFill>
                <a:latin typeface="News Gothic MT" panose="020B0504020203020204" pitchFamily="34" charset="0"/>
                <a:sym typeface="Wingdings" panose="05000000000000000000" pitchFamily="2" charset="2"/>
              </a:rPr>
              <a:t> </a:t>
            </a:r>
            <a:r>
              <a:rPr lang="en-US" altLang="ko-KR" sz="1400" dirty="0">
                <a:solidFill>
                  <a:srgbClr val="0070C0"/>
                </a:solidFill>
                <a:latin typeface="News Gothic MT" panose="020B0504020203020204" pitchFamily="34" charset="0"/>
              </a:rPr>
              <a:t>No chance contaminated</a:t>
            </a:r>
          </a:p>
          <a:p>
            <a:r>
              <a:rPr lang="en-US" altLang="ko-KR" sz="1400" dirty="0">
                <a:solidFill>
                  <a:srgbClr val="0070C0"/>
                </a:solidFill>
                <a:latin typeface="News Gothic MT" panose="020B0504020203020204" pitchFamily="34" charset="0"/>
                <a:sym typeface="Wingdings" panose="05000000000000000000" pitchFamily="2" charset="2"/>
              </a:rPr>
              <a:t> </a:t>
            </a:r>
            <a:r>
              <a:rPr lang="en-US" altLang="ko-KR" sz="1400" dirty="0">
                <a:solidFill>
                  <a:srgbClr val="0070C0"/>
                </a:solidFill>
                <a:latin typeface="News Gothic MT" panose="020B0504020203020204" pitchFamily="34" charset="0"/>
              </a:rPr>
              <a:t>Natural glossy</a:t>
            </a:r>
          </a:p>
          <a:p>
            <a:r>
              <a:rPr lang="en-US" altLang="ko-KR" sz="1400" dirty="0">
                <a:solidFill>
                  <a:srgbClr val="0070C0"/>
                </a:solidFill>
                <a:latin typeface="News Gothic MT" panose="020B0504020203020204" pitchFamily="34" charset="0"/>
                <a:sym typeface="Wingdings" panose="05000000000000000000" pitchFamily="2" charset="2"/>
              </a:rPr>
              <a:t> </a:t>
            </a:r>
            <a:r>
              <a:rPr lang="en-US" altLang="ko-KR" sz="1400" dirty="0">
                <a:solidFill>
                  <a:srgbClr val="0070C0"/>
                </a:solidFill>
                <a:latin typeface="News Gothic MT" panose="020B0504020203020204" pitchFamily="34" charset="0"/>
              </a:rPr>
              <a:t>Simple process</a:t>
            </a:r>
          </a:p>
          <a:p>
            <a:r>
              <a:rPr lang="en-US" altLang="ko-KR" sz="1400" dirty="0">
                <a:solidFill>
                  <a:srgbClr val="0070C0"/>
                </a:solidFill>
                <a:latin typeface="News Gothic MT" panose="020B0504020203020204" pitchFamily="34" charset="0"/>
                <a:sym typeface="Wingdings" panose="05000000000000000000" pitchFamily="2" charset="2"/>
              </a:rPr>
              <a:t> </a:t>
            </a:r>
            <a:r>
              <a:rPr lang="en-US" altLang="ko-KR" sz="1400" dirty="0">
                <a:solidFill>
                  <a:srgbClr val="0070C0"/>
                </a:solidFill>
                <a:latin typeface="News Gothic MT" panose="020B0504020203020204" pitchFamily="34" charset="0"/>
              </a:rPr>
              <a:t>Light weight – 18gr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0A9A40-A224-12E2-4FA9-AADDC0DB4BA0}"/>
              </a:ext>
            </a:extLst>
          </p:cNvPr>
          <p:cNvSpPr txBox="1"/>
          <p:nvPr/>
        </p:nvSpPr>
        <p:spPr>
          <a:xfrm>
            <a:off x="604745" y="4587907"/>
            <a:ext cx="1632104" cy="442035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2400" spc="-130" dirty="0">
                <a:solidFill>
                  <a:srgbClr val="0070C0"/>
                </a:solidFill>
                <a:latin typeface="Gotham Bold" panose="02000803030000020004"/>
              </a:rPr>
              <a:t>Aluminum - Al</a:t>
            </a:r>
            <a:endParaRPr lang="ko-KR" altLang="en-US" sz="2400" spc="-130" dirty="0">
              <a:solidFill>
                <a:srgbClr val="0070C0"/>
              </a:solidFill>
              <a:latin typeface="Gotham Bold" panose="02000803030000020004"/>
            </a:endParaRPr>
          </a:p>
        </p:txBody>
      </p:sp>
      <p:pic>
        <p:nvPicPr>
          <p:cNvPr id="2050" name="Picture 2" descr="Amazon.com: Whip Tek 8g N2O Cartridge - for Whipped Cream Dispenser - 10  count box - Restaurantware: Home &amp; Kitchen">
            <a:extLst>
              <a:ext uri="{FF2B5EF4-FFF2-40B4-BE49-F238E27FC236}">
                <a16:creationId xmlns:a16="http://schemas.microsoft.com/office/drawing/2014/main" id="{10326F4A-FED5-AA82-871F-91DF4C788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31" y="238147"/>
            <a:ext cx="2041693" cy="170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hina 8g N2o Nitrous Oxide Cartridge Whipped Cream Charger - China N2o  Cream Charger and Cream Whipper price">
            <a:extLst>
              <a:ext uri="{FF2B5EF4-FFF2-40B4-BE49-F238E27FC236}">
                <a16:creationId xmlns:a16="http://schemas.microsoft.com/office/drawing/2014/main" id="{4E4944C5-831F-E02F-C926-45A16BA4C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206" y="238146"/>
            <a:ext cx="1708355" cy="170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uy BLUE FLAG Whipped Cream Chargers N2O Nitrous Oxide 8-Gram Cartridge for  Whipper Whipped Cream Dispenser 150 Packs Online in Vietnam. B081L2DJ5J">
            <a:extLst>
              <a:ext uri="{FF2B5EF4-FFF2-40B4-BE49-F238E27FC236}">
                <a16:creationId xmlns:a16="http://schemas.microsoft.com/office/drawing/2014/main" id="{06551508-5C35-D370-E1C0-14ECCD82C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885" y="318611"/>
            <a:ext cx="1565446" cy="156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Amazon.com: Best Whip N20 Whipped Cream Chargers 120 Count 8 Gram Cartridges:  Home &amp; Kitchen">
            <a:extLst>
              <a:ext uri="{FF2B5EF4-FFF2-40B4-BE49-F238E27FC236}">
                <a16:creationId xmlns:a16="http://schemas.microsoft.com/office/drawing/2014/main" id="{B63E4ADD-1D65-C050-C4F7-3DE6A3B83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655" y="318611"/>
            <a:ext cx="2331784" cy="1708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ICO Brand 8g N2O Whipped Cream Chargers Cartridges, 50 / 100 Count -  Walmart.com">
            <a:extLst>
              <a:ext uri="{FF2B5EF4-FFF2-40B4-BE49-F238E27FC236}">
                <a16:creationId xmlns:a16="http://schemas.microsoft.com/office/drawing/2014/main" id="{B1671F86-3350-B511-777D-A2A1CD0B7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460" y="1761423"/>
            <a:ext cx="2154756" cy="2154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9E1E9CE-2E16-D9CF-A78B-287576EBF140}"/>
              </a:ext>
            </a:extLst>
          </p:cNvPr>
          <p:cNvSpPr txBox="1"/>
          <p:nvPr/>
        </p:nvSpPr>
        <p:spPr>
          <a:xfrm>
            <a:off x="310661" y="3916179"/>
            <a:ext cx="4813598" cy="31892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altLang="ko-KR" sz="1600" spc="-130" dirty="0">
                <a:solidFill>
                  <a:srgbClr val="FF0000"/>
                </a:solidFill>
                <a:latin typeface="Gotham Bold" panose="02000803030000020004"/>
              </a:rPr>
              <a:t>Comparison Aluminum vs Steel Cartridge</a:t>
            </a:r>
            <a:endParaRPr lang="ko-KR" altLang="en-US" sz="1600" spc="-130" dirty="0">
              <a:solidFill>
                <a:srgbClr val="FF0000"/>
              </a:solidFill>
              <a:latin typeface="Gotham Bold" panose="02000803030000020004"/>
            </a:endParaRPr>
          </a:p>
        </p:txBody>
      </p:sp>
    </p:spTree>
    <p:extLst>
      <p:ext uri="{BB962C8B-B14F-4D97-AF65-F5344CB8AC3E}">
        <p14:creationId xmlns:p14="http://schemas.microsoft.com/office/powerpoint/2010/main" val="2106516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</TotalTime>
  <Words>139</Words>
  <Application>Microsoft Office PowerPoint</Application>
  <PresentationFormat>화면 슬라이드 쇼(4:3)</PresentationFormat>
  <Paragraphs>23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8" baseType="lpstr">
      <vt:lpstr>Gotham Bold</vt:lpstr>
      <vt:lpstr>Arial</vt:lpstr>
      <vt:lpstr>Calibri</vt:lpstr>
      <vt:lpstr>Calibri Light</vt:lpstr>
      <vt:lpstr>News Gothic MT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Kim Austin</dc:creator>
  <cp:lastModifiedBy>Austin Kim</cp:lastModifiedBy>
  <cp:revision>2</cp:revision>
  <dcterms:created xsi:type="dcterms:W3CDTF">2021-10-26T05:05:00Z</dcterms:created>
  <dcterms:modified xsi:type="dcterms:W3CDTF">2022-05-26T22:13:22Z</dcterms:modified>
</cp:coreProperties>
</file>