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en VERWEYEN" userId="a908cde0-6902-4d05-a9b1-1037a49390b7" providerId="ADAL" clId="{963D6422-2ED9-4CD1-B33B-A0428EC4F556}"/>
    <pc:docChg chg="custSel delSld modSld">
      <pc:chgData name="Koen VERWEYEN" userId="a908cde0-6902-4d05-a9b1-1037a49390b7" providerId="ADAL" clId="{963D6422-2ED9-4CD1-B33B-A0428EC4F556}" dt="2022-05-10T17:20:55.482" v="53" actId="47"/>
      <pc:docMkLst>
        <pc:docMk/>
      </pc:docMkLst>
      <pc:sldChg chg="modSp mod">
        <pc:chgData name="Koen VERWEYEN" userId="a908cde0-6902-4d05-a9b1-1037a49390b7" providerId="ADAL" clId="{963D6422-2ED9-4CD1-B33B-A0428EC4F556}" dt="2022-05-10T17:20:48.396" v="52" actId="27636"/>
        <pc:sldMkLst>
          <pc:docMk/>
          <pc:sldMk cId="2732867264" sldId="256"/>
        </pc:sldMkLst>
        <pc:spChg chg="mod">
          <ac:chgData name="Koen VERWEYEN" userId="a908cde0-6902-4d05-a9b1-1037a49390b7" providerId="ADAL" clId="{963D6422-2ED9-4CD1-B33B-A0428EC4F556}" dt="2022-05-10T17:20:48.396" v="52" actId="27636"/>
          <ac:spMkLst>
            <pc:docMk/>
            <pc:sldMk cId="2732867264" sldId="256"/>
            <ac:spMk id="5" creationId="{F3023D5F-2055-4270-827F-DA1A6D62D5AC}"/>
          </ac:spMkLst>
        </pc:spChg>
      </pc:sldChg>
      <pc:sldChg chg="modSp del mod">
        <pc:chgData name="Koen VERWEYEN" userId="a908cde0-6902-4d05-a9b1-1037a49390b7" providerId="ADAL" clId="{963D6422-2ED9-4CD1-B33B-A0428EC4F556}" dt="2022-05-10T17:20:55.482" v="53" actId="47"/>
        <pc:sldMkLst>
          <pc:docMk/>
          <pc:sldMk cId="1600230463" sldId="257"/>
        </pc:sldMkLst>
        <pc:spChg chg="mod">
          <ac:chgData name="Koen VERWEYEN" userId="a908cde0-6902-4d05-a9b1-1037a49390b7" providerId="ADAL" clId="{963D6422-2ED9-4CD1-B33B-A0428EC4F556}" dt="2022-05-09T14:39:08.765" v="50" actId="20577"/>
          <ac:spMkLst>
            <pc:docMk/>
            <pc:sldMk cId="1600230463" sldId="257"/>
            <ac:spMk id="5" creationId="{F3023D5F-2055-4270-827F-DA1A6D62D5A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8F26F-2F08-4813-81B9-D6BCE2D0FE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5D6C77-04ED-4D95-BDD4-31C303E8AE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DFF1D-BB41-43B4-BA5F-6A39F1911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3A4C-2ED4-4FF7-9876-9BEEF114525C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FF0DD9-4116-4A1B-A74A-0BDE05A5E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F4080-F85E-4D61-8515-EC3770D25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12252-8A64-4F33-A34D-DEA556304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386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9266A-F34A-489A-BE31-0248CB950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50CCA1-1CA8-4764-9BED-3F254E2021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9FBBF-36C4-4DD5-8BFE-5D646ECAF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3A4C-2ED4-4FF7-9876-9BEEF114525C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C7734F-7020-4EF8-AB39-CF1981270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BF2E4-8AB2-404D-81D8-37EA20B34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12252-8A64-4F33-A34D-DEA556304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60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D36ADB-EBA9-4460-A24E-35638C6A36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E50E7C-6279-4131-A266-3DFB72C27A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AFD86-B326-4C8E-843A-8AE7E3593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3A4C-2ED4-4FF7-9876-9BEEF114525C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749534-904A-49EA-99CE-66945B180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5CA1A-B695-4FD7-907C-9501553D4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12252-8A64-4F33-A34D-DEA556304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15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0F448-F016-4D0A-884C-BFCD674F8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90C60-F8EF-49CC-80FA-419607438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81AA7-99DE-4165-826F-F0CC30DC4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3A4C-2ED4-4FF7-9876-9BEEF114525C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582E4-3D07-4E76-BD9A-26CA425ED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591610-12F7-4DA5-BB2D-255AEF489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12252-8A64-4F33-A34D-DEA556304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421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D9ACE-13DB-4499-AC7F-F47453E37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5C3705-FD1B-4B64-8F63-25C90F73A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DEA27-1B2C-4A26-BA48-48335C7B3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3A4C-2ED4-4FF7-9876-9BEEF114525C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00CF1-9DC2-4F02-A44D-E7FF5C685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7455A8-2A52-4CB1-A3D0-A88EB319A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12252-8A64-4F33-A34D-DEA556304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892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CD72B-77AE-47CB-9E8B-3010DC6F9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6FD80-7D89-4B8C-ACA0-284C6AD6AF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A4D73B-F7FC-4C11-AFA4-4591B72125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DA465F-7503-4BFB-A0F0-71954C8AD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3A4C-2ED4-4FF7-9876-9BEEF114525C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014A69-8E60-44DE-B311-49772ED25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0AE9A1-74EC-4654-8906-358E16408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12252-8A64-4F33-A34D-DEA556304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04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5DBCD-9D28-406D-AE75-92B4474F6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7FE4F9-7229-4EEB-A6B9-6972FBCB4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BB22CF-78CD-460B-983C-6795C1BC0A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2DEA78-D7A7-459A-B3AD-B54494BB13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688A1C-2555-46F7-A19B-B6C3DF9819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3E33FE-0587-468A-85A6-CC0182B71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3A4C-2ED4-4FF7-9876-9BEEF114525C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C1E9E6-0997-4405-9921-AC51B0306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63D8C9-B56E-4E67-A13D-1D748BBED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12252-8A64-4F33-A34D-DEA556304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07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54BF8-453C-415A-8195-9E5397275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17C4AD-989B-4814-918E-B55C70BCF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3A4C-2ED4-4FF7-9876-9BEEF114525C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B2F4AC-B60D-4942-A3EB-72DDAB829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C782BD-6E0E-4519-9B44-3A56B9AED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12252-8A64-4F33-A34D-DEA556304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909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FC817F-F27B-4388-810C-16DE0676C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3A4C-2ED4-4FF7-9876-9BEEF114525C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81A901-8369-4389-8720-D70A06F41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D84036-C0A9-4839-8B4B-9063923D5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12252-8A64-4F33-A34D-DEA556304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690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B3360-A9DF-49BA-8520-4133F164E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5310E-15FD-46AD-9988-B5ED1556B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B75A49-BEAA-4C8A-AF96-8D58AC9953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EFC13D-9504-4F7F-B262-C56FCF338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3A4C-2ED4-4FF7-9876-9BEEF114525C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B434A3-FBD9-4E8D-9FC2-BF1D765EE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96917C-DA44-4AC0-8389-F82D71BB7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12252-8A64-4F33-A34D-DEA556304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52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06DBF-6AC8-40A3-8062-7535AA09A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744341-32E9-44A0-B7EE-E547695442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3288C0-1C79-469D-BA78-59AA7BA331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A78FD7-D084-4F06-9A84-BDC9BEF63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3A4C-2ED4-4FF7-9876-9BEEF114525C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AC7879-DA92-444E-852A-F7480E13E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964272-502C-4182-9653-BA6DB024F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12252-8A64-4F33-A34D-DEA556304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164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B8928B-E73C-423A-9D0E-0F903A9B0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2D3E0D-BEF1-4941-9A19-11C8144C2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8AA28-B3AA-4245-97F7-DEA2CAEC8F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B3A4C-2ED4-4FF7-9876-9BEEF114525C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79505-9C46-485B-BF66-B38B8450CD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F36DEF-4B7D-4796-94B1-49D8041E2C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12252-8A64-4F33-A34D-DEA556304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195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F70CCC-F043-4B2D-8EF5-AB73CA40E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</p:spPr>
        <p:txBody>
          <a:bodyPr>
            <a:normAutofit/>
          </a:bodyPr>
          <a:lstStyle/>
          <a:p>
            <a:r>
              <a:rPr lang="en-US" sz="2000" b="1" dirty="0"/>
              <a:t>Aliaxis Next - Logo – Crowdsource Design Challenge</a:t>
            </a:r>
            <a:br>
              <a:rPr lang="en-US" sz="2000" dirty="0"/>
            </a:br>
            <a:r>
              <a:rPr lang="en-US" sz="2000" dirty="0"/>
              <a:t>Creative brief for Logo Design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023D5F-2055-4270-827F-DA1A6D62D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5222"/>
            <a:ext cx="10515600" cy="4921741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/>
              <a:t>Aliaxis NEXT a brand-new commercial division of Aliaxis</a:t>
            </a:r>
          </a:p>
          <a:p>
            <a:r>
              <a:rPr lang="en-US" sz="1800" dirty="0"/>
              <a:t>Logo should connect to Aliaxis Next Values &amp; Activities</a:t>
            </a:r>
          </a:p>
          <a:p>
            <a:pPr lvl="1"/>
            <a:r>
              <a:rPr lang="en-US" sz="1600" dirty="0"/>
              <a:t>Key general topic: Water &amp; Water management</a:t>
            </a:r>
          </a:p>
          <a:p>
            <a:pPr lvl="1"/>
            <a:r>
              <a:rPr lang="en-US" sz="1600" dirty="0"/>
              <a:t>Driver: creating global societal impact </a:t>
            </a:r>
          </a:p>
          <a:p>
            <a:pPr lvl="1"/>
            <a:r>
              <a:rPr lang="en-US" sz="1600" dirty="0"/>
              <a:t>Image: entrepreneurial; dynamic and passionate; </a:t>
            </a:r>
            <a:r>
              <a:rPr lang="en-US" sz="1600" b="1" u="sng" dirty="0"/>
              <a:t>impact</a:t>
            </a:r>
            <a:r>
              <a:rPr lang="en-US" sz="1600" dirty="0"/>
              <a:t>; water; sustainability; </a:t>
            </a:r>
            <a:br>
              <a:rPr lang="en-US" sz="1600" dirty="0"/>
            </a:br>
            <a:r>
              <a:rPr lang="en-US" sz="1600" dirty="0"/>
              <a:t>compassion; digital; disruptive; “emotional connection to the message”; </a:t>
            </a:r>
            <a:br>
              <a:rPr lang="en-US" sz="1600" dirty="0"/>
            </a:br>
            <a:r>
              <a:rPr lang="en-US" sz="1600" dirty="0"/>
              <a:t>innovation; </a:t>
            </a:r>
          </a:p>
          <a:p>
            <a:pPr lvl="1"/>
            <a:r>
              <a:rPr lang="en-US" sz="1600" dirty="0"/>
              <a:t>Sustainability Development Goal 6 “Clean water and sanitation for all”</a:t>
            </a:r>
          </a:p>
          <a:p>
            <a:pPr lvl="1"/>
            <a:r>
              <a:rPr lang="en-US" sz="1600" dirty="0"/>
              <a:t>Additional background: Aliaxis Next comprises of 4 business areas:</a:t>
            </a:r>
          </a:p>
          <a:p>
            <a:pPr lvl="2"/>
            <a:r>
              <a:rPr lang="en-US" sz="1400" dirty="0"/>
              <a:t>Access to water</a:t>
            </a:r>
          </a:p>
          <a:p>
            <a:pPr lvl="2"/>
            <a:r>
              <a:rPr lang="en-US" sz="1400" dirty="0"/>
              <a:t>Re-use of water</a:t>
            </a:r>
          </a:p>
          <a:p>
            <a:pPr lvl="2"/>
            <a:r>
              <a:rPr lang="en-US" sz="1400" dirty="0"/>
              <a:t>Resilient water infrastructure</a:t>
            </a:r>
          </a:p>
          <a:p>
            <a:pPr lvl="2"/>
            <a:r>
              <a:rPr lang="en-US" sz="1400" dirty="0"/>
              <a:t>Water for food  </a:t>
            </a:r>
          </a:p>
          <a:p>
            <a:pPr marL="914400" lvl="2" indent="0">
              <a:buNone/>
            </a:pPr>
            <a:endParaRPr lang="en-US" sz="1400" dirty="0"/>
          </a:p>
          <a:p>
            <a:r>
              <a:rPr lang="en-US" sz="1800" dirty="0"/>
              <a:t>Should ideally have visual reference to “Mothership” logo – Aliaxis Logo </a:t>
            </a:r>
          </a:p>
          <a:p>
            <a:pPr lvl="1"/>
            <a:r>
              <a:rPr lang="en-US" sz="1400" dirty="0"/>
              <a:t>(1) The ‘flow’ symbol: The ‘flow’ symbol acts as a shorthand for the essence of Aliaxis brand ‘we make life flow’. The 10:30 position of the gradient ensures a sense of acceleration and momentum, in turn positioning Aliaxis as a forward-thinking progressive business.</a:t>
            </a:r>
            <a:endParaRPr lang="en-US" sz="1800" dirty="0"/>
          </a:p>
          <a:p>
            <a:pPr lvl="1"/>
            <a:r>
              <a:rPr lang="en-US" sz="1400" dirty="0"/>
              <a:t>(2) The wordmark: The lowercase letters communicate openness and humility. They also help to reinforce and connect the wordmark to the ‘ﬂow’ symbol conveying a sense of balance and symmetry. The spacing, weight and upright nature of letters evokes strength, solidity and authority. </a:t>
            </a:r>
          </a:p>
          <a:p>
            <a:pPr lvl="1"/>
            <a:r>
              <a:rPr lang="en-US" sz="1400" dirty="0"/>
              <a:t>Note: Aliaxis Wordmark is not mandatory in connection to Aliaxis NEXT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BAB551C-2B97-46CE-94BB-08FF7DD36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5846" y="925034"/>
            <a:ext cx="3444946" cy="318976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4CB858C-71B7-4E51-841A-A48AA4B758F7}"/>
              </a:ext>
            </a:extLst>
          </p:cNvPr>
          <p:cNvSpPr txBox="1"/>
          <p:nvPr/>
        </p:nvSpPr>
        <p:spPr>
          <a:xfrm>
            <a:off x="8929418" y="4114800"/>
            <a:ext cx="242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Aliaxis Mothership Logo</a:t>
            </a:r>
          </a:p>
        </p:txBody>
      </p:sp>
    </p:spTree>
    <p:extLst>
      <p:ext uri="{BB962C8B-B14F-4D97-AF65-F5344CB8AC3E}">
        <p14:creationId xmlns:p14="http://schemas.microsoft.com/office/powerpoint/2010/main" val="2732867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246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Aliaxis Next - Logo – Crowdsource Design Challenge Creative brief for Logo Design</vt:lpstr>
    </vt:vector>
  </TitlesOfParts>
  <Company>Aliaxis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Aliaxis Next - Logo – Crowdsource Design Challenge What &amp; How</dc:title>
  <dc:creator>Koen VERWEYEN</dc:creator>
  <cp:lastModifiedBy>Koen VERWEYEN</cp:lastModifiedBy>
  <cp:revision>7</cp:revision>
  <dcterms:created xsi:type="dcterms:W3CDTF">2022-05-09T13:26:25Z</dcterms:created>
  <dcterms:modified xsi:type="dcterms:W3CDTF">2022-05-10T17:21:00Z</dcterms:modified>
</cp:coreProperties>
</file>