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60" r:id="rId5"/>
    <p:sldId id="259" r:id="rId6"/>
    <p:sldId id="263" r:id="rId7"/>
    <p:sldId id="261" r:id="rId8"/>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56A"/>
    <a:srgbClr val="00C4A7"/>
    <a:srgbClr val="FF3685"/>
    <a:srgbClr val="CA3D91"/>
    <a:srgbClr val="CA4BAD"/>
    <a:srgbClr val="F91FAD"/>
    <a:srgbClr val="F43DAC"/>
    <a:srgbClr val="FA0F00"/>
    <a:srgbClr val="E03D91"/>
    <a:srgbClr val="76D6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4286"/>
    <p:restoredTop sz="96296"/>
  </p:normalViewPr>
  <p:slideViewPr>
    <p:cSldViewPr snapToGrid="0" snapToObjects="1">
      <p:cViewPr varScale="1">
        <p:scale>
          <a:sx n="94" d="100"/>
          <a:sy n="94" d="100"/>
        </p:scale>
        <p:origin x="200" y="4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79410AD-64DE-1C4E-B2E6-323CF4097B67}"/>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7E7ED74D-4492-CD42-8493-361044F0AB2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AA6E6BFE-C5BD-6C45-9EC7-9470394ED971}"/>
              </a:ext>
            </a:extLst>
          </p:cNvPr>
          <p:cNvSpPr>
            <a:spLocks noGrp="1"/>
          </p:cNvSpPr>
          <p:nvPr>
            <p:ph type="dt" sz="half" idx="10"/>
          </p:nvPr>
        </p:nvSpPr>
        <p:spPr/>
        <p:txBody>
          <a:bodyPr/>
          <a:lstStyle/>
          <a:p>
            <a:fld id="{C8B25FA4-96A2-5F44-9F69-92014FB34062}" type="datetimeFigureOut">
              <a:rPr lang="fr-FR" smtClean="0"/>
              <a:t>03/05/2022</a:t>
            </a:fld>
            <a:endParaRPr lang="fr-FR"/>
          </a:p>
        </p:txBody>
      </p:sp>
      <p:sp>
        <p:nvSpPr>
          <p:cNvPr id="5" name="Espace réservé du pied de page 4">
            <a:extLst>
              <a:ext uri="{FF2B5EF4-FFF2-40B4-BE49-F238E27FC236}">
                <a16:creationId xmlns:a16="http://schemas.microsoft.com/office/drawing/2014/main" id="{E4DEE9AA-4AFA-1C4E-BDDB-AE8482C0517E}"/>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1492DDDB-B507-B743-B9DF-FC748EE8DF74}"/>
              </a:ext>
            </a:extLst>
          </p:cNvPr>
          <p:cNvSpPr>
            <a:spLocks noGrp="1"/>
          </p:cNvSpPr>
          <p:nvPr>
            <p:ph type="sldNum" sz="quarter" idx="12"/>
          </p:nvPr>
        </p:nvSpPr>
        <p:spPr/>
        <p:txBody>
          <a:bodyPr/>
          <a:lstStyle/>
          <a:p>
            <a:fld id="{BF6E61D5-95D1-FD42-ACC5-0966A1439C1A}" type="slidenum">
              <a:rPr lang="fr-FR" smtClean="0"/>
              <a:t>‹N°›</a:t>
            </a:fld>
            <a:endParaRPr lang="fr-FR"/>
          </a:p>
        </p:txBody>
      </p:sp>
    </p:spTree>
    <p:extLst>
      <p:ext uri="{BB962C8B-B14F-4D97-AF65-F5344CB8AC3E}">
        <p14:creationId xmlns:p14="http://schemas.microsoft.com/office/powerpoint/2010/main" val="22197377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FAD91F1-BAEC-344E-85CA-357269F1D290}"/>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78D7FEDD-7A4A-3C40-92AB-2190E1FCF1B9}"/>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F6CE6B7D-8E8D-8247-9967-16A35B23C109}"/>
              </a:ext>
            </a:extLst>
          </p:cNvPr>
          <p:cNvSpPr>
            <a:spLocks noGrp="1"/>
          </p:cNvSpPr>
          <p:nvPr>
            <p:ph type="dt" sz="half" idx="10"/>
          </p:nvPr>
        </p:nvSpPr>
        <p:spPr/>
        <p:txBody>
          <a:bodyPr/>
          <a:lstStyle/>
          <a:p>
            <a:fld id="{C8B25FA4-96A2-5F44-9F69-92014FB34062}" type="datetimeFigureOut">
              <a:rPr lang="fr-FR" smtClean="0"/>
              <a:t>03/05/2022</a:t>
            </a:fld>
            <a:endParaRPr lang="fr-FR"/>
          </a:p>
        </p:txBody>
      </p:sp>
      <p:sp>
        <p:nvSpPr>
          <p:cNvPr id="5" name="Espace réservé du pied de page 4">
            <a:extLst>
              <a:ext uri="{FF2B5EF4-FFF2-40B4-BE49-F238E27FC236}">
                <a16:creationId xmlns:a16="http://schemas.microsoft.com/office/drawing/2014/main" id="{C913F0E0-1644-494F-81E4-0FB66F824D77}"/>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3CDBAA8F-2894-2B41-A301-F2FD215457D6}"/>
              </a:ext>
            </a:extLst>
          </p:cNvPr>
          <p:cNvSpPr>
            <a:spLocks noGrp="1"/>
          </p:cNvSpPr>
          <p:nvPr>
            <p:ph type="sldNum" sz="quarter" idx="12"/>
          </p:nvPr>
        </p:nvSpPr>
        <p:spPr/>
        <p:txBody>
          <a:bodyPr/>
          <a:lstStyle/>
          <a:p>
            <a:fld id="{BF6E61D5-95D1-FD42-ACC5-0966A1439C1A}" type="slidenum">
              <a:rPr lang="fr-FR" smtClean="0"/>
              <a:t>‹N°›</a:t>
            </a:fld>
            <a:endParaRPr lang="fr-FR"/>
          </a:p>
        </p:txBody>
      </p:sp>
    </p:spTree>
    <p:extLst>
      <p:ext uri="{BB962C8B-B14F-4D97-AF65-F5344CB8AC3E}">
        <p14:creationId xmlns:p14="http://schemas.microsoft.com/office/powerpoint/2010/main" val="4295275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30E6FA35-412E-9141-B38F-E8EE04602C87}"/>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C0239855-B6A0-8848-A657-D110E960E206}"/>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39AEA69F-D548-C94E-80AF-F47733DD6204}"/>
              </a:ext>
            </a:extLst>
          </p:cNvPr>
          <p:cNvSpPr>
            <a:spLocks noGrp="1"/>
          </p:cNvSpPr>
          <p:nvPr>
            <p:ph type="dt" sz="half" idx="10"/>
          </p:nvPr>
        </p:nvSpPr>
        <p:spPr/>
        <p:txBody>
          <a:bodyPr/>
          <a:lstStyle/>
          <a:p>
            <a:fld id="{C8B25FA4-96A2-5F44-9F69-92014FB34062}" type="datetimeFigureOut">
              <a:rPr lang="fr-FR" smtClean="0"/>
              <a:t>03/05/2022</a:t>
            </a:fld>
            <a:endParaRPr lang="fr-FR"/>
          </a:p>
        </p:txBody>
      </p:sp>
      <p:sp>
        <p:nvSpPr>
          <p:cNvPr id="5" name="Espace réservé du pied de page 4">
            <a:extLst>
              <a:ext uri="{FF2B5EF4-FFF2-40B4-BE49-F238E27FC236}">
                <a16:creationId xmlns:a16="http://schemas.microsoft.com/office/drawing/2014/main" id="{66718994-43B0-A649-8777-3A6526601BE2}"/>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F46684FF-51B3-4D44-8DF0-FD3F19C0074E}"/>
              </a:ext>
            </a:extLst>
          </p:cNvPr>
          <p:cNvSpPr>
            <a:spLocks noGrp="1"/>
          </p:cNvSpPr>
          <p:nvPr>
            <p:ph type="sldNum" sz="quarter" idx="12"/>
          </p:nvPr>
        </p:nvSpPr>
        <p:spPr/>
        <p:txBody>
          <a:bodyPr/>
          <a:lstStyle/>
          <a:p>
            <a:fld id="{BF6E61D5-95D1-FD42-ACC5-0966A1439C1A}" type="slidenum">
              <a:rPr lang="fr-FR" smtClean="0"/>
              <a:t>‹N°›</a:t>
            </a:fld>
            <a:endParaRPr lang="fr-FR"/>
          </a:p>
        </p:txBody>
      </p:sp>
    </p:spTree>
    <p:extLst>
      <p:ext uri="{BB962C8B-B14F-4D97-AF65-F5344CB8AC3E}">
        <p14:creationId xmlns:p14="http://schemas.microsoft.com/office/powerpoint/2010/main" val="22469332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27145EE-20A3-A244-B007-EA9CCEFF67FE}"/>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E9EE4458-D756-0049-A557-DBC389B87AB8}"/>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B1A74163-C2CC-F24E-A6D6-5EF68B2FF5E2}"/>
              </a:ext>
            </a:extLst>
          </p:cNvPr>
          <p:cNvSpPr>
            <a:spLocks noGrp="1"/>
          </p:cNvSpPr>
          <p:nvPr>
            <p:ph type="dt" sz="half" idx="10"/>
          </p:nvPr>
        </p:nvSpPr>
        <p:spPr/>
        <p:txBody>
          <a:bodyPr/>
          <a:lstStyle/>
          <a:p>
            <a:fld id="{C8B25FA4-96A2-5F44-9F69-92014FB34062}" type="datetimeFigureOut">
              <a:rPr lang="fr-FR" smtClean="0"/>
              <a:t>03/05/2022</a:t>
            </a:fld>
            <a:endParaRPr lang="fr-FR"/>
          </a:p>
        </p:txBody>
      </p:sp>
      <p:sp>
        <p:nvSpPr>
          <p:cNvPr id="5" name="Espace réservé du pied de page 4">
            <a:extLst>
              <a:ext uri="{FF2B5EF4-FFF2-40B4-BE49-F238E27FC236}">
                <a16:creationId xmlns:a16="http://schemas.microsoft.com/office/drawing/2014/main" id="{1C4BB7B5-F7B5-7A49-965D-C940940BF316}"/>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08430633-A55E-214A-AE79-96703A2D1631}"/>
              </a:ext>
            </a:extLst>
          </p:cNvPr>
          <p:cNvSpPr>
            <a:spLocks noGrp="1"/>
          </p:cNvSpPr>
          <p:nvPr>
            <p:ph type="sldNum" sz="quarter" idx="12"/>
          </p:nvPr>
        </p:nvSpPr>
        <p:spPr/>
        <p:txBody>
          <a:bodyPr/>
          <a:lstStyle/>
          <a:p>
            <a:fld id="{BF6E61D5-95D1-FD42-ACC5-0966A1439C1A}" type="slidenum">
              <a:rPr lang="fr-FR" smtClean="0"/>
              <a:t>‹N°›</a:t>
            </a:fld>
            <a:endParaRPr lang="fr-FR"/>
          </a:p>
        </p:txBody>
      </p:sp>
    </p:spTree>
    <p:extLst>
      <p:ext uri="{BB962C8B-B14F-4D97-AF65-F5344CB8AC3E}">
        <p14:creationId xmlns:p14="http://schemas.microsoft.com/office/powerpoint/2010/main" val="41341358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56A41C7-B175-BF43-BB81-6FD8F3524004}"/>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1A6BC7D0-D845-BF45-8ECF-446AD541E9C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19903574-B469-2E42-98A5-254C1331CF39}"/>
              </a:ext>
            </a:extLst>
          </p:cNvPr>
          <p:cNvSpPr>
            <a:spLocks noGrp="1"/>
          </p:cNvSpPr>
          <p:nvPr>
            <p:ph type="dt" sz="half" idx="10"/>
          </p:nvPr>
        </p:nvSpPr>
        <p:spPr/>
        <p:txBody>
          <a:bodyPr/>
          <a:lstStyle/>
          <a:p>
            <a:fld id="{C8B25FA4-96A2-5F44-9F69-92014FB34062}" type="datetimeFigureOut">
              <a:rPr lang="fr-FR" smtClean="0"/>
              <a:t>03/05/2022</a:t>
            </a:fld>
            <a:endParaRPr lang="fr-FR"/>
          </a:p>
        </p:txBody>
      </p:sp>
      <p:sp>
        <p:nvSpPr>
          <p:cNvPr id="5" name="Espace réservé du pied de page 4">
            <a:extLst>
              <a:ext uri="{FF2B5EF4-FFF2-40B4-BE49-F238E27FC236}">
                <a16:creationId xmlns:a16="http://schemas.microsoft.com/office/drawing/2014/main" id="{0FDD2AF2-7DDD-CB47-A8FB-77FCDC84C369}"/>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AF5F55E7-8934-2B43-80EE-DBB4691D32B8}"/>
              </a:ext>
            </a:extLst>
          </p:cNvPr>
          <p:cNvSpPr>
            <a:spLocks noGrp="1"/>
          </p:cNvSpPr>
          <p:nvPr>
            <p:ph type="sldNum" sz="quarter" idx="12"/>
          </p:nvPr>
        </p:nvSpPr>
        <p:spPr/>
        <p:txBody>
          <a:bodyPr/>
          <a:lstStyle/>
          <a:p>
            <a:fld id="{BF6E61D5-95D1-FD42-ACC5-0966A1439C1A}" type="slidenum">
              <a:rPr lang="fr-FR" smtClean="0"/>
              <a:t>‹N°›</a:t>
            </a:fld>
            <a:endParaRPr lang="fr-FR"/>
          </a:p>
        </p:txBody>
      </p:sp>
    </p:spTree>
    <p:extLst>
      <p:ext uri="{BB962C8B-B14F-4D97-AF65-F5344CB8AC3E}">
        <p14:creationId xmlns:p14="http://schemas.microsoft.com/office/powerpoint/2010/main" val="5411939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C8FCFCA-7A3F-F943-BDD6-592B2010FB2A}"/>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DAF6664F-172A-BE4F-87EA-95F46CBF172F}"/>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37704FB8-6B99-2643-8640-7F2DC418CB88}"/>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FE1F257E-8A36-684D-AA2D-3D2EC55C77D1}"/>
              </a:ext>
            </a:extLst>
          </p:cNvPr>
          <p:cNvSpPr>
            <a:spLocks noGrp="1"/>
          </p:cNvSpPr>
          <p:nvPr>
            <p:ph type="dt" sz="half" idx="10"/>
          </p:nvPr>
        </p:nvSpPr>
        <p:spPr/>
        <p:txBody>
          <a:bodyPr/>
          <a:lstStyle/>
          <a:p>
            <a:fld id="{C8B25FA4-96A2-5F44-9F69-92014FB34062}" type="datetimeFigureOut">
              <a:rPr lang="fr-FR" smtClean="0"/>
              <a:t>03/05/2022</a:t>
            </a:fld>
            <a:endParaRPr lang="fr-FR"/>
          </a:p>
        </p:txBody>
      </p:sp>
      <p:sp>
        <p:nvSpPr>
          <p:cNvPr id="6" name="Espace réservé du pied de page 5">
            <a:extLst>
              <a:ext uri="{FF2B5EF4-FFF2-40B4-BE49-F238E27FC236}">
                <a16:creationId xmlns:a16="http://schemas.microsoft.com/office/drawing/2014/main" id="{F1BE1B2F-C35C-154A-A755-A241BBBEA8AF}"/>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16465400-83D3-224C-A892-14A942BB36E1}"/>
              </a:ext>
            </a:extLst>
          </p:cNvPr>
          <p:cNvSpPr>
            <a:spLocks noGrp="1"/>
          </p:cNvSpPr>
          <p:nvPr>
            <p:ph type="sldNum" sz="quarter" idx="12"/>
          </p:nvPr>
        </p:nvSpPr>
        <p:spPr/>
        <p:txBody>
          <a:bodyPr/>
          <a:lstStyle/>
          <a:p>
            <a:fld id="{BF6E61D5-95D1-FD42-ACC5-0966A1439C1A}" type="slidenum">
              <a:rPr lang="fr-FR" smtClean="0"/>
              <a:t>‹N°›</a:t>
            </a:fld>
            <a:endParaRPr lang="fr-FR"/>
          </a:p>
        </p:txBody>
      </p:sp>
    </p:spTree>
    <p:extLst>
      <p:ext uri="{BB962C8B-B14F-4D97-AF65-F5344CB8AC3E}">
        <p14:creationId xmlns:p14="http://schemas.microsoft.com/office/powerpoint/2010/main" val="10503132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BAA2808-2885-8C4A-ACA9-6F5CFD06DF91}"/>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E0327907-D0A5-B346-AD23-F825663C275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A05E2B3C-DFE2-284F-B14A-D2062E19B652}"/>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904478B4-469E-8C4B-AD70-481B9F600FF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7324CA28-7A3B-024F-A176-10789D3E8232}"/>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DC503CBD-625B-9940-B588-1AEC0219F1EF}"/>
              </a:ext>
            </a:extLst>
          </p:cNvPr>
          <p:cNvSpPr>
            <a:spLocks noGrp="1"/>
          </p:cNvSpPr>
          <p:nvPr>
            <p:ph type="dt" sz="half" idx="10"/>
          </p:nvPr>
        </p:nvSpPr>
        <p:spPr/>
        <p:txBody>
          <a:bodyPr/>
          <a:lstStyle/>
          <a:p>
            <a:fld id="{C8B25FA4-96A2-5F44-9F69-92014FB34062}" type="datetimeFigureOut">
              <a:rPr lang="fr-FR" smtClean="0"/>
              <a:t>03/05/2022</a:t>
            </a:fld>
            <a:endParaRPr lang="fr-FR"/>
          </a:p>
        </p:txBody>
      </p:sp>
      <p:sp>
        <p:nvSpPr>
          <p:cNvPr id="8" name="Espace réservé du pied de page 7">
            <a:extLst>
              <a:ext uri="{FF2B5EF4-FFF2-40B4-BE49-F238E27FC236}">
                <a16:creationId xmlns:a16="http://schemas.microsoft.com/office/drawing/2014/main" id="{CAD42FCC-6BF8-5E4E-81F7-49B457B9EFFB}"/>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A90AD5BB-FB08-9643-BAE6-DD17F81CCCAE}"/>
              </a:ext>
            </a:extLst>
          </p:cNvPr>
          <p:cNvSpPr>
            <a:spLocks noGrp="1"/>
          </p:cNvSpPr>
          <p:nvPr>
            <p:ph type="sldNum" sz="quarter" idx="12"/>
          </p:nvPr>
        </p:nvSpPr>
        <p:spPr/>
        <p:txBody>
          <a:bodyPr/>
          <a:lstStyle/>
          <a:p>
            <a:fld id="{BF6E61D5-95D1-FD42-ACC5-0966A1439C1A}" type="slidenum">
              <a:rPr lang="fr-FR" smtClean="0"/>
              <a:t>‹N°›</a:t>
            </a:fld>
            <a:endParaRPr lang="fr-FR"/>
          </a:p>
        </p:txBody>
      </p:sp>
    </p:spTree>
    <p:extLst>
      <p:ext uri="{BB962C8B-B14F-4D97-AF65-F5344CB8AC3E}">
        <p14:creationId xmlns:p14="http://schemas.microsoft.com/office/powerpoint/2010/main" val="2617811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3C6FBBD-CCAB-DE45-B3B0-3EB8CB17CC9C}"/>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37145EDB-CC7B-7F42-B3B4-DC6B3E27020A}"/>
              </a:ext>
            </a:extLst>
          </p:cNvPr>
          <p:cNvSpPr>
            <a:spLocks noGrp="1"/>
          </p:cNvSpPr>
          <p:nvPr>
            <p:ph type="dt" sz="half" idx="10"/>
          </p:nvPr>
        </p:nvSpPr>
        <p:spPr/>
        <p:txBody>
          <a:bodyPr/>
          <a:lstStyle/>
          <a:p>
            <a:fld id="{C8B25FA4-96A2-5F44-9F69-92014FB34062}" type="datetimeFigureOut">
              <a:rPr lang="fr-FR" smtClean="0"/>
              <a:t>03/05/2022</a:t>
            </a:fld>
            <a:endParaRPr lang="fr-FR"/>
          </a:p>
        </p:txBody>
      </p:sp>
      <p:sp>
        <p:nvSpPr>
          <p:cNvPr id="4" name="Espace réservé du pied de page 3">
            <a:extLst>
              <a:ext uri="{FF2B5EF4-FFF2-40B4-BE49-F238E27FC236}">
                <a16:creationId xmlns:a16="http://schemas.microsoft.com/office/drawing/2014/main" id="{CADDDD3D-7DF0-8D45-BDD2-9BE0EC345FA7}"/>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EADCE0B1-906B-414A-B2A5-78D33613FA13}"/>
              </a:ext>
            </a:extLst>
          </p:cNvPr>
          <p:cNvSpPr>
            <a:spLocks noGrp="1"/>
          </p:cNvSpPr>
          <p:nvPr>
            <p:ph type="sldNum" sz="quarter" idx="12"/>
          </p:nvPr>
        </p:nvSpPr>
        <p:spPr/>
        <p:txBody>
          <a:bodyPr/>
          <a:lstStyle/>
          <a:p>
            <a:fld id="{BF6E61D5-95D1-FD42-ACC5-0966A1439C1A}" type="slidenum">
              <a:rPr lang="fr-FR" smtClean="0"/>
              <a:t>‹N°›</a:t>
            </a:fld>
            <a:endParaRPr lang="fr-FR"/>
          </a:p>
        </p:txBody>
      </p:sp>
    </p:spTree>
    <p:extLst>
      <p:ext uri="{BB962C8B-B14F-4D97-AF65-F5344CB8AC3E}">
        <p14:creationId xmlns:p14="http://schemas.microsoft.com/office/powerpoint/2010/main" val="9139800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2B8465F7-EB67-7D4E-8B05-2A0984027BF1}"/>
              </a:ext>
            </a:extLst>
          </p:cNvPr>
          <p:cNvSpPr>
            <a:spLocks noGrp="1"/>
          </p:cNvSpPr>
          <p:nvPr>
            <p:ph type="dt" sz="half" idx="10"/>
          </p:nvPr>
        </p:nvSpPr>
        <p:spPr/>
        <p:txBody>
          <a:bodyPr/>
          <a:lstStyle/>
          <a:p>
            <a:fld id="{C8B25FA4-96A2-5F44-9F69-92014FB34062}" type="datetimeFigureOut">
              <a:rPr lang="fr-FR" smtClean="0"/>
              <a:t>03/05/2022</a:t>
            </a:fld>
            <a:endParaRPr lang="fr-FR"/>
          </a:p>
        </p:txBody>
      </p:sp>
      <p:sp>
        <p:nvSpPr>
          <p:cNvPr id="3" name="Espace réservé du pied de page 2">
            <a:extLst>
              <a:ext uri="{FF2B5EF4-FFF2-40B4-BE49-F238E27FC236}">
                <a16:creationId xmlns:a16="http://schemas.microsoft.com/office/drawing/2014/main" id="{9CE5063C-539E-BC42-89F7-E0164D0E4DB5}"/>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032E77C5-3012-A147-B627-E786B0CC3CF7}"/>
              </a:ext>
            </a:extLst>
          </p:cNvPr>
          <p:cNvSpPr>
            <a:spLocks noGrp="1"/>
          </p:cNvSpPr>
          <p:nvPr>
            <p:ph type="sldNum" sz="quarter" idx="12"/>
          </p:nvPr>
        </p:nvSpPr>
        <p:spPr/>
        <p:txBody>
          <a:bodyPr/>
          <a:lstStyle/>
          <a:p>
            <a:fld id="{BF6E61D5-95D1-FD42-ACC5-0966A1439C1A}" type="slidenum">
              <a:rPr lang="fr-FR" smtClean="0"/>
              <a:t>‹N°›</a:t>
            </a:fld>
            <a:endParaRPr lang="fr-FR"/>
          </a:p>
        </p:txBody>
      </p:sp>
    </p:spTree>
    <p:extLst>
      <p:ext uri="{BB962C8B-B14F-4D97-AF65-F5344CB8AC3E}">
        <p14:creationId xmlns:p14="http://schemas.microsoft.com/office/powerpoint/2010/main" val="6932002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8809A4D-138A-F94B-8C05-BA3B6C27D01E}"/>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F9A2E5CC-633C-8C44-8EBD-47E0C8FF48A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55D1370C-0EBC-2D49-8B4C-2AAE99F061A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975767E8-DEE8-714C-8AD6-0A0D26142568}"/>
              </a:ext>
            </a:extLst>
          </p:cNvPr>
          <p:cNvSpPr>
            <a:spLocks noGrp="1"/>
          </p:cNvSpPr>
          <p:nvPr>
            <p:ph type="dt" sz="half" idx="10"/>
          </p:nvPr>
        </p:nvSpPr>
        <p:spPr/>
        <p:txBody>
          <a:bodyPr/>
          <a:lstStyle/>
          <a:p>
            <a:fld id="{C8B25FA4-96A2-5F44-9F69-92014FB34062}" type="datetimeFigureOut">
              <a:rPr lang="fr-FR" smtClean="0"/>
              <a:t>03/05/2022</a:t>
            </a:fld>
            <a:endParaRPr lang="fr-FR"/>
          </a:p>
        </p:txBody>
      </p:sp>
      <p:sp>
        <p:nvSpPr>
          <p:cNvPr id="6" name="Espace réservé du pied de page 5">
            <a:extLst>
              <a:ext uri="{FF2B5EF4-FFF2-40B4-BE49-F238E27FC236}">
                <a16:creationId xmlns:a16="http://schemas.microsoft.com/office/drawing/2014/main" id="{0AF4916F-591E-1C42-8276-4FDB07240B54}"/>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496CA827-2F59-B44A-9D21-249390BAA8E4}"/>
              </a:ext>
            </a:extLst>
          </p:cNvPr>
          <p:cNvSpPr>
            <a:spLocks noGrp="1"/>
          </p:cNvSpPr>
          <p:nvPr>
            <p:ph type="sldNum" sz="quarter" idx="12"/>
          </p:nvPr>
        </p:nvSpPr>
        <p:spPr/>
        <p:txBody>
          <a:bodyPr/>
          <a:lstStyle/>
          <a:p>
            <a:fld id="{BF6E61D5-95D1-FD42-ACC5-0966A1439C1A}" type="slidenum">
              <a:rPr lang="fr-FR" smtClean="0"/>
              <a:t>‹N°›</a:t>
            </a:fld>
            <a:endParaRPr lang="fr-FR"/>
          </a:p>
        </p:txBody>
      </p:sp>
    </p:spTree>
    <p:extLst>
      <p:ext uri="{BB962C8B-B14F-4D97-AF65-F5344CB8AC3E}">
        <p14:creationId xmlns:p14="http://schemas.microsoft.com/office/powerpoint/2010/main" val="38402762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6D8C897-6171-E943-A882-DCF93B0212B8}"/>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24DD90D8-123B-CA40-A384-8158D940DB6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2614349A-7A12-8343-8417-C5FD1DF8241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F4372226-4DA7-5149-B926-FBF39A42912D}"/>
              </a:ext>
            </a:extLst>
          </p:cNvPr>
          <p:cNvSpPr>
            <a:spLocks noGrp="1"/>
          </p:cNvSpPr>
          <p:nvPr>
            <p:ph type="dt" sz="half" idx="10"/>
          </p:nvPr>
        </p:nvSpPr>
        <p:spPr/>
        <p:txBody>
          <a:bodyPr/>
          <a:lstStyle/>
          <a:p>
            <a:fld id="{C8B25FA4-96A2-5F44-9F69-92014FB34062}" type="datetimeFigureOut">
              <a:rPr lang="fr-FR" smtClean="0"/>
              <a:t>03/05/2022</a:t>
            </a:fld>
            <a:endParaRPr lang="fr-FR"/>
          </a:p>
        </p:txBody>
      </p:sp>
      <p:sp>
        <p:nvSpPr>
          <p:cNvPr id="6" name="Espace réservé du pied de page 5">
            <a:extLst>
              <a:ext uri="{FF2B5EF4-FFF2-40B4-BE49-F238E27FC236}">
                <a16:creationId xmlns:a16="http://schemas.microsoft.com/office/drawing/2014/main" id="{07538F82-0BFF-4544-8193-1EDAA30A7DF4}"/>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86040435-9833-A640-9249-0270DE4079DD}"/>
              </a:ext>
            </a:extLst>
          </p:cNvPr>
          <p:cNvSpPr>
            <a:spLocks noGrp="1"/>
          </p:cNvSpPr>
          <p:nvPr>
            <p:ph type="sldNum" sz="quarter" idx="12"/>
          </p:nvPr>
        </p:nvSpPr>
        <p:spPr/>
        <p:txBody>
          <a:bodyPr/>
          <a:lstStyle/>
          <a:p>
            <a:fld id="{BF6E61D5-95D1-FD42-ACC5-0966A1439C1A}" type="slidenum">
              <a:rPr lang="fr-FR" smtClean="0"/>
              <a:t>‹N°›</a:t>
            </a:fld>
            <a:endParaRPr lang="fr-FR"/>
          </a:p>
        </p:txBody>
      </p:sp>
    </p:spTree>
    <p:extLst>
      <p:ext uri="{BB962C8B-B14F-4D97-AF65-F5344CB8AC3E}">
        <p14:creationId xmlns:p14="http://schemas.microsoft.com/office/powerpoint/2010/main" val="14786808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E848F23E-5A13-DF4A-A13E-CC0D8CB3611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515F40C8-2241-B148-9EBB-6EE94F12406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8BE98E07-F926-3A43-B8FC-FC5BD05EF56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8B25FA4-96A2-5F44-9F69-92014FB34062}" type="datetimeFigureOut">
              <a:rPr lang="fr-FR" smtClean="0"/>
              <a:t>03/05/2022</a:t>
            </a:fld>
            <a:endParaRPr lang="fr-FR"/>
          </a:p>
        </p:txBody>
      </p:sp>
      <p:sp>
        <p:nvSpPr>
          <p:cNvPr id="5" name="Espace réservé du pied de page 4">
            <a:extLst>
              <a:ext uri="{FF2B5EF4-FFF2-40B4-BE49-F238E27FC236}">
                <a16:creationId xmlns:a16="http://schemas.microsoft.com/office/drawing/2014/main" id="{95B8211C-0128-4643-9169-A0BC27FA983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F7363105-3C4A-634A-8C0E-283DFE5B7E1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F6E61D5-95D1-FD42-ACC5-0966A1439C1A}" type="slidenum">
              <a:rPr lang="fr-FR" smtClean="0"/>
              <a:t>‹N°›</a:t>
            </a:fld>
            <a:endParaRPr lang="fr-FR"/>
          </a:p>
        </p:txBody>
      </p:sp>
    </p:spTree>
    <p:extLst>
      <p:ext uri="{BB962C8B-B14F-4D97-AF65-F5344CB8AC3E}">
        <p14:creationId xmlns:p14="http://schemas.microsoft.com/office/powerpoint/2010/main" val="37295323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7095C996-C13D-0746-A65D-8D1028E545FB}"/>
              </a:ext>
            </a:extLst>
          </p:cNvPr>
          <p:cNvSpPr/>
          <p:nvPr/>
        </p:nvSpPr>
        <p:spPr>
          <a:xfrm>
            <a:off x="380999" y="421481"/>
            <a:ext cx="11430000" cy="6015037"/>
          </a:xfrm>
          <a:prstGeom prst="rect">
            <a:avLst/>
          </a:prstGeom>
          <a:solidFill>
            <a:schemeClr val="bg1"/>
          </a:solidFill>
          <a:ln>
            <a:solidFill>
              <a:schemeClr val="tx1"/>
            </a:solidFill>
          </a:ln>
          <a:effectLst>
            <a:outerShdw blurRad="63500" sx="101000" sy="101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ZoneTexte 3">
            <a:extLst>
              <a:ext uri="{FF2B5EF4-FFF2-40B4-BE49-F238E27FC236}">
                <a16:creationId xmlns:a16="http://schemas.microsoft.com/office/drawing/2014/main" id="{087EF011-7302-3542-A4ED-00C899B843D4}"/>
              </a:ext>
            </a:extLst>
          </p:cNvPr>
          <p:cNvSpPr txBox="1"/>
          <p:nvPr/>
        </p:nvSpPr>
        <p:spPr>
          <a:xfrm>
            <a:off x="1418894" y="1719107"/>
            <a:ext cx="9354207" cy="1200329"/>
          </a:xfrm>
          <a:prstGeom prst="rect">
            <a:avLst/>
          </a:prstGeom>
          <a:noFill/>
        </p:spPr>
        <p:txBody>
          <a:bodyPr wrap="square" rtlCol="0">
            <a:spAutoFit/>
          </a:bodyPr>
          <a:lstStyle/>
          <a:p>
            <a:pPr algn="ctr"/>
            <a:r>
              <a:rPr lang="fr-FR" sz="4000" dirty="0" err="1">
                <a:cs typeface="Agency FB" panose="020F0502020204030204" pitchFamily="34" charset="0"/>
              </a:rPr>
              <a:t>Fraud</a:t>
            </a:r>
            <a:r>
              <a:rPr lang="fr-FR" sz="4000" dirty="0">
                <a:cs typeface="Agency FB" panose="020F0502020204030204" pitchFamily="34" charset="0"/>
              </a:rPr>
              <a:t> Digital </a:t>
            </a:r>
            <a:r>
              <a:rPr lang="fr-FR" sz="4000" dirty="0" err="1">
                <a:cs typeface="Agency FB" panose="020F0502020204030204" pitchFamily="34" charset="0"/>
              </a:rPr>
              <a:t>Identity</a:t>
            </a:r>
            <a:r>
              <a:rPr lang="fr-FR" sz="4000" dirty="0">
                <a:cs typeface="Agency FB" panose="020F0502020204030204" pitchFamily="34" charset="0"/>
              </a:rPr>
              <a:t> </a:t>
            </a:r>
            <a:r>
              <a:rPr lang="fr-FR" sz="4000" dirty="0" err="1">
                <a:cs typeface="Agency FB" panose="020F0502020204030204" pitchFamily="34" charset="0"/>
              </a:rPr>
              <a:t>Factory</a:t>
            </a:r>
            <a:endParaRPr lang="fr-FR" sz="4000" dirty="0">
              <a:cs typeface="Agency FB" panose="020F0502020204030204" pitchFamily="34" charset="0"/>
            </a:endParaRPr>
          </a:p>
          <a:p>
            <a:pPr algn="ctr"/>
            <a:r>
              <a:rPr lang="fr-FR" sz="3200" dirty="0">
                <a:cs typeface="Agency FB" panose="020F0502020204030204" pitchFamily="34" charset="0"/>
              </a:rPr>
              <a:t>- Brief Logo -</a:t>
            </a:r>
          </a:p>
        </p:txBody>
      </p:sp>
      <p:pic>
        <p:nvPicPr>
          <p:cNvPr id="5" name="Image 4">
            <a:extLst>
              <a:ext uri="{FF2B5EF4-FFF2-40B4-BE49-F238E27FC236}">
                <a16:creationId xmlns:a16="http://schemas.microsoft.com/office/drawing/2014/main" id="{A353FFFF-1FF9-C5C4-51A0-7163E2714EAA}"/>
              </a:ext>
            </a:extLst>
          </p:cNvPr>
          <p:cNvPicPr>
            <a:picLocks noChangeAspect="1"/>
          </p:cNvPicPr>
          <p:nvPr/>
        </p:nvPicPr>
        <p:blipFill>
          <a:blip r:embed="rId2"/>
          <a:stretch>
            <a:fillRect/>
          </a:stretch>
        </p:blipFill>
        <p:spPr>
          <a:xfrm>
            <a:off x="4133847" y="4071353"/>
            <a:ext cx="3924300" cy="914400"/>
          </a:xfrm>
          <a:prstGeom prst="rect">
            <a:avLst/>
          </a:prstGeom>
        </p:spPr>
      </p:pic>
    </p:spTree>
    <p:extLst>
      <p:ext uri="{BB962C8B-B14F-4D97-AF65-F5344CB8AC3E}">
        <p14:creationId xmlns:p14="http://schemas.microsoft.com/office/powerpoint/2010/main" val="26098480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7095C996-C13D-0746-A65D-8D1028E545FB}"/>
              </a:ext>
            </a:extLst>
          </p:cNvPr>
          <p:cNvSpPr/>
          <p:nvPr/>
        </p:nvSpPr>
        <p:spPr>
          <a:xfrm>
            <a:off x="380999" y="421481"/>
            <a:ext cx="11430000" cy="6015037"/>
          </a:xfrm>
          <a:prstGeom prst="rect">
            <a:avLst/>
          </a:prstGeom>
          <a:solidFill>
            <a:schemeClr val="bg1"/>
          </a:solidFill>
          <a:ln>
            <a:solidFill>
              <a:schemeClr val="tx1"/>
            </a:solidFill>
          </a:ln>
          <a:effectLst>
            <a:outerShdw blurRad="635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ZoneTexte 4">
            <a:extLst>
              <a:ext uri="{FF2B5EF4-FFF2-40B4-BE49-F238E27FC236}">
                <a16:creationId xmlns:a16="http://schemas.microsoft.com/office/drawing/2014/main" id="{5B260EF8-C881-2D4B-9CB7-69F2EED33C43}"/>
              </a:ext>
            </a:extLst>
          </p:cNvPr>
          <p:cNvSpPr txBox="1"/>
          <p:nvPr/>
        </p:nvSpPr>
        <p:spPr>
          <a:xfrm>
            <a:off x="1418895" y="1967060"/>
            <a:ext cx="9354207" cy="2923877"/>
          </a:xfrm>
          <a:prstGeom prst="rect">
            <a:avLst/>
          </a:prstGeom>
          <a:noFill/>
        </p:spPr>
        <p:txBody>
          <a:bodyPr wrap="square" rtlCol="0">
            <a:spAutoFit/>
          </a:bodyPr>
          <a:lstStyle/>
          <a:p>
            <a:r>
              <a:rPr lang="en-US" sz="4000" dirty="0">
                <a:cs typeface="Agency FB" panose="020F0502020204030204" pitchFamily="34" charset="0"/>
              </a:rPr>
              <a:t>WHO WE ARE?</a:t>
            </a:r>
          </a:p>
          <a:p>
            <a:r>
              <a:rPr lang="en-US" dirty="0"/>
              <a:t>Losam is a marketing agency specializing in the creation and animation of communities. </a:t>
            </a:r>
          </a:p>
          <a:p>
            <a:r>
              <a:rPr lang="en-US" b="1" dirty="0"/>
              <a:t>Losam created a community </a:t>
            </a:r>
            <a:r>
              <a:rPr lang="en-US" dirty="0"/>
              <a:t>in partnership with Adobe, a think tank dedicated to anti-fraud director in the bank and insurance sectors.</a:t>
            </a:r>
          </a:p>
          <a:p>
            <a:endParaRPr lang="en-US" dirty="0"/>
          </a:p>
          <a:p>
            <a:r>
              <a:rPr lang="en-US" b="1" dirty="0"/>
              <a:t>This new Losam community corresponds to: </a:t>
            </a:r>
          </a:p>
          <a:p>
            <a:r>
              <a:rPr lang="en-US" dirty="0"/>
              <a:t>-1 founding committee composed of 8/10 leaders which will define the themes of the different meetings</a:t>
            </a:r>
            <a:endParaRPr lang="en-US" b="1" dirty="0"/>
          </a:p>
          <a:p>
            <a:pPr>
              <a:buFontTx/>
              <a:buChar char="-"/>
            </a:pPr>
            <a:r>
              <a:rPr lang="en-US" dirty="0"/>
              <a:t>3 meetings a year (3 breakfasts)</a:t>
            </a:r>
          </a:p>
        </p:txBody>
      </p:sp>
    </p:spTree>
    <p:extLst>
      <p:ext uri="{BB962C8B-B14F-4D97-AF65-F5344CB8AC3E}">
        <p14:creationId xmlns:p14="http://schemas.microsoft.com/office/powerpoint/2010/main" val="30602255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7095C996-C13D-0746-A65D-8D1028E545FB}"/>
              </a:ext>
            </a:extLst>
          </p:cNvPr>
          <p:cNvSpPr/>
          <p:nvPr/>
        </p:nvSpPr>
        <p:spPr>
          <a:xfrm>
            <a:off x="380999" y="421481"/>
            <a:ext cx="11430000" cy="6015037"/>
          </a:xfrm>
          <a:prstGeom prst="rect">
            <a:avLst/>
          </a:prstGeom>
          <a:solidFill>
            <a:schemeClr val="bg1"/>
          </a:solidFill>
          <a:ln>
            <a:solidFill>
              <a:schemeClr val="tx1"/>
            </a:solidFill>
          </a:ln>
          <a:effectLst>
            <a:outerShdw blurRad="635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ZoneTexte 2">
            <a:extLst>
              <a:ext uri="{FF2B5EF4-FFF2-40B4-BE49-F238E27FC236}">
                <a16:creationId xmlns:a16="http://schemas.microsoft.com/office/drawing/2014/main" id="{9AD1C49E-E7CD-CF4D-84B5-397EA0C75388}"/>
              </a:ext>
            </a:extLst>
          </p:cNvPr>
          <p:cNvSpPr txBox="1"/>
          <p:nvPr/>
        </p:nvSpPr>
        <p:spPr>
          <a:xfrm>
            <a:off x="1418895" y="1690061"/>
            <a:ext cx="9354207" cy="3477875"/>
          </a:xfrm>
          <a:prstGeom prst="rect">
            <a:avLst/>
          </a:prstGeom>
          <a:noFill/>
        </p:spPr>
        <p:txBody>
          <a:bodyPr wrap="square" rtlCol="0">
            <a:spAutoFit/>
          </a:bodyPr>
          <a:lstStyle/>
          <a:p>
            <a:r>
              <a:rPr lang="en-US" sz="4000" dirty="0">
                <a:cs typeface="Agency FB" panose="020F0502020204030204" pitchFamily="34" charset="0"/>
              </a:rPr>
              <a:t>WHO IS                        ?</a:t>
            </a:r>
          </a:p>
          <a:p>
            <a:r>
              <a:rPr lang="en-US" i="1" dirty="0"/>
              <a:t>« LexisNexis Risk Solutions is the global leader in providing critical information that helps governments and businesses in all sectors assess, predict and manage risk. We are part of the LexisNexis Risk Solutions Group, a portfolio of brands spanning various industries and providing clients with innovative technologies, information-based analytics, decision-making tools and data services. »</a:t>
            </a:r>
          </a:p>
          <a:p>
            <a:endParaRPr lang="en-US" dirty="0"/>
          </a:p>
          <a:p>
            <a:r>
              <a:rPr lang="en-US" dirty="0"/>
              <a:t>Their scope:</a:t>
            </a:r>
          </a:p>
          <a:p>
            <a:r>
              <a:rPr lang="en-US" dirty="0"/>
              <a:t>Give your company the means to succeed</a:t>
            </a:r>
          </a:p>
          <a:p>
            <a:r>
              <a:rPr lang="en-US" dirty="0"/>
              <a:t>Innovation and expertise</a:t>
            </a:r>
          </a:p>
          <a:p>
            <a:r>
              <a:rPr lang="en-US" dirty="0"/>
              <a:t>Commitment to data accountability</a:t>
            </a:r>
          </a:p>
        </p:txBody>
      </p:sp>
      <p:pic>
        <p:nvPicPr>
          <p:cNvPr id="6" name="Image 5">
            <a:extLst>
              <a:ext uri="{FF2B5EF4-FFF2-40B4-BE49-F238E27FC236}">
                <a16:creationId xmlns:a16="http://schemas.microsoft.com/office/drawing/2014/main" id="{748D3E0B-40EB-E983-EAE8-73C3A41DDC41}"/>
              </a:ext>
            </a:extLst>
          </p:cNvPr>
          <p:cNvPicPr>
            <a:picLocks noChangeAspect="1"/>
          </p:cNvPicPr>
          <p:nvPr/>
        </p:nvPicPr>
        <p:blipFill>
          <a:blip r:embed="rId2"/>
          <a:stretch>
            <a:fillRect/>
          </a:stretch>
        </p:blipFill>
        <p:spPr>
          <a:xfrm>
            <a:off x="3363678" y="1759140"/>
            <a:ext cx="2239657" cy="521862"/>
          </a:xfrm>
          <a:prstGeom prst="rect">
            <a:avLst/>
          </a:prstGeom>
        </p:spPr>
      </p:pic>
    </p:spTree>
    <p:extLst>
      <p:ext uri="{BB962C8B-B14F-4D97-AF65-F5344CB8AC3E}">
        <p14:creationId xmlns:p14="http://schemas.microsoft.com/office/powerpoint/2010/main" val="1480899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7095C996-C13D-0746-A65D-8D1028E545FB}"/>
              </a:ext>
            </a:extLst>
          </p:cNvPr>
          <p:cNvSpPr/>
          <p:nvPr/>
        </p:nvSpPr>
        <p:spPr>
          <a:xfrm>
            <a:off x="380999" y="421481"/>
            <a:ext cx="11430000" cy="6015037"/>
          </a:xfrm>
          <a:prstGeom prst="rect">
            <a:avLst/>
          </a:prstGeom>
          <a:solidFill>
            <a:schemeClr val="bg1"/>
          </a:solidFill>
          <a:ln>
            <a:solidFill>
              <a:schemeClr val="tx1"/>
            </a:solidFill>
          </a:ln>
          <a:effectLst>
            <a:outerShdw blurRad="635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ZoneTexte 2">
            <a:extLst>
              <a:ext uri="{FF2B5EF4-FFF2-40B4-BE49-F238E27FC236}">
                <a16:creationId xmlns:a16="http://schemas.microsoft.com/office/drawing/2014/main" id="{D9AA23BF-2492-734B-9F5A-DFB2D6F85EAC}"/>
              </a:ext>
            </a:extLst>
          </p:cNvPr>
          <p:cNvSpPr txBox="1"/>
          <p:nvPr/>
        </p:nvSpPr>
        <p:spPr>
          <a:xfrm>
            <a:off x="1418895" y="1551562"/>
            <a:ext cx="9354207" cy="3754874"/>
          </a:xfrm>
          <a:prstGeom prst="rect">
            <a:avLst/>
          </a:prstGeom>
          <a:noFill/>
        </p:spPr>
        <p:txBody>
          <a:bodyPr wrap="square" rtlCol="0">
            <a:spAutoFit/>
          </a:bodyPr>
          <a:lstStyle/>
          <a:p>
            <a:r>
              <a:rPr lang="en-US" sz="4000" dirty="0">
                <a:cs typeface="Agency FB" panose="020F0502020204030204" pitchFamily="34" charset="0"/>
              </a:rPr>
              <a:t>TARGET &amp; POSITIONING</a:t>
            </a:r>
          </a:p>
          <a:p>
            <a:r>
              <a:rPr lang="en-US" dirty="0"/>
              <a:t>We create this community to promote LexisNexis Risk Solutions solution, to integrate it into company’s strategies, to network with high-level decision-makers inside companies</a:t>
            </a:r>
          </a:p>
          <a:p>
            <a:endParaRPr lang="en-US" dirty="0"/>
          </a:p>
          <a:p>
            <a:r>
              <a:rPr lang="en-US" dirty="0"/>
              <a:t>Target of the Lab:</a:t>
            </a:r>
          </a:p>
          <a:p>
            <a:r>
              <a:rPr lang="en-US" dirty="0"/>
              <a:t>Director of Anti-Fraud; Director of Payments; Director of Electronic Security</a:t>
            </a:r>
          </a:p>
          <a:p>
            <a:r>
              <a:rPr lang="en-US" dirty="0"/>
              <a:t> </a:t>
            </a:r>
          </a:p>
          <a:p>
            <a:r>
              <a:rPr lang="en-US" dirty="0"/>
              <a:t>Positioning:</a:t>
            </a:r>
          </a:p>
          <a:p>
            <a:r>
              <a:rPr lang="en-US" dirty="0"/>
              <a:t>-High-end, we address a target of corporate decision makers</a:t>
            </a:r>
          </a:p>
          <a:p>
            <a:r>
              <a:rPr lang="en-US" dirty="0"/>
              <a:t>-Professional, we address corporate companies exclusively</a:t>
            </a:r>
          </a:p>
          <a:p>
            <a:r>
              <a:rPr lang="en-US" dirty="0"/>
              <a:t>-The club is confidential and is focused on sharing the best practices about design and creation through innovation</a:t>
            </a:r>
          </a:p>
        </p:txBody>
      </p:sp>
    </p:spTree>
    <p:extLst>
      <p:ext uri="{BB962C8B-B14F-4D97-AF65-F5344CB8AC3E}">
        <p14:creationId xmlns:p14="http://schemas.microsoft.com/office/powerpoint/2010/main" val="15831865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7095C996-C13D-0746-A65D-8D1028E545FB}"/>
              </a:ext>
            </a:extLst>
          </p:cNvPr>
          <p:cNvSpPr/>
          <p:nvPr/>
        </p:nvSpPr>
        <p:spPr>
          <a:xfrm>
            <a:off x="380999" y="421481"/>
            <a:ext cx="11430000" cy="6015037"/>
          </a:xfrm>
          <a:prstGeom prst="rect">
            <a:avLst/>
          </a:prstGeom>
          <a:solidFill>
            <a:schemeClr val="bg1"/>
          </a:solidFill>
          <a:ln>
            <a:solidFill>
              <a:schemeClr val="tx1"/>
            </a:solidFill>
          </a:ln>
          <a:effectLst>
            <a:outerShdw blurRad="635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ZoneTexte 2">
            <a:extLst>
              <a:ext uri="{FF2B5EF4-FFF2-40B4-BE49-F238E27FC236}">
                <a16:creationId xmlns:a16="http://schemas.microsoft.com/office/drawing/2014/main" id="{FA665CF2-71F2-A549-9E38-31AC204CB30D}"/>
              </a:ext>
            </a:extLst>
          </p:cNvPr>
          <p:cNvSpPr txBox="1"/>
          <p:nvPr/>
        </p:nvSpPr>
        <p:spPr>
          <a:xfrm>
            <a:off x="1418895" y="613866"/>
            <a:ext cx="9354207" cy="707886"/>
          </a:xfrm>
          <a:prstGeom prst="rect">
            <a:avLst/>
          </a:prstGeom>
          <a:noFill/>
        </p:spPr>
        <p:txBody>
          <a:bodyPr wrap="square" rtlCol="0">
            <a:spAutoFit/>
          </a:bodyPr>
          <a:lstStyle/>
          <a:p>
            <a:r>
              <a:rPr lang="fr-FR" sz="4000" dirty="0">
                <a:cs typeface="Agency FB" panose="020F0502020204030204" pitchFamily="34" charset="0"/>
              </a:rPr>
              <a:t>BRAND GUIDELINES - fonts</a:t>
            </a:r>
          </a:p>
        </p:txBody>
      </p:sp>
      <p:pic>
        <p:nvPicPr>
          <p:cNvPr id="16" name="Image 15">
            <a:extLst>
              <a:ext uri="{FF2B5EF4-FFF2-40B4-BE49-F238E27FC236}">
                <a16:creationId xmlns:a16="http://schemas.microsoft.com/office/drawing/2014/main" id="{DEA9A83A-CF66-085E-8F65-7221F2826026}"/>
              </a:ext>
            </a:extLst>
          </p:cNvPr>
          <p:cNvPicPr>
            <a:picLocks noChangeAspect="1"/>
          </p:cNvPicPr>
          <p:nvPr/>
        </p:nvPicPr>
        <p:blipFill rotWithShape="1">
          <a:blip r:embed="rId2"/>
          <a:srcRect b="49675"/>
          <a:stretch/>
        </p:blipFill>
        <p:spPr>
          <a:xfrm>
            <a:off x="1418895" y="1748904"/>
            <a:ext cx="4100950" cy="3901491"/>
          </a:xfrm>
          <a:prstGeom prst="rect">
            <a:avLst/>
          </a:prstGeom>
        </p:spPr>
      </p:pic>
      <p:pic>
        <p:nvPicPr>
          <p:cNvPr id="17" name="Image 16">
            <a:extLst>
              <a:ext uri="{FF2B5EF4-FFF2-40B4-BE49-F238E27FC236}">
                <a16:creationId xmlns:a16="http://schemas.microsoft.com/office/drawing/2014/main" id="{60DB9544-6E73-88A6-B4DB-AE7D13B186CD}"/>
              </a:ext>
            </a:extLst>
          </p:cNvPr>
          <p:cNvPicPr>
            <a:picLocks noChangeAspect="1"/>
          </p:cNvPicPr>
          <p:nvPr/>
        </p:nvPicPr>
        <p:blipFill rotWithShape="1">
          <a:blip r:embed="rId2"/>
          <a:srcRect t="49675"/>
          <a:stretch/>
        </p:blipFill>
        <p:spPr>
          <a:xfrm>
            <a:off x="6672152" y="1748904"/>
            <a:ext cx="4100950" cy="3901491"/>
          </a:xfrm>
          <a:prstGeom prst="rect">
            <a:avLst/>
          </a:prstGeom>
        </p:spPr>
      </p:pic>
    </p:spTree>
    <p:extLst>
      <p:ext uri="{BB962C8B-B14F-4D97-AF65-F5344CB8AC3E}">
        <p14:creationId xmlns:p14="http://schemas.microsoft.com/office/powerpoint/2010/main" val="18225141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7095C996-C13D-0746-A65D-8D1028E545FB}"/>
              </a:ext>
            </a:extLst>
          </p:cNvPr>
          <p:cNvSpPr/>
          <p:nvPr/>
        </p:nvSpPr>
        <p:spPr>
          <a:xfrm>
            <a:off x="380999" y="421481"/>
            <a:ext cx="11430000" cy="6015037"/>
          </a:xfrm>
          <a:prstGeom prst="rect">
            <a:avLst/>
          </a:prstGeom>
          <a:solidFill>
            <a:schemeClr val="bg1"/>
          </a:solidFill>
          <a:ln>
            <a:solidFill>
              <a:schemeClr val="tx1"/>
            </a:solidFill>
          </a:ln>
          <a:effectLst>
            <a:outerShdw blurRad="635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ZoneTexte 2">
            <a:extLst>
              <a:ext uri="{FF2B5EF4-FFF2-40B4-BE49-F238E27FC236}">
                <a16:creationId xmlns:a16="http://schemas.microsoft.com/office/drawing/2014/main" id="{FA665CF2-71F2-A549-9E38-31AC204CB30D}"/>
              </a:ext>
            </a:extLst>
          </p:cNvPr>
          <p:cNvSpPr txBox="1"/>
          <p:nvPr/>
        </p:nvSpPr>
        <p:spPr>
          <a:xfrm>
            <a:off x="1418895" y="613866"/>
            <a:ext cx="9354207" cy="707886"/>
          </a:xfrm>
          <a:prstGeom prst="rect">
            <a:avLst/>
          </a:prstGeom>
          <a:noFill/>
        </p:spPr>
        <p:txBody>
          <a:bodyPr wrap="square" rtlCol="0">
            <a:spAutoFit/>
          </a:bodyPr>
          <a:lstStyle/>
          <a:p>
            <a:r>
              <a:rPr lang="fr-FR" sz="4000" dirty="0">
                <a:cs typeface="Agency FB" panose="020F0502020204030204" pitchFamily="34" charset="0"/>
              </a:rPr>
              <a:t>BRAND GUIDELINES - </a:t>
            </a:r>
            <a:r>
              <a:rPr lang="fr-FR" sz="4000" dirty="0" err="1">
                <a:cs typeface="Agency FB" panose="020F0502020204030204" pitchFamily="34" charset="0"/>
              </a:rPr>
              <a:t>colors</a:t>
            </a:r>
            <a:endParaRPr lang="fr-FR" sz="4000" dirty="0">
              <a:cs typeface="Agency FB" panose="020F0502020204030204" pitchFamily="34" charset="0"/>
            </a:endParaRPr>
          </a:p>
        </p:txBody>
      </p:sp>
      <p:pic>
        <p:nvPicPr>
          <p:cNvPr id="10" name="Image 9">
            <a:extLst>
              <a:ext uri="{FF2B5EF4-FFF2-40B4-BE49-F238E27FC236}">
                <a16:creationId xmlns:a16="http://schemas.microsoft.com/office/drawing/2014/main" id="{2D85EC70-A3DA-CD00-D3A5-A2E81635123D}"/>
              </a:ext>
            </a:extLst>
          </p:cNvPr>
          <p:cNvPicPr>
            <a:picLocks noChangeAspect="1"/>
          </p:cNvPicPr>
          <p:nvPr/>
        </p:nvPicPr>
        <p:blipFill>
          <a:blip r:embed="rId2"/>
          <a:stretch>
            <a:fillRect/>
          </a:stretch>
        </p:blipFill>
        <p:spPr>
          <a:xfrm>
            <a:off x="869058" y="2153363"/>
            <a:ext cx="3091541" cy="2551272"/>
          </a:xfrm>
          <a:prstGeom prst="rect">
            <a:avLst/>
          </a:prstGeom>
        </p:spPr>
      </p:pic>
      <p:pic>
        <p:nvPicPr>
          <p:cNvPr id="14" name="Image 13">
            <a:extLst>
              <a:ext uri="{FF2B5EF4-FFF2-40B4-BE49-F238E27FC236}">
                <a16:creationId xmlns:a16="http://schemas.microsoft.com/office/drawing/2014/main" id="{FA957251-049A-4BEC-20A3-CB91E490F648}"/>
              </a:ext>
            </a:extLst>
          </p:cNvPr>
          <p:cNvPicPr>
            <a:picLocks noChangeAspect="1"/>
          </p:cNvPicPr>
          <p:nvPr/>
        </p:nvPicPr>
        <p:blipFill>
          <a:blip r:embed="rId3"/>
          <a:stretch>
            <a:fillRect/>
          </a:stretch>
        </p:blipFill>
        <p:spPr>
          <a:xfrm>
            <a:off x="4448658" y="1514137"/>
            <a:ext cx="6965042" cy="4095093"/>
          </a:xfrm>
          <a:prstGeom prst="rect">
            <a:avLst/>
          </a:prstGeom>
        </p:spPr>
      </p:pic>
    </p:spTree>
    <p:extLst>
      <p:ext uri="{BB962C8B-B14F-4D97-AF65-F5344CB8AC3E}">
        <p14:creationId xmlns:p14="http://schemas.microsoft.com/office/powerpoint/2010/main" val="19556072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7095C996-C13D-0746-A65D-8D1028E545FB}"/>
              </a:ext>
            </a:extLst>
          </p:cNvPr>
          <p:cNvSpPr/>
          <p:nvPr/>
        </p:nvSpPr>
        <p:spPr>
          <a:xfrm>
            <a:off x="380999" y="421481"/>
            <a:ext cx="11430000" cy="6015037"/>
          </a:xfrm>
          <a:prstGeom prst="rect">
            <a:avLst/>
          </a:prstGeom>
          <a:solidFill>
            <a:schemeClr val="bg1"/>
          </a:solidFill>
          <a:ln>
            <a:solidFill>
              <a:schemeClr val="tx1"/>
            </a:solidFill>
          </a:ln>
          <a:effectLst>
            <a:outerShdw blurRad="635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5" name="Triangle 14">
            <a:extLst>
              <a:ext uri="{FF2B5EF4-FFF2-40B4-BE49-F238E27FC236}">
                <a16:creationId xmlns:a16="http://schemas.microsoft.com/office/drawing/2014/main" id="{3B406FEC-364D-FF45-A8C7-322E414EF9E2}"/>
              </a:ext>
            </a:extLst>
          </p:cNvPr>
          <p:cNvSpPr/>
          <p:nvPr/>
        </p:nvSpPr>
        <p:spPr>
          <a:xfrm rot="10800000">
            <a:off x="4858322" y="2961022"/>
            <a:ext cx="305079" cy="256607"/>
          </a:xfrm>
          <a:prstGeom prs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6" name="Triangle 15">
            <a:extLst>
              <a:ext uri="{FF2B5EF4-FFF2-40B4-BE49-F238E27FC236}">
                <a16:creationId xmlns:a16="http://schemas.microsoft.com/office/drawing/2014/main" id="{33E4C9DE-24B1-AF40-AE6F-C6B58387C0A4}"/>
              </a:ext>
            </a:extLst>
          </p:cNvPr>
          <p:cNvSpPr/>
          <p:nvPr/>
        </p:nvSpPr>
        <p:spPr>
          <a:xfrm rot="10800000">
            <a:off x="6558313" y="3329411"/>
            <a:ext cx="305079" cy="256607"/>
          </a:xfrm>
          <a:prstGeom prs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7" name="Triangle 16">
            <a:extLst>
              <a:ext uri="{FF2B5EF4-FFF2-40B4-BE49-F238E27FC236}">
                <a16:creationId xmlns:a16="http://schemas.microsoft.com/office/drawing/2014/main" id="{159A4AE1-5583-CF47-97DD-F2EC561F68C5}"/>
              </a:ext>
            </a:extLst>
          </p:cNvPr>
          <p:cNvSpPr/>
          <p:nvPr/>
        </p:nvSpPr>
        <p:spPr>
          <a:xfrm rot="10800000">
            <a:off x="5515487" y="3730066"/>
            <a:ext cx="305079" cy="256607"/>
          </a:xfrm>
          <a:prstGeom prs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8" name="Triangle 17">
            <a:extLst>
              <a:ext uri="{FF2B5EF4-FFF2-40B4-BE49-F238E27FC236}">
                <a16:creationId xmlns:a16="http://schemas.microsoft.com/office/drawing/2014/main" id="{878704D5-1E92-D648-BEF8-3D34D9D12587}"/>
              </a:ext>
            </a:extLst>
          </p:cNvPr>
          <p:cNvSpPr/>
          <p:nvPr/>
        </p:nvSpPr>
        <p:spPr>
          <a:xfrm rot="10800000">
            <a:off x="7599098" y="4079633"/>
            <a:ext cx="305079" cy="256607"/>
          </a:xfrm>
          <a:prstGeom prs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9" name="Triangle 18">
            <a:extLst>
              <a:ext uri="{FF2B5EF4-FFF2-40B4-BE49-F238E27FC236}">
                <a16:creationId xmlns:a16="http://schemas.microsoft.com/office/drawing/2014/main" id="{831B10C8-2905-4E49-AA8A-0FB525A5B424}"/>
              </a:ext>
            </a:extLst>
          </p:cNvPr>
          <p:cNvSpPr/>
          <p:nvPr/>
        </p:nvSpPr>
        <p:spPr>
          <a:xfrm rot="10800000">
            <a:off x="6086611" y="4476233"/>
            <a:ext cx="305079" cy="256607"/>
          </a:xfrm>
          <a:prstGeom prs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20" name="Triangle 19">
            <a:extLst>
              <a:ext uri="{FF2B5EF4-FFF2-40B4-BE49-F238E27FC236}">
                <a16:creationId xmlns:a16="http://schemas.microsoft.com/office/drawing/2014/main" id="{036B9FBE-D5C7-9048-AD42-8EEC5135C1E4}"/>
              </a:ext>
            </a:extLst>
          </p:cNvPr>
          <p:cNvSpPr/>
          <p:nvPr/>
        </p:nvSpPr>
        <p:spPr>
          <a:xfrm rot="10800000">
            <a:off x="6558313" y="4865400"/>
            <a:ext cx="305079" cy="256607"/>
          </a:xfrm>
          <a:prstGeom prs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21" name="Triangle 20">
            <a:extLst>
              <a:ext uri="{FF2B5EF4-FFF2-40B4-BE49-F238E27FC236}">
                <a16:creationId xmlns:a16="http://schemas.microsoft.com/office/drawing/2014/main" id="{7F0E31D7-E7A6-714F-B9B7-5038AFE83F9A}"/>
              </a:ext>
            </a:extLst>
          </p:cNvPr>
          <p:cNvSpPr/>
          <p:nvPr/>
        </p:nvSpPr>
        <p:spPr>
          <a:xfrm rot="10800000">
            <a:off x="7599098" y="5233251"/>
            <a:ext cx="305079" cy="256607"/>
          </a:xfrm>
          <a:prstGeom prst="triangl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4" name="ZoneTexte 3">
            <a:extLst>
              <a:ext uri="{FF2B5EF4-FFF2-40B4-BE49-F238E27FC236}">
                <a16:creationId xmlns:a16="http://schemas.microsoft.com/office/drawing/2014/main" id="{F0087018-BF9D-9D43-ADD8-58C9E3058D21}"/>
              </a:ext>
            </a:extLst>
          </p:cNvPr>
          <p:cNvSpPr txBox="1"/>
          <p:nvPr/>
        </p:nvSpPr>
        <p:spPr>
          <a:xfrm>
            <a:off x="1113100" y="2899895"/>
            <a:ext cx="2928937" cy="2750112"/>
          </a:xfrm>
          <a:prstGeom prst="rect">
            <a:avLst/>
          </a:prstGeom>
          <a:noFill/>
        </p:spPr>
        <p:txBody>
          <a:bodyPr wrap="square" rtlCol="0">
            <a:spAutoFit/>
          </a:bodyPr>
          <a:lstStyle/>
          <a:p>
            <a:pPr algn="r">
              <a:lnSpc>
                <a:spcPts val="2980"/>
              </a:lnSpc>
            </a:pPr>
            <a:r>
              <a:rPr lang="fr-FR" dirty="0" err="1"/>
              <a:t>Elegant</a:t>
            </a:r>
            <a:endParaRPr lang="fr-FR" dirty="0"/>
          </a:p>
          <a:p>
            <a:pPr algn="r">
              <a:lnSpc>
                <a:spcPts val="2980"/>
              </a:lnSpc>
            </a:pPr>
            <a:r>
              <a:rPr lang="fr-FR" dirty="0" err="1"/>
              <a:t>Funny</a:t>
            </a:r>
            <a:endParaRPr lang="fr-FR" dirty="0"/>
          </a:p>
          <a:p>
            <a:pPr algn="r">
              <a:lnSpc>
                <a:spcPts val="2980"/>
              </a:lnSpc>
            </a:pPr>
            <a:r>
              <a:rPr lang="fr-FR" dirty="0" err="1"/>
              <a:t>Traditionnal</a:t>
            </a:r>
            <a:endParaRPr lang="fr-FR" dirty="0"/>
          </a:p>
          <a:p>
            <a:pPr algn="r">
              <a:lnSpc>
                <a:spcPts val="2980"/>
              </a:lnSpc>
            </a:pPr>
            <a:r>
              <a:rPr lang="fr-FR" dirty="0"/>
              <a:t>Personnel</a:t>
            </a:r>
          </a:p>
          <a:p>
            <a:pPr algn="r">
              <a:lnSpc>
                <a:spcPts val="2980"/>
              </a:lnSpc>
            </a:pPr>
            <a:r>
              <a:rPr lang="fr-FR" dirty="0" err="1"/>
              <a:t>Feminine</a:t>
            </a:r>
            <a:endParaRPr lang="fr-FR" dirty="0"/>
          </a:p>
          <a:p>
            <a:pPr algn="r">
              <a:lnSpc>
                <a:spcPts val="2980"/>
              </a:lnSpc>
            </a:pPr>
            <a:r>
              <a:rPr lang="fr-FR" dirty="0" err="1"/>
              <a:t>Colourful</a:t>
            </a:r>
            <a:endParaRPr lang="fr-FR" dirty="0"/>
          </a:p>
          <a:p>
            <a:pPr algn="r">
              <a:lnSpc>
                <a:spcPts val="2980"/>
              </a:lnSpc>
            </a:pPr>
            <a:r>
              <a:rPr lang="fr-FR" dirty="0" err="1"/>
              <a:t>Low</a:t>
            </a:r>
            <a:r>
              <a:rPr lang="fr-FR" dirty="0"/>
              <a:t> end</a:t>
            </a:r>
          </a:p>
        </p:txBody>
      </p:sp>
      <p:sp>
        <p:nvSpPr>
          <p:cNvPr id="6" name="ZoneTexte 5">
            <a:extLst>
              <a:ext uri="{FF2B5EF4-FFF2-40B4-BE49-F238E27FC236}">
                <a16:creationId xmlns:a16="http://schemas.microsoft.com/office/drawing/2014/main" id="{6F32609D-003F-8D48-8A94-9C4111F6EF61}"/>
              </a:ext>
            </a:extLst>
          </p:cNvPr>
          <p:cNvSpPr txBox="1"/>
          <p:nvPr/>
        </p:nvSpPr>
        <p:spPr>
          <a:xfrm>
            <a:off x="8149959" y="2956069"/>
            <a:ext cx="2928937" cy="2750112"/>
          </a:xfrm>
          <a:prstGeom prst="rect">
            <a:avLst/>
          </a:prstGeom>
          <a:noFill/>
        </p:spPr>
        <p:txBody>
          <a:bodyPr wrap="square" rtlCol="0">
            <a:spAutoFit/>
          </a:bodyPr>
          <a:lstStyle/>
          <a:p>
            <a:pPr>
              <a:lnSpc>
                <a:spcPts val="2980"/>
              </a:lnSpc>
            </a:pPr>
            <a:r>
              <a:rPr lang="fr-FR" dirty="0"/>
              <a:t>Bold</a:t>
            </a:r>
          </a:p>
          <a:p>
            <a:pPr>
              <a:lnSpc>
                <a:spcPts val="2980"/>
              </a:lnSpc>
            </a:pPr>
            <a:r>
              <a:rPr lang="fr-FR" dirty="0" err="1"/>
              <a:t>Serious</a:t>
            </a:r>
            <a:endParaRPr lang="fr-FR" dirty="0"/>
          </a:p>
          <a:p>
            <a:pPr>
              <a:lnSpc>
                <a:spcPts val="2980"/>
              </a:lnSpc>
            </a:pPr>
            <a:r>
              <a:rPr lang="fr-FR" dirty="0"/>
              <a:t>Modern</a:t>
            </a:r>
          </a:p>
          <a:p>
            <a:pPr>
              <a:lnSpc>
                <a:spcPts val="2980"/>
              </a:lnSpc>
            </a:pPr>
            <a:r>
              <a:rPr lang="fr-FR" dirty="0"/>
              <a:t>Professional</a:t>
            </a:r>
          </a:p>
          <a:p>
            <a:pPr>
              <a:lnSpc>
                <a:spcPts val="2980"/>
              </a:lnSpc>
            </a:pPr>
            <a:r>
              <a:rPr lang="fr-FR" dirty="0"/>
              <a:t>Masculine</a:t>
            </a:r>
          </a:p>
          <a:p>
            <a:pPr>
              <a:lnSpc>
                <a:spcPts val="2980"/>
              </a:lnSpc>
            </a:pPr>
            <a:r>
              <a:rPr lang="fr-FR" dirty="0"/>
              <a:t>Black and White</a:t>
            </a:r>
          </a:p>
          <a:p>
            <a:pPr>
              <a:lnSpc>
                <a:spcPts val="2980"/>
              </a:lnSpc>
            </a:pPr>
            <a:r>
              <a:rPr lang="fr-FR" dirty="0"/>
              <a:t>Top of the line</a:t>
            </a:r>
          </a:p>
        </p:txBody>
      </p:sp>
      <p:cxnSp>
        <p:nvCxnSpPr>
          <p:cNvPr id="23" name="Connecteur droit 22">
            <a:extLst>
              <a:ext uri="{FF2B5EF4-FFF2-40B4-BE49-F238E27FC236}">
                <a16:creationId xmlns:a16="http://schemas.microsoft.com/office/drawing/2014/main" id="{1977C3C5-596B-5A4E-A305-45B7643D339D}"/>
              </a:ext>
            </a:extLst>
          </p:cNvPr>
          <p:cNvCxnSpPr/>
          <p:nvPr/>
        </p:nvCxnSpPr>
        <p:spPr>
          <a:xfrm>
            <a:off x="4121773" y="3204085"/>
            <a:ext cx="3962400" cy="0"/>
          </a:xfrm>
          <a:prstGeom prst="line">
            <a:avLst/>
          </a:prstGeom>
          <a:ln w="38100">
            <a:solidFill>
              <a:schemeClr val="tx1"/>
            </a:solidFill>
          </a:ln>
        </p:spPr>
        <p:style>
          <a:lnRef idx="1">
            <a:schemeClr val="dk1"/>
          </a:lnRef>
          <a:fillRef idx="0">
            <a:schemeClr val="dk1"/>
          </a:fillRef>
          <a:effectRef idx="0">
            <a:schemeClr val="dk1"/>
          </a:effectRef>
          <a:fontRef idx="minor">
            <a:schemeClr val="tx1"/>
          </a:fontRef>
        </p:style>
      </p:cxnSp>
      <p:cxnSp>
        <p:nvCxnSpPr>
          <p:cNvPr id="24" name="Connecteur droit 23">
            <a:extLst>
              <a:ext uri="{FF2B5EF4-FFF2-40B4-BE49-F238E27FC236}">
                <a16:creationId xmlns:a16="http://schemas.microsoft.com/office/drawing/2014/main" id="{EEEE9337-10DB-2640-AD64-DA58FC2A8298}"/>
              </a:ext>
            </a:extLst>
          </p:cNvPr>
          <p:cNvCxnSpPr/>
          <p:nvPr/>
        </p:nvCxnSpPr>
        <p:spPr>
          <a:xfrm>
            <a:off x="4121773" y="3558286"/>
            <a:ext cx="3962400" cy="0"/>
          </a:xfrm>
          <a:prstGeom prst="line">
            <a:avLst/>
          </a:prstGeom>
          <a:ln w="38100">
            <a:solidFill>
              <a:schemeClr val="tx1"/>
            </a:solidFill>
          </a:ln>
        </p:spPr>
        <p:style>
          <a:lnRef idx="1">
            <a:schemeClr val="dk1"/>
          </a:lnRef>
          <a:fillRef idx="0">
            <a:schemeClr val="dk1"/>
          </a:fillRef>
          <a:effectRef idx="0">
            <a:schemeClr val="dk1"/>
          </a:effectRef>
          <a:fontRef idx="minor">
            <a:schemeClr val="tx1"/>
          </a:fontRef>
        </p:style>
      </p:cxnSp>
      <p:cxnSp>
        <p:nvCxnSpPr>
          <p:cNvPr id="25" name="Connecteur droit 24">
            <a:extLst>
              <a:ext uri="{FF2B5EF4-FFF2-40B4-BE49-F238E27FC236}">
                <a16:creationId xmlns:a16="http://schemas.microsoft.com/office/drawing/2014/main" id="{448B129E-45A1-7F41-9002-E352511A289F}"/>
              </a:ext>
            </a:extLst>
          </p:cNvPr>
          <p:cNvCxnSpPr/>
          <p:nvPr/>
        </p:nvCxnSpPr>
        <p:spPr>
          <a:xfrm>
            <a:off x="4121909" y="3953489"/>
            <a:ext cx="3962400" cy="0"/>
          </a:xfrm>
          <a:prstGeom prst="line">
            <a:avLst/>
          </a:prstGeom>
          <a:ln w="38100">
            <a:solidFill>
              <a:schemeClr val="tx1"/>
            </a:solidFill>
          </a:ln>
        </p:spPr>
        <p:style>
          <a:lnRef idx="1">
            <a:schemeClr val="dk1"/>
          </a:lnRef>
          <a:fillRef idx="0">
            <a:schemeClr val="dk1"/>
          </a:fillRef>
          <a:effectRef idx="0">
            <a:schemeClr val="dk1"/>
          </a:effectRef>
          <a:fontRef idx="minor">
            <a:schemeClr val="tx1"/>
          </a:fontRef>
        </p:style>
      </p:cxnSp>
      <p:cxnSp>
        <p:nvCxnSpPr>
          <p:cNvPr id="26" name="Connecteur droit 25">
            <a:extLst>
              <a:ext uri="{FF2B5EF4-FFF2-40B4-BE49-F238E27FC236}">
                <a16:creationId xmlns:a16="http://schemas.microsoft.com/office/drawing/2014/main" id="{FD1F8548-A830-8744-AB06-2CEFB8184A0F}"/>
              </a:ext>
            </a:extLst>
          </p:cNvPr>
          <p:cNvCxnSpPr/>
          <p:nvPr/>
        </p:nvCxnSpPr>
        <p:spPr>
          <a:xfrm>
            <a:off x="4121773" y="4340874"/>
            <a:ext cx="3962400" cy="0"/>
          </a:xfrm>
          <a:prstGeom prst="line">
            <a:avLst/>
          </a:prstGeom>
          <a:ln w="38100">
            <a:solidFill>
              <a:schemeClr val="tx1"/>
            </a:solidFill>
          </a:ln>
        </p:spPr>
        <p:style>
          <a:lnRef idx="1">
            <a:schemeClr val="dk1"/>
          </a:lnRef>
          <a:fillRef idx="0">
            <a:schemeClr val="dk1"/>
          </a:fillRef>
          <a:effectRef idx="0">
            <a:schemeClr val="dk1"/>
          </a:effectRef>
          <a:fontRef idx="minor">
            <a:schemeClr val="tx1"/>
          </a:fontRef>
        </p:style>
      </p:cxnSp>
      <p:cxnSp>
        <p:nvCxnSpPr>
          <p:cNvPr id="27" name="Connecteur droit 26">
            <a:extLst>
              <a:ext uri="{FF2B5EF4-FFF2-40B4-BE49-F238E27FC236}">
                <a16:creationId xmlns:a16="http://schemas.microsoft.com/office/drawing/2014/main" id="{AB75FD9E-F435-DD4A-996F-68A2174236A8}"/>
              </a:ext>
            </a:extLst>
          </p:cNvPr>
          <p:cNvCxnSpPr/>
          <p:nvPr/>
        </p:nvCxnSpPr>
        <p:spPr>
          <a:xfrm>
            <a:off x="4121773" y="4718637"/>
            <a:ext cx="3962400" cy="0"/>
          </a:xfrm>
          <a:prstGeom prst="line">
            <a:avLst/>
          </a:prstGeom>
          <a:ln w="38100">
            <a:solidFill>
              <a:schemeClr val="tx1"/>
            </a:solidFill>
          </a:ln>
        </p:spPr>
        <p:style>
          <a:lnRef idx="1">
            <a:schemeClr val="dk1"/>
          </a:lnRef>
          <a:fillRef idx="0">
            <a:schemeClr val="dk1"/>
          </a:fillRef>
          <a:effectRef idx="0">
            <a:schemeClr val="dk1"/>
          </a:effectRef>
          <a:fontRef idx="minor">
            <a:schemeClr val="tx1"/>
          </a:fontRef>
        </p:style>
      </p:cxnSp>
      <p:cxnSp>
        <p:nvCxnSpPr>
          <p:cNvPr id="28" name="Connecteur droit 27">
            <a:extLst>
              <a:ext uri="{FF2B5EF4-FFF2-40B4-BE49-F238E27FC236}">
                <a16:creationId xmlns:a16="http://schemas.microsoft.com/office/drawing/2014/main" id="{89B67149-E921-7042-A02B-367F4246D5E2}"/>
              </a:ext>
            </a:extLst>
          </p:cNvPr>
          <p:cNvCxnSpPr/>
          <p:nvPr/>
        </p:nvCxnSpPr>
        <p:spPr>
          <a:xfrm>
            <a:off x="4121773" y="5100570"/>
            <a:ext cx="3962400" cy="0"/>
          </a:xfrm>
          <a:prstGeom prst="line">
            <a:avLst/>
          </a:prstGeom>
          <a:ln w="38100">
            <a:solidFill>
              <a:schemeClr val="tx1"/>
            </a:solidFill>
          </a:ln>
        </p:spPr>
        <p:style>
          <a:lnRef idx="1">
            <a:schemeClr val="dk1"/>
          </a:lnRef>
          <a:fillRef idx="0">
            <a:schemeClr val="dk1"/>
          </a:fillRef>
          <a:effectRef idx="0">
            <a:schemeClr val="dk1"/>
          </a:effectRef>
          <a:fontRef idx="minor">
            <a:schemeClr val="tx1"/>
          </a:fontRef>
        </p:style>
      </p:cxnSp>
      <p:cxnSp>
        <p:nvCxnSpPr>
          <p:cNvPr id="29" name="Connecteur droit 28">
            <a:extLst>
              <a:ext uri="{FF2B5EF4-FFF2-40B4-BE49-F238E27FC236}">
                <a16:creationId xmlns:a16="http://schemas.microsoft.com/office/drawing/2014/main" id="{47DFC050-3B8A-8B46-B943-2837E5EAE41A}"/>
              </a:ext>
            </a:extLst>
          </p:cNvPr>
          <p:cNvCxnSpPr/>
          <p:nvPr/>
        </p:nvCxnSpPr>
        <p:spPr>
          <a:xfrm>
            <a:off x="4121773" y="5503940"/>
            <a:ext cx="3962400" cy="0"/>
          </a:xfrm>
          <a:prstGeom prst="line">
            <a:avLst/>
          </a:prstGeom>
          <a:ln w="38100">
            <a:solidFill>
              <a:schemeClr val="tx1"/>
            </a:solidFill>
          </a:ln>
        </p:spPr>
        <p:style>
          <a:lnRef idx="1">
            <a:schemeClr val="dk1"/>
          </a:lnRef>
          <a:fillRef idx="0">
            <a:schemeClr val="dk1"/>
          </a:fillRef>
          <a:effectRef idx="0">
            <a:schemeClr val="dk1"/>
          </a:effectRef>
          <a:fontRef idx="minor">
            <a:schemeClr val="tx1"/>
          </a:fontRef>
        </p:style>
      </p:cxnSp>
      <p:sp>
        <p:nvSpPr>
          <p:cNvPr id="22" name="ZoneTexte 21">
            <a:extLst>
              <a:ext uri="{FF2B5EF4-FFF2-40B4-BE49-F238E27FC236}">
                <a16:creationId xmlns:a16="http://schemas.microsoft.com/office/drawing/2014/main" id="{9806BD0B-815D-C14F-A40E-21F7A9A514D8}"/>
              </a:ext>
            </a:extLst>
          </p:cNvPr>
          <p:cNvSpPr txBox="1"/>
          <p:nvPr/>
        </p:nvSpPr>
        <p:spPr>
          <a:xfrm>
            <a:off x="1418895" y="1151819"/>
            <a:ext cx="9354207" cy="1538883"/>
          </a:xfrm>
          <a:prstGeom prst="rect">
            <a:avLst/>
          </a:prstGeom>
          <a:noFill/>
        </p:spPr>
        <p:txBody>
          <a:bodyPr wrap="square" rtlCol="0">
            <a:spAutoFit/>
          </a:bodyPr>
          <a:lstStyle/>
          <a:p>
            <a:r>
              <a:rPr lang="fr-FR" sz="4000" dirty="0">
                <a:cs typeface="Agency FB" panose="020F0502020204030204" pitchFamily="34" charset="0"/>
              </a:rPr>
              <a:t>BRIEF</a:t>
            </a:r>
          </a:p>
          <a:p>
            <a:r>
              <a:rPr lang="en-US" dirty="0">
                <a:cs typeface="Agency FB" panose="020F0502020204030204" pitchFamily="34" charset="0"/>
              </a:rPr>
              <a:t>What? A logo</a:t>
            </a:r>
          </a:p>
          <a:p>
            <a:r>
              <a:rPr lang="en-US" dirty="0">
                <a:cs typeface="Agency FB" panose="020F0502020204030204" pitchFamily="34" charset="0"/>
              </a:rPr>
              <a:t>Sector? Bank and Insurance Sectors</a:t>
            </a:r>
          </a:p>
          <a:p>
            <a:r>
              <a:rPr lang="en-US" dirty="0">
                <a:cs typeface="Agency FB" panose="020F0502020204030204" pitchFamily="34" charset="0"/>
              </a:rPr>
              <a:t>Logo text : </a:t>
            </a:r>
            <a:r>
              <a:rPr lang="fr-FR" dirty="0" err="1"/>
              <a:t>Fraud</a:t>
            </a:r>
            <a:r>
              <a:rPr lang="fr-FR" dirty="0"/>
              <a:t> Digital </a:t>
            </a:r>
            <a:r>
              <a:rPr lang="fr-FR" dirty="0" err="1"/>
              <a:t>Identity</a:t>
            </a:r>
            <a:r>
              <a:rPr lang="fr-FR" dirty="0"/>
              <a:t> </a:t>
            </a:r>
            <a:r>
              <a:rPr lang="fr-FR" dirty="0" err="1"/>
              <a:t>Factory</a:t>
            </a:r>
            <a:endParaRPr lang="en-US" dirty="0">
              <a:highlight>
                <a:srgbClr val="FFFF00"/>
              </a:highlight>
              <a:cs typeface="Agency FB" panose="020F0502020204030204" pitchFamily="34" charset="0"/>
            </a:endParaRPr>
          </a:p>
        </p:txBody>
      </p:sp>
    </p:spTree>
    <p:extLst>
      <p:ext uri="{BB962C8B-B14F-4D97-AF65-F5344CB8AC3E}">
        <p14:creationId xmlns:p14="http://schemas.microsoft.com/office/powerpoint/2010/main" val="3175842974"/>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567</TotalTime>
  <Words>294</Words>
  <Application>Microsoft Macintosh PowerPoint</Application>
  <PresentationFormat>Grand écran</PresentationFormat>
  <Paragraphs>46</Paragraphs>
  <Slides>7</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7</vt:i4>
      </vt:variant>
    </vt:vector>
  </HeadingPairs>
  <TitlesOfParts>
    <vt:vector size="11" baseType="lpstr">
      <vt:lpstr>Arial</vt:lpstr>
      <vt:lpstr>Calibri</vt:lpstr>
      <vt:lpstr>Calibri Light</vt: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Léa COBY</dc:creator>
  <cp:lastModifiedBy>Margaux Filiatre</cp:lastModifiedBy>
  <cp:revision>15</cp:revision>
  <dcterms:created xsi:type="dcterms:W3CDTF">2022-03-24T15:01:23Z</dcterms:created>
  <dcterms:modified xsi:type="dcterms:W3CDTF">2022-05-03T08:38:19Z</dcterms:modified>
</cp:coreProperties>
</file>