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B2B4"/>
    <a:srgbClr val="9FC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C4B27C-9675-4C26-B41A-B61244A84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11D1AAB-20FD-4D02-B6BA-D973E6A8D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5BA45F-ADF4-47D5-8137-0342BFF01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46F614-A5EF-4F52-96C1-5BA183C1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CDC89A-ACB1-46C6-B383-D14F72AEF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56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BAD84-738E-438F-A943-E0DC18818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18FDEB-9A3C-4527-A83E-E7A006305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1200B0-C661-4097-BE34-FAFF8C71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445BFA-D26A-4024-A769-F0913158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4E9C6F-ADBC-4B2C-8AEC-A3C8842A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36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EF2AE-6021-4E78-8840-440BC20C4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8268905-5EDD-4FD2-90F0-CA7B46A0E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6AF5E2-8889-49CA-86C1-1F088D0AD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50ED61-8AC9-41E6-87D6-8C2F54B92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B4AA88-2855-4A03-962C-4D2E7CE0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336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E9497-A61F-4958-AE55-6F8FC7B5B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3C6088-1E17-49A9-A071-61D04D446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91AC90-009B-4B53-810A-9986BE885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819C268-2640-4631-96FC-CF449B6A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73B376-7F2F-495C-8A5F-03AADCD6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C0E645-1362-40BC-A7C5-1AE64AF73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500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24100-DB46-48DE-A8D8-55B30E11E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6556BA-8B43-40F2-BDF3-F8B793153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6AF805F-3F8F-4226-A802-A0652E8F9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12C9398-5942-4034-8549-4AD60A01F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4C67D09-205B-49D5-B684-BCBBA174F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E7EE879-4429-497C-8EA2-1BAFA52FC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578D2DC-9462-4811-8995-90904921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935A876-7263-4BC2-8403-7A24BE87E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200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07A23-72A3-4C4B-AA2A-BBBC7DA51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ECF79B-1E99-413B-B360-AF9155535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C11572-9BD6-41CC-BC9B-00380E502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10427F-75F7-4D2B-A6A0-3E47B5F6A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373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37B18F0-4625-4321-A562-434274B7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67D84CE-0473-4369-90FB-2754AA48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981639-4089-4BF4-B5E1-CA35FCED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498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7DAD4-CAC1-4784-835A-7A4F5D507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87EA6B-97D0-45AF-B4C2-CAEBE7F5C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676A4F-3240-49AD-B892-50557AD87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6EDF661-9341-44A0-9665-D3E9584F5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1BCF2A-56E2-4C53-AB22-9EB29117B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CD655D-2AAA-4DFF-A7CD-04A5706A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19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9FD2F-B064-408C-8142-B6016CEF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6E51057-F8C2-465F-9377-14E14EC09D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FB4CA6-A0A5-420D-8339-6978AA3F6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990A8D-AA84-4E32-A12A-81525D17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5207103-21F3-42DF-8F76-5B21E3F1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F13F66-5C28-492A-B8C3-EBD2C938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4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69F937-CEF4-4C2C-9711-62E6A2CA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7B119A6-4115-44B0-A459-223A84FEF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8063DD-26A3-4429-8F08-6A55C34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43ADE5-2BFE-4180-B77B-1BEB82D88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0C8100-B776-4D06-A913-131190570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725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5EE2040-8CA6-4DBF-84C3-08C2E2F584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C1F6098-D0D3-4DD2-8EED-0057E5E6B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AF44DF-E811-4BB4-8082-384D2E38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EC3C4F-6750-4BD6-883F-8D24FAE71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FE4D5D-8896-47AB-8230-B8E8319A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53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B1CA034-B77E-4CF3-9182-0BB20AB3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80F234-376E-485E-A655-A561BA1B8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F56302-2356-4234-BB4D-A99C5581BA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A8D41-A664-4661-A6B3-2240689CF771}" type="datetimeFigureOut">
              <a:rPr lang="de-DE" smtClean="0"/>
              <a:t>05.05.2022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FB2A3D-8277-428A-8964-6996A29EE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BF7F0-F71B-4B2B-8BFA-4C31928EA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1C491-937A-47F2-A373-FA46AA0A4C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10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B678C2A-7D6C-45EF-924E-99A33DB99A13}"/>
              </a:ext>
            </a:extLst>
          </p:cNvPr>
          <p:cNvGrpSpPr/>
          <p:nvPr/>
        </p:nvGrpSpPr>
        <p:grpSpPr>
          <a:xfrm>
            <a:off x="3403474" y="1471000"/>
            <a:ext cx="3885760" cy="3560673"/>
            <a:chOff x="3872786" y="1006401"/>
            <a:chExt cx="3885760" cy="3560673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58318E1B-8471-450C-BA0E-6045F066D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2786" y="1006401"/>
              <a:ext cx="3885760" cy="3560673"/>
            </a:xfrm>
            <a:prstGeom prst="rect">
              <a:avLst/>
            </a:prstGeom>
          </p:spPr>
        </p:pic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8B95109A-F252-4A66-8863-A96FBF2DA1FF}"/>
                </a:ext>
              </a:extLst>
            </p:cNvPr>
            <p:cNvGrpSpPr/>
            <p:nvPr/>
          </p:nvGrpSpPr>
          <p:grpSpPr>
            <a:xfrm>
              <a:off x="4601878" y="1251608"/>
              <a:ext cx="729834" cy="1121913"/>
              <a:chOff x="8591987" y="1150008"/>
              <a:chExt cx="729834" cy="1121913"/>
            </a:xfrm>
          </p:grpSpPr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67BFEC6E-2D85-4E23-8E90-082535FDC241}"/>
                  </a:ext>
                </a:extLst>
              </p:cNvPr>
              <p:cNvSpPr/>
              <p:nvPr/>
            </p:nvSpPr>
            <p:spPr>
              <a:xfrm>
                <a:off x="8591987" y="1150008"/>
                <a:ext cx="511680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de-DE" sz="5400" b="1" cap="none" spc="0" dirty="0">
                    <a:ln w="0"/>
                    <a:solidFill>
                      <a:srgbClr val="9FC579"/>
                    </a:solidFill>
                    <a:effectLst>
                      <a:outerShdw blurRad="38100" dist="25400" dir="5400000" algn="ctr" rotWithShape="0">
                        <a:srgbClr val="71B2B4">
                          <a:alpha val="43000"/>
                        </a:srgbClr>
                      </a:outerShdw>
                    </a:effectLst>
                  </a:rPr>
                  <a:t>S</a:t>
                </a:r>
              </a:p>
            </p:txBody>
          </p:sp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4B7056E5-7390-4088-BF3B-592E93552AA7}"/>
                  </a:ext>
                </a:extLst>
              </p:cNvPr>
              <p:cNvSpPr/>
              <p:nvPr/>
            </p:nvSpPr>
            <p:spPr>
              <a:xfrm>
                <a:off x="8747625" y="1348591"/>
                <a:ext cx="574196" cy="92333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50800" dir="5400000" algn="ctr" rotWithShape="0">
                  <a:srgbClr val="9FC579"/>
                </a:outerShdw>
              </a:effectLst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de-DE" sz="5400" b="1" cap="none" spc="0" dirty="0">
                    <a:ln w="0"/>
                    <a:solidFill>
                      <a:srgbClr val="71B2B4"/>
                    </a:solidFill>
                    <a:effectLst>
                      <a:outerShdw blurRad="38100" dist="25400" dir="5400000" algn="ctr" rotWithShape="0">
                        <a:srgbClr val="71B2B4">
                          <a:alpha val="43000"/>
                        </a:srgbClr>
                      </a:outerShdw>
                    </a:effectLst>
                  </a:rPr>
                  <a:t>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4087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 R</dc:creator>
  <cp:lastModifiedBy>S R</cp:lastModifiedBy>
  <cp:revision>5</cp:revision>
  <dcterms:created xsi:type="dcterms:W3CDTF">2022-04-13T16:58:41Z</dcterms:created>
  <dcterms:modified xsi:type="dcterms:W3CDTF">2022-05-05T16:41:06Z</dcterms:modified>
</cp:coreProperties>
</file>