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3" r:id="rId2"/>
    <p:sldMasterId id="2147483660" r:id="rId3"/>
  </p:sldMasterIdLst>
  <p:notesMasterIdLst>
    <p:notesMasterId r:id="rId5"/>
  </p:notesMasterIdLst>
  <p:sldIdLst>
    <p:sldId id="32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EE878-52EB-4964-8A9A-A3301A985FD8}" type="datetimeFigureOut">
              <a:rPr lang="en-AU" smtClean="0"/>
              <a:t>24/04/2022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2295E-AC1F-4676-AC72-1DFB788E17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9952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B9579-9EA5-48E7-A437-890502382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631D7-6311-4C10-B0DE-FCCEEF1BA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670DB-A2B6-4F8B-BA09-4F5FD345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D73F-B461-4532-8742-2BE91FC64091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D7660-1A2C-4B63-9055-B54761B6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01601-2975-48EB-8E71-5D766F94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9792" y="204124"/>
            <a:ext cx="2743200" cy="365125"/>
          </a:xfrm>
        </p:spPr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165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8B82D-9C76-45E1-8400-FCE67C47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859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C4B38-67F4-4B9F-B63D-241369F5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9AC27E-0F0F-4085-8680-FB7E8262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0E6A1-428C-460B-9CE5-C22181AA01F0}" type="datetime1">
              <a:rPr lang="en-AU" smtClean="0"/>
              <a:t>24/04/2022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754C7-A89A-441C-819E-0D234B334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62155-421C-4903-944F-23F5D481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042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400C6-EC39-4AFB-9B92-D860E0D4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31E8-E2A2-4166-8D9E-834C2264E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3B94C-16A2-417A-899B-20121AA9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F1726-AAE2-4A24-A739-22E7F0663EC6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1C143-1A79-4AB0-A4F2-087848BF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45C44-A8CE-4183-BF7E-66DD7FEA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439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09B41-A62B-4D09-B71A-F2ACE9A99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47376-C8BE-4C8E-BE41-07EE9D412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79FB-CF73-4349-B908-5732EC22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C9D-FBF4-4230-AC61-37D3B7FE7912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0A7DF-C109-48A6-B9B9-14A093A2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5919D-4020-4673-A515-32A5F5F63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001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4A68-79B2-46BC-895A-7284571BD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C652C-E8D9-4849-BB00-253067E21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381FB-6D2D-41C1-8D56-846AD3804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A7901-10BB-4601-BB81-3C8490C2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A96E8-A765-49CA-B7F0-59B5A22D0FC5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1303B-DC66-48B6-B98F-168C10D9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05E5E-8200-4E08-8B54-1A0595CE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598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E6641-A233-40C2-95FD-688139EE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5C2F5-342E-482E-9588-615580597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74B66-3848-4791-8C14-FF85834E8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745A02-BD1E-429E-ADC2-4B1999027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06AB81-120A-4FFB-8BF2-319CCA235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A4CFEB-3B19-44B6-9136-DA6F0A9C7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2C37-4F77-4922-A79C-6E2781CAAE84}" type="datetime1">
              <a:rPr lang="en-AU" smtClean="0"/>
              <a:t>24/04/2022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19502-E505-4FC6-B022-E7471DCF6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74DC76-9CA0-46CD-AA32-7E42D737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461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0AAD-C287-4EC7-8AD2-C3D5A8FBF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19B8F-D92D-4D90-B201-90B0FC12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A892D-8056-4A51-81B2-693BCF5C2D3C}" type="datetime1">
              <a:rPr lang="en-AU" smtClean="0"/>
              <a:t>24/04/2022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6AA7E-8B5A-4D7E-928F-7FF572B6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3A565B-08C8-481C-9B71-A2BD770A7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8097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C0AA0B-CC4A-4AA6-937B-BCF24D4A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78B9-D478-4A36-9767-07DB206E5CB3}" type="datetime1">
              <a:rPr lang="en-AU" smtClean="0"/>
              <a:t>24/04/2022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8A1914-BB1F-40E9-B4B2-4938DD72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B6F25-8125-407C-961D-8711E5E2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430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7139A-0F4F-478D-BF5A-BDDFE37AE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B7367-90C6-47D2-B7B3-8223BCF7C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4B8F0-6860-41C0-9891-E3753FE3D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7168B-B2EC-4D4F-940F-723019490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A7287-37B6-4252-8EE7-21D6F10DE7AF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FC399-63C3-4678-8E85-80AACD42C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8F4DC-DA85-4402-8DD9-53E7AB7F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665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B701-01FF-4554-99D8-29BCF248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CB233-7490-4D2D-B0EC-3D1977663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81CA1-B97E-420B-A615-1B6340D3C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30E2D-EFF2-4EF5-9716-4A21AEBA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E4940-A544-4859-926B-3B76A330C984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E0BFA-E78D-470B-BE82-900E1EE5B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7F642-75EC-4DA7-8557-A79270A9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007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3479-5AA2-49AE-9259-FDF10168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74285-4674-4AAD-BBE3-0AC47EAA8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E7889-1CFE-481D-AB54-6193E6EB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942D-74A3-43C5-8C7B-AFA2319939A0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89FE8-DEF8-44F9-A25B-BD6E3292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0856-BD99-45BD-AEA9-A888C626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4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6CA95-CDF5-44BC-89A1-834257D91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51601-4B31-4048-919D-9F151B507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09135-25CC-446C-BFB3-81A565D9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22C37-39D2-450D-BA64-45EC00275D5A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81F94-5D6B-4B4B-89D9-1C909724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B8D36-532D-4780-8E25-69A6B0AF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4982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6446E-C527-46C0-87ED-0CA9B22BA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D2FE2-500A-4637-9D95-B186878B3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40E28-6477-4531-9553-F14D5D1BB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1C4A-ED94-4E35-A6EC-1F3BB11479F9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ACF07-7CE7-4E16-AB43-F2F198148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6932E-AA4C-4F3D-91D6-2FEF8853E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1469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F8CA-731D-4ACE-BDBC-79A951B9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01371-BCCF-4886-B1FE-25384CB64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13998-731E-46BB-B14E-3DD61240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A3B8-854D-4DED-88BF-66307C4EDDD4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961E-2BAB-4E0A-A9C3-58F6F1FB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5BE65-151F-49C6-A6F9-F15316FC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337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EAD5C-8054-4E70-A07F-2114517C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58F3E-CAA1-4367-82FA-EC108EBE7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5A53F-F5A7-4CCE-8453-E0C365986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5D29-65B1-4C50-B2B4-07C87FB9A10B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1FDA6-1401-4EE5-BD8B-C8834ECDE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AE1A7-8B96-461B-BE47-C19FBFF8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736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0E92-B532-45F3-AAB0-007C6F74D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6C71E-F398-4BF3-9E0F-BDB6A24CF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DB497-DD19-4240-8E3F-54CE7F8C3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E255E-8657-4E59-9FAC-6D43B7ECC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A46A-31D0-41B1-871A-13D83251190A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BEF2D-F72E-46D6-A843-E1C023ED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E13C8D-C007-40A0-97A6-2DD9937E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1445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AFB80-4EC3-4F65-B317-A6499B55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E720B-DE93-413D-B981-59FA0FEF1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B8E52-79E2-4F4B-BAFA-40DFABEA4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65D24-7E3A-44FD-BFFE-0EB287D0F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CD52F-93F0-4ED9-ABC3-41DB9EE37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E14717-B1D3-47F3-AA28-F54544B3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F7C27-EC2F-4E14-BB09-98C845F5A0CD}" type="datetime1">
              <a:rPr lang="en-AU" smtClean="0"/>
              <a:t>24/04/2022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22C8FE-D90E-469C-AB66-BF34EC9CF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14842-FD24-46DF-9572-D87360D80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046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9519-588D-4ADA-AF43-8F9B26E8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AF0FEE-A476-4CE9-AF4A-841F87F36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E9B4-D254-4DF2-B649-C649968A3EFE}" type="datetime1">
              <a:rPr lang="en-AU" smtClean="0"/>
              <a:t>24/04/2022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D7123-F0BF-400A-B3E5-1A93D850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47BC1-074A-4B07-B853-7E28EDD4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3453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CFD3F-E817-4F6D-A059-603AECCD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5481-6D6E-44C2-9178-5A879333EB50}" type="datetime1">
              <a:rPr lang="en-AU" smtClean="0"/>
              <a:t>24/04/2022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4CFE54-AF70-4551-83FA-1999EB07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2A34D-7F90-47F5-8979-01E0DA12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4727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1230-E1CC-40D0-89E4-704E42F4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D99E1-BF6D-4A2D-B26B-839518D2E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87BAA-8FFF-4C74-BA47-C03D62CB0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1C860-D4EF-4C55-BD77-FF5DF1D4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1E73-16D1-4302-B466-5933023D06FD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B0983-A17F-4199-B3CF-70F68DBA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DFD54-D9A7-44A0-A005-92B89D32D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9311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F021F-DF0D-4E20-9359-13E81E31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EEC7B-A64B-4510-9910-C381675B7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2D776-E92C-427A-9020-B7C90D565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57731-234B-45CD-A414-546700396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94936-631B-44A9-A03B-58F4B91D4E23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53B4C-697C-4EA7-A5EC-82E4318F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54F4C-9779-4399-B3F2-4090D841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230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C046-DD95-4F63-8489-2B12A2A3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290470-9652-4D89-9766-1DB5D1B99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3B77-A80F-4FD5-83D5-57527789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A5E2-140C-471D-858E-DEF72BA5EB1E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CE8BA-4C26-4C13-9C74-785C6E07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2DE01-04A9-44E9-920D-0D2C94F3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2651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52438A-88FD-4DE8-8ED8-6907FBBFD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EACDD-C5F9-431D-A8E9-EAF7C1D22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C32A9-D0CB-4B28-A67C-B0AC2DEF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7147-0F80-464C-9F25-6D3974D6F1FD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596F1-7902-4645-993C-3F5D5C71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2CF19-F023-4985-9442-98FD9696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57960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868E7-85BC-4991-B945-50A7AE1D4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619B7-4209-4A64-B510-145CF1A7F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30351-D572-4899-B933-1BF207E4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C4DDF-A02F-4A19-9442-61FB64F37658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A244E-694E-41F7-AB70-03483B32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B9427-1A23-40C9-A203-06F1F541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9834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B1A5-63EF-4F4F-88EF-9E10AAE26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BBCB6-EB80-4BFA-800C-DEB6F56F8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2EE5-5562-43F2-8452-6D5681AFA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5832-674B-40F5-BF94-C94523C2BF2B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6B5EA-B6ED-43AD-ACE2-B63930087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0B553-18F2-40C2-85C3-89232175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9165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FA63-1C69-4627-AC44-E9565AF04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D4B0C-E996-42AE-99BA-206ECB5B9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D7CFB-ACCE-4184-9F42-09ED9FB1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4978-F5FD-4982-B073-65647F42C47C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D5F62-393D-4638-AA0B-AA04743EF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3E451-53FF-4305-85D2-1E5327A6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5814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0C8D-2AE4-46B3-84B5-753F853B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EB7BF-7FFE-4986-BD99-180FBB5AB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642CD-167E-4246-9DB2-AB0910CAA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232A7-B4A0-449F-B2A7-8251030C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3CBF-44B7-4FC1-8C17-64582C586B88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8A4F23-44F6-4999-9DC3-B54DD5E8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4C27D-C1AD-4A8E-BD4B-D70D50E5C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0083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CA46-210D-40AC-B1D6-B86088F7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04DCE-10CD-47F6-BBB5-A2DF2E7BE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31288-C1CB-4C25-9DE6-1FCEBAE00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55C48D-B6CF-4D6B-B636-B76D67B7A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38E2C3-A083-4FDC-9A73-437911F01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50B136-23C9-4A65-88EF-724EBE45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58AE-5FF3-4000-9FB5-9541F7EA668C}" type="datetime1">
              <a:rPr lang="en-AU" smtClean="0"/>
              <a:t>24/04/2022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E6130C-D7FC-4870-B11D-68A124ED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5D756C-79D1-4B2F-816F-CBE63A7D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942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942C-AA07-4C35-B57B-BAAC19B84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B217F-D603-4D0A-BE0A-1A198231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79C1-DB5E-4DAE-981A-27456C75F3A4}" type="datetime1">
              <a:rPr lang="en-AU" smtClean="0"/>
              <a:t>24/04/2022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B21FA9-E245-4B99-BC07-9A6F00E70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AA78B-F675-4A1A-8E65-19480199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2735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032F6-2B0D-4428-BF4D-20F13C3A1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31EC7-AC9E-47DF-8C8A-BA9C22922110}" type="datetime1">
              <a:rPr lang="en-AU" smtClean="0"/>
              <a:t>24/04/2022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C5EA4C-741D-403A-9465-14AE8CA5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88AE8-CF4D-45A7-8D70-97791081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8873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7201-4D2B-468C-8084-2B83E74D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30BD4-7D60-40A0-930E-D8DFC9A18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ACBB7-0961-4E04-916F-57AABF58A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36894-0565-4344-858C-3B132B437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D3B8-591E-4ED3-B6E6-45CE6CC8CEA3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64127-A3CC-4257-90B6-7312E9A7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11570-1215-4D90-816E-BFB1ADD8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18585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4B84-354C-4EB8-8666-AE29E6E58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9CAEB7-E0BF-438F-BF3A-89AFD50AE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0CD12-54BC-4EBE-A052-478A0F22A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6D6F1-F2EF-4D51-B8EF-2C4CC067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42DE5-8EC5-4492-99D8-E60049687E63}" type="datetime1">
              <a:rPr lang="en-AU" smtClean="0"/>
              <a:t>24/04/2022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57CB6-C4AA-439D-805E-373FDD0CE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A6DDF-0D3B-4DBC-8191-1EF377BF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71566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52C4D-4706-4C4F-A6F3-C0FF4E90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7F32E-F0A5-4A5F-BD14-D09D5F617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EA469-7227-4FAC-9E68-7ED781C3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3780-156F-43F2-B7FF-B6FB83A07982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83880-C60C-4B1C-A0D0-888727DC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D6FF3-8C93-48E3-9A8E-26B6C66D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49670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6C1902-DF09-4657-86DD-DAEA7F037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0E016-6646-4CA8-BBF4-2A3C56C4D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81591-8298-4A72-ADDA-5E2F6496A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55D1-FC5B-4E77-B82E-4C0EF8A83863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875CA-9419-4C50-A5EE-774DEB693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919E8-8D4A-4842-B951-6BB94A56E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649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D3AFFA-C160-409E-9504-1A051508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2AD78-FB3A-4341-BBB1-EFA18EBA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9D52D-1347-478D-B44D-EA3F744B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0235A-B41B-4918-B10E-2F884588FBB8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DC6FE-C78C-4441-AF44-8AEEB24CA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B3928-1828-4CDE-AFC6-E9E6EE2DD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036" y="2130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D6356-E3B5-47C2-ACD0-A78DF2EE915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954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5" r:id="rId2"/>
    <p:sldLayoutId id="2147483672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9B6FF-803D-4565-9C2D-BDE24614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82E61-D350-4F85-92C1-5829E7FBF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36CE-01A7-4E64-A616-04EE6AC92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9F58E-7C8D-4530-9647-6445DA5F5E5E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2543E-7D0D-4607-99AA-F82E58E877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E4820-BAAD-44F0-885E-1026E2377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9603-DF2C-4235-81B3-E16C6A35B88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3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86D561-8BDD-462B-8C6F-45EFA3E30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788AF-9110-477C-845C-D57627AEE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54813-BD60-4CC8-ACEB-B593506B2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BE949-11B3-4048-9739-C973A84698AF}" type="datetime1">
              <a:rPr lang="en-AU" smtClean="0"/>
              <a:t>24/04/2022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3238D-2A91-44BD-9A91-59C52802D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0B9FD-97A7-4FEA-9BE6-E9A25A312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0915" y="2041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591E0-68BD-413B-B8B1-3F1186055A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130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fastbusinessfibre.com.au" TargetMode="External"/><Relationship Id="rId2" Type="http://schemas.openxmlformats.org/officeDocument/2006/relationships/hyperlink" Target="mailto:sales@fastbusinessfibre.com.a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9B14D-DA08-4563-ABC4-D1739E2E2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208" y="241417"/>
            <a:ext cx="9144000" cy="684135"/>
          </a:xfrm>
        </p:spPr>
        <p:txBody>
          <a:bodyPr>
            <a:normAutofit fontScale="90000"/>
          </a:bodyPr>
          <a:lstStyle/>
          <a:p>
            <a:pPr algn="l"/>
            <a:r>
              <a:rPr lang="en-AU" sz="4400" b="1" dirty="0">
                <a:solidFill>
                  <a:schemeClr val="accent1"/>
                </a:solidFill>
              </a:rPr>
              <a:t>Home page 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036CEA-B890-4065-B719-EDA232976A65}"/>
              </a:ext>
            </a:extLst>
          </p:cNvPr>
          <p:cNvSpPr txBox="1"/>
          <p:nvPr/>
        </p:nvSpPr>
        <p:spPr>
          <a:xfrm>
            <a:off x="11771790" y="6356411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0CE2AC-95A4-4978-8F88-2D5C0464C8EE}"/>
              </a:ext>
            </a:extLst>
          </p:cNvPr>
          <p:cNvSpPr/>
          <p:nvPr/>
        </p:nvSpPr>
        <p:spPr>
          <a:xfrm>
            <a:off x="587829" y="830425"/>
            <a:ext cx="11215395" cy="591560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AU" dirty="0">
              <a:solidFill>
                <a:schemeClr val="tx1"/>
              </a:solidFill>
            </a:endParaRPr>
          </a:p>
          <a:p>
            <a:pPr algn="ctr"/>
            <a:endParaRPr lang="en-AU" dirty="0">
              <a:solidFill>
                <a:schemeClr val="tx1"/>
              </a:solidFill>
            </a:endParaRPr>
          </a:p>
          <a:p>
            <a:r>
              <a:rPr lang="en-AU" dirty="0">
                <a:solidFill>
                  <a:schemeClr val="tx1"/>
                </a:solidFill>
              </a:rPr>
              <a:t>                                                </a:t>
            </a:r>
          </a:p>
          <a:p>
            <a:endParaRPr lang="en-AU" dirty="0">
              <a:solidFill>
                <a:schemeClr val="tx1"/>
              </a:solidFill>
            </a:endParaRPr>
          </a:p>
          <a:p>
            <a:r>
              <a:rPr lang="en-AU" dirty="0">
                <a:solidFill>
                  <a:schemeClr val="tx1"/>
                </a:solidFill>
              </a:rPr>
              <a:t>			</a:t>
            </a:r>
            <a:endParaRPr lang="en-AU" sz="1200" dirty="0">
              <a:solidFill>
                <a:schemeClr val="tx1"/>
              </a:solidFill>
            </a:endParaRPr>
          </a:p>
          <a:p>
            <a:endParaRPr lang="en-AU" sz="1200" dirty="0">
              <a:solidFill>
                <a:schemeClr val="tx1"/>
              </a:solidFill>
            </a:endParaRPr>
          </a:p>
          <a:p>
            <a:endParaRPr lang="en-AU" sz="1200" dirty="0">
              <a:solidFill>
                <a:schemeClr val="tx1"/>
              </a:solidFill>
            </a:endParaRPr>
          </a:p>
          <a:p>
            <a:r>
              <a:rPr lang="en-AU" sz="1200" dirty="0">
                <a:solidFill>
                  <a:schemeClr val="tx1"/>
                </a:solidFill>
              </a:rPr>
              <a:t>                                                                          </a:t>
            </a:r>
            <a:endParaRPr lang="en-AU" dirty="0">
              <a:solidFill>
                <a:schemeClr val="tx1"/>
              </a:solidFill>
            </a:endParaRPr>
          </a:p>
          <a:p>
            <a:endParaRPr lang="en-AU" dirty="0">
              <a:solidFill>
                <a:schemeClr val="tx1"/>
              </a:solidFill>
            </a:endParaRPr>
          </a:p>
          <a:p>
            <a:endParaRPr lang="en-AU" dirty="0">
              <a:solidFill>
                <a:schemeClr val="tx1"/>
              </a:solidFill>
            </a:endParaRPr>
          </a:p>
          <a:p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83720-5342-42CD-B8F8-D49ED963E866}"/>
              </a:ext>
            </a:extLst>
          </p:cNvPr>
          <p:cNvSpPr/>
          <p:nvPr/>
        </p:nvSpPr>
        <p:spPr>
          <a:xfrm>
            <a:off x="578498" y="830425"/>
            <a:ext cx="11224726" cy="1073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AU" sz="1200" dirty="0">
                <a:solidFill>
                  <a:schemeClr val="tx1"/>
                </a:solidFill>
              </a:rPr>
              <a:t>					</a:t>
            </a:r>
            <a:r>
              <a:rPr lang="en-AU" sz="1600" b="1" dirty="0">
                <a:solidFill>
                  <a:schemeClr val="tx1"/>
                </a:solidFill>
              </a:rPr>
              <a:t>	</a:t>
            </a:r>
            <a:r>
              <a:rPr lang="en-AU" sz="1200" b="1" dirty="0">
                <a:solidFill>
                  <a:schemeClr val="tx1"/>
                </a:solidFill>
              </a:rPr>
              <a:t>1300 XXX </a:t>
            </a:r>
            <a:r>
              <a:rPr lang="en-AU" sz="1200" b="1" dirty="0" err="1">
                <a:solidFill>
                  <a:schemeClr val="tx1"/>
                </a:solidFill>
              </a:rPr>
              <a:t>XXX</a:t>
            </a:r>
            <a:r>
              <a:rPr lang="en-AU" sz="1200" b="1" dirty="0">
                <a:solidFill>
                  <a:schemeClr val="tx1"/>
                </a:solidFill>
              </a:rPr>
              <a:t> | </a:t>
            </a:r>
            <a:r>
              <a:rPr lang="en-AU" sz="1200" b="1" dirty="0">
                <a:solidFill>
                  <a:schemeClr val="tx1"/>
                </a:solidFill>
                <a:hlinkClick r:id="rId2"/>
              </a:rPr>
              <a:t>sales@fastbusinessfibre.com.au</a:t>
            </a:r>
            <a:r>
              <a:rPr lang="en-AU" sz="1200" b="1" dirty="0">
                <a:solidFill>
                  <a:schemeClr val="tx1"/>
                </a:solidFill>
              </a:rPr>
              <a:t> | </a:t>
            </a:r>
            <a:r>
              <a:rPr lang="en-AU" sz="1200" b="1" dirty="0">
                <a:solidFill>
                  <a:schemeClr val="tx1"/>
                </a:solidFill>
                <a:hlinkClick r:id="rId3"/>
              </a:rPr>
              <a:t>support@fastbusinessfibre.com.au</a:t>
            </a:r>
            <a:endParaRPr lang="en-AU" sz="1200" b="1" dirty="0">
              <a:solidFill>
                <a:schemeClr val="tx1"/>
              </a:solidFill>
            </a:endParaRPr>
          </a:p>
          <a:p>
            <a:endParaRPr lang="en-AU" sz="1600" b="1" dirty="0">
              <a:solidFill>
                <a:schemeClr val="tx1"/>
              </a:solidFill>
            </a:endParaRPr>
          </a:p>
          <a:p>
            <a:r>
              <a:rPr lang="en-AU" sz="1600" b="1" dirty="0">
                <a:solidFill>
                  <a:schemeClr val="tx1"/>
                </a:solidFill>
              </a:rPr>
              <a:t>		</a:t>
            </a:r>
            <a:r>
              <a:rPr lang="en-AU" sz="1200" b="1" dirty="0">
                <a:solidFill>
                  <a:schemeClr val="tx1"/>
                </a:solidFill>
              </a:rPr>
              <a:t> 	</a:t>
            </a:r>
            <a:r>
              <a:rPr lang="en-AU" sz="1600" b="1" dirty="0">
                <a:solidFill>
                  <a:schemeClr val="tx1"/>
                </a:solidFill>
              </a:rPr>
              <a:t> Products		About	       News &amp; Insights		Partners		Contact</a:t>
            </a: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BAC201-1939-490D-B3EC-86279A991003}"/>
              </a:ext>
            </a:extLst>
          </p:cNvPr>
          <p:cNvSpPr/>
          <p:nvPr/>
        </p:nvSpPr>
        <p:spPr>
          <a:xfrm>
            <a:off x="3209732" y="2453962"/>
            <a:ext cx="7791058" cy="7371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400" dirty="0" err="1">
                <a:solidFill>
                  <a:schemeClr val="tx1"/>
                </a:solidFill>
              </a:rPr>
              <a:t>nbn</a:t>
            </a:r>
            <a:r>
              <a:rPr lang="en-AU" sz="1400" dirty="0">
                <a:solidFill>
                  <a:schemeClr val="tx1"/>
                </a:solidFill>
              </a:rPr>
              <a:t> Enterprise Ethernet provides businesses of all sizes with superfast, affordable internet over a dedicated fibre – which means it never slows down during peak periods.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3A3EAF-2027-4650-B59D-5B34A5C609B3}"/>
              </a:ext>
            </a:extLst>
          </p:cNvPr>
          <p:cNvSpPr/>
          <p:nvPr/>
        </p:nvSpPr>
        <p:spPr>
          <a:xfrm>
            <a:off x="3203510" y="3268830"/>
            <a:ext cx="7806611" cy="1564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FAST - From 100Mbps up to 1Gbps* speed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DEDICATED fibre - doesn’t slow down with multiple concurrent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SYMMETRIC – same download and upload speeds, critical for business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WIDELY AVAILABLE - to 1.5M sites around Australia including metro, regional and remote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RELIABLE - Designed for up to 99.95% network availability with 4G back up 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EXPERT SUPPORT - 100% Australian team with 24x7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tx1"/>
                </a:solidFill>
              </a:rPr>
              <a:t>NO UPFRONT BUILD COST - in 90% of cases on a standard 3 year contract**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b="1" dirty="0">
                <a:solidFill>
                  <a:schemeClr val="tx1"/>
                </a:solidFill>
              </a:rPr>
              <a:t>AFFORDABLE - starting at $X per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33EEB3-0B25-4449-AFCB-55AE75A4B4F6}"/>
              </a:ext>
            </a:extLst>
          </p:cNvPr>
          <p:cNvSpPr/>
          <p:nvPr/>
        </p:nvSpPr>
        <p:spPr>
          <a:xfrm>
            <a:off x="578496" y="839754"/>
            <a:ext cx="1380931" cy="10543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>
                <a:solidFill>
                  <a:srgbClr val="FF0000"/>
                </a:solidFill>
              </a:rPr>
              <a:t>FAST</a:t>
            </a:r>
            <a:endParaRPr lang="en-AU" sz="2000" b="1" dirty="0">
              <a:solidFill>
                <a:schemeClr val="tx1"/>
              </a:solidFill>
            </a:endParaRPr>
          </a:p>
          <a:p>
            <a:r>
              <a:rPr lang="en-AU" sz="1800" b="1" dirty="0">
                <a:solidFill>
                  <a:schemeClr val="tx1"/>
                </a:solidFill>
              </a:rPr>
              <a:t>Business</a:t>
            </a:r>
          </a:p>
          <a:p>
            <a:r>
              <a:rPr lang="en-AU" sz="1800" b="1" dirty="0">
                <a:solidFill>
                  <a:schemeClr val="tx1"/>
                </a:solidFill>
              </a:rPr>
              <a:t>Fibre</a:t>
            </a:r>
            <a:endParaRPr lang="en-AU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92B0D-00F3-4A20-B5BC-258E829105B4}"/>
              </a:ext>
            </a:extLst>
          </p:cNvPr>
          <p:cNvSpPr/>
          <p:nvPr/>
        </p:nvSpPr>
        <p:spPr>
          <a:xfrm>
            <a:off x="3209726" y="5253133"/>
            <a:ext cx="7791058" cy="367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 (number, street, suburb, state, postcode)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CB9ECA-C055-4A26-846A-746B756328AA}"/>
              </a:ext>
            </a:extLst>
          </p:cNvPr>
          <p:cNvSpPr/>
          <p:nvPr/>
        </p:nvSpPr>
        <p:spPr>
          <a:xfrm>
            <a:off x="3231493" y="5760102"/>
            <a:ext cx="7787960" cy="367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Calibri" panose="020F0502020204030204"/>
              </a:rPr>
              <a:t>For more information, call 1300 XXX </a:t>
            </a:r>
            <a:r>
              <a:rPr lang="en-AU" sz="1400" dirty="0" err="1">
                <a:solidFill>
                  <a:prstClr val="black"/>
                </a:solidFill>
                <a:latin typeface="Calibri" panose="020F0502020204030204"/>
              </a:rPr>
              <a:t>XXX</a:t>
            </a:r>
            <a:r>
              <a:rPr lang="en-AU" sz="1400" dirty="0">
                <a:solidFill>
                  <a:prstClr val="black"/>
                </a:solidFill>
                <a:latin typeface="Calibri" panose="020F0502020204030204"/>
              </a:rPr>
              <a:t> or email sales@fastbusinessfibre.com.au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A8A00A-63B9-48A0-AEBC-19C7396C4008}"/>
              </a:ext>
            </a:extLst>
          </p:cNvPr>
          <p:cNvSpPr/>
          <p:nvPr/>
        </p:nvSpPr>
        <p:spPr>
          <a:xfrm>
            <a:off x="11097209" y="6036910"/>
            <a:ext cx="640701" cy="531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>
                <a:solidFill>
                  <a:prstClr val="black"/>
                </a:solidFill>
                <a:latin typeface="Calibri" panose="020F0502020204030204"/>
              </a:rPr>
              <a:t>Live Chat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040ECE-3B85-4A43-9545-23C1EAA7B97D}"/>
              </a:ext>
            </a:extLst>
          </p:cNvPr>
          <p:cNvSpPr/>
          <p:nvPr/>
        </p:nvSpPr>
        <p:spPr>
          <a:xfrm>
            <a:off x="3200399" y="6167534"/>
            <a:ext cx="7660433" cy="5038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000" dirty="0">
                <a:solidFill>
                  <a:schemeClr val="tx1"/>
                </a:solidFill>
              </a:rPr>
              <a:t>* Actual speed capped at 952Mbps and may vary due to various equipment and network factors</a:t>
            </a:r>
          </a:p>
          <a:p>
            <a:r>
              <a:rPr lang="en-AU" sz="1000" dirty="0">
                <a:solidFill>
                  <a:schemeClr val="tx1"/>
                </a:solidFill>
              </a:rPr>
              <a:t>** Other contract term options available, however No upfront build starts on 3 year contract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B824AA-1260-4DB8-AA58-763EBB70DBAA}"/>
              </a:ext>
            </a:extLst>
          </p:cNvPr>
          <p:cNvSpPr/>
          <p:nvPr/>
        </p:nvSpPr>
        <p:spPr>
          <a:xfrm>
            <a:off x="3219059" y="4889243"/>
            <a:ext cx="7156579" cy="2892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out if </a:t>
            </a:r>
            <a:r>
              <a:rPr kumimoji="0" lang="en-A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nbn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Enterprise Ethernet is available at your business location.</a:t>
            </a:r>
          </a:p>
        </p:txBody>
      </p:sp>
    </p:spTree>
    <p:extLst>
      <p:ext uri="{BB962C8B-B14F-4D97-AF65-F5344CB8AC3E}">
        <p14:creationId xmlns:p14="http://schemas.microsoft.com/office/powerpoint/2010/main" val="287404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134707</TotalTime>
  <Words>258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1_Custom Design</vt:lpstr>
      <vt:lpstr>Custom Design</vt:lpstr>
      <vt:lpstr>Home page 1/3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Speed Fibre for Business  (nbn Enterprise Ethernet)</dc:title>
  <dc:creator>Elizabeth Aris</dc:creator>
  <cp:lastModifiedBy>Elizabeth Aris</cp:lastModifiedBy>
  <cp:revision>42</cp:revision>
  <dcterms:created xsi:type="dcterms:W3CDTF">2022-01-17T06:43:52Z</dcterms:created>
  <dcterms:modified xsi:type="dcterms:W3CDTF">2022-04-30T03:12:41Z</dcterms:modified>
</cp:coreProperties>
</file>