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BF00-A38F-CD8B-E1E8-8B366234F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373B3-3A54-91B7-3703-8470F8F03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C26C6-1E5A-ED21-5548-4B6DB96C7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51058-E7A3-7572-A8D4-5A43C7AE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3F7FF-E17D-E764-C323-815D66D3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0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14E2-EE7F-DB3A-C702-FAB061288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574DFF-F9BF-CD7D-52E9-F7B904488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49ADD-B84F-4ED3-68DE-2A383A4B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7B640-79FC-FEDE-D9E2-E9F4F287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783CD-3CE4-62F2-B5B1-367E7C45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9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07575-1166-3CD2-711A-6E1CB3617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F47B09-ECEF-FA9F-7AE6-B15CD0D3F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0370A-117D-0868-C551-BC0B667B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BDC8E-3722-A68F-97CE-E16D1136E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C5180-D033-3E78-AAF7-E7C84698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3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2962A-09DC-BCCD-9F8D-A5D942F0C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1F18-6E33-BDDC-FBC3-03E07E06A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7E299-7A92-589D-F114-496197FBA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5EF0C-F1AF-D4CA-3214-CA2F5FE1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16485-AB8A-1A68-1651-F949A5C76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2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518C4-66BD-F9B4-C284-D9BE666D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E557E-B67F-1CC0-907A-B4E4DF8F1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E8816-E2D6-A685-4942-680EC494F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21A92-9CA6-67F0-CBE9-C52AFAAB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0319E-D460-F24E-329D-B694E7F51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1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AC2ED-4F3A-A0BD-DB03-57BB2ED2F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840D0-463A-8BBA-6856-B9BB6B2FA4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23470-41A0-D00C-450F-E2F493ED0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71F797-AF57-FF2B-B802-B5328CA1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43065-DB8B-BF79-F030-DB867A2C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416D2E-D189-EF0B-8BFE-B214BA9B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8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50603-F3C4-2EE2-991D-28CCA037C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1C23C-591F-B058-6D0E-FBBC89B4B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6FC80-4CA1-6432-B4D3-12894B602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FE163-FA14-06E7-9AD8-5FF1EA7EA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BE7587-A6D5-6198-AA3C-CF85A446B8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A8039B-3213-9293-7976-4B04864DC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438DD3-9AAB-66D1-1E81-B445BD2B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DD0D72-8435-B214-C035-D33F4CE2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6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E211-A904-C916-BEFB-01E32FC1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673AD6-9270-BDDF-2C9B-EF4F3506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8D971-AFCE-4AFA-013A-A0051BCC6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E0909-219C-CF54-ED6D-B71B8C815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2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54D27D-665C-91ED-C986-8206C551D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5E436-3C95-620A-8248-F7601E82A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650AE-B762-2487-2CEC-21E5862F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8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7177-D3AD-97DD-85DD-CF9ABA302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AE24E-AA73-1CC8-064D-06FBE50DE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59954-5C7F-3C31-1DA9-A42F6BA65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112D-8012-2A40-A05C-28E10C4C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BCB0F-C4D3-D1F2-666E-0EEC78EBB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08BBB-6ED8-D36B-111A-4F057138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0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26ED6-9128-55A3-8431-C6504C7D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1BFE1-F5B7-2E95-18BC-BE981FB23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3356F-E592-3B4F-054B-7D970D889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A890D-32B9-3AA4-E50D-5618B5920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3931A-4D4E-55F4-7857-0DE04F314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917631-B02F-F0BE-71A2-63B66E809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5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C6DFBC-D76B-ED32-793C-1311BC9B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63449-977A-D13C-8521-B897A3CDD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7DD9F-B8E9-2249-461A-38E2E0A8E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F033A-FD10-EB4C-9695-3A8B7636DF8E}" type="datetimeFigureOut">
              <a:rPr lang="en-US" smtClean="0"/>
              <a:t>5/5/22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01B71-97AF-E8A7-0472-964830F3F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90CFA-B46A-B8D9-B581-19BA585C3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23376-F114-CC41-A1E6-99DDF058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8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CDCE0B69-53E5-A6ED-51E1-8EDA9E0DD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650" y="857250"/>
            <a:ext cx="71247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38ABA3-8510-6C9F-EF40-ACCDA56CB25A}"/>
              </a:ext>
            </a:extLst>
          </p:cNvPr>
          <p:cNvSpPr txBox="1"/>
          <p:nvPr/>
        </p:nvSpPr>
        <p:spPr>
          <a:xfrm>
            <a:off x="1152395" y="4609578"/>
            <a:ext cx="20041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space in between like this. ”Healthcare” can be smaller. All centered.</a:t>
            </a:r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38C951A1-D1BA-A807-B4B1-A95E68AE11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497" r="2795" b="10544"/>
          <a:stretch/>
        </p:blipFill>
        <p:spPr>
          <a:xfrm>
            <a:off x="3114024" y="5027323"/>
            <a:ext cx="6021627" cy="49009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AF1C61EE-AFA5-B6D1-CB86-FD5D04C052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1" t="60349" r="-1046" b="26509"/>
          <a:stretch/>
        </p:blipFill>
        <p:spPr>
          <a:xfrm>
            <a:off x="2808700" y="3827860"/>
            <a:ext cx="6950276" cy="67834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1D442BC-37C6-0968-355F-2D4D8106EBBA}"/>
              </a:ext>
            </a:extLst>
          </p:cNvPr>
          <p:cNvSpPr/>
          <p:nvPr/>
        </p:nvSpPr>
        <p:spPr>
          <a:xfrm>
            <a:off x="2846278" y="4453148"/>
            <a:ext cx="6551113" cy="150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2609B9-34E2-D5BE-A12F-1EDFE93836C3}"/>
              </a:ext>
            </a:extLst>
          </p:cNvPr>
          <p:cNvSpPr/>
          <p:nvPr/>
        </p:nvSpPr>
        <p:spPr>
          <a:xfrm>
            <a:off x="3008281" y="4936477"/>
            <a:ext cx="6551113" cy="150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6" name="Triangle 15">
            <a:extLst>
              <a:ext uri="{FF2B5EF4-FFF2-40B4-BE49-F238E27FC236}">
                <a16:creationId xmlns:a16="http://schemas.microsoft.com/office/drawing/2014/main" id="{F5954851-BEFD-2FFB-DDAF-73CD445F3616}"/>
              </a:ext>
            </a:extLst>
          </p:cNvPr>
          <p:cNvSpPr/>
          <p:nvPr/>
        </p:nvSpPr>
        <p:spPr>
          <a:xfrm rot="10349540">
            <a:off x="4727827" y="1594389"/>
            <a:ext cx="509094" cy="150161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iangle 16">
            <a:extLst>
              <a:ext uri="{FF2B5EF4-FFF2-40B4-BE49-F238E27FC236}">
                <a16:creationId xmlns:a16="http://schemas.microsoft.com/office/drawing/2014/main" id="{C4484A21-CC87-55A3-51D7-6146A7E6C1EE}"/>
              </a:ext>
            </a:extLst>
          </p:cNvPr>
          <p:cNvSpPr/>
          <p:nvPr/>
        </p:nvSpPr>
        <p:spPr>
          <a:xfrm rot="11250460" flipH="1">
            <a:off x="7116674" y="1594476"/>
            <a:ext cx="537516" cy="1501616"/>
          </a:xfrm>
          <a:prstGeom prst="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F43FFF-1CC6-3F03-6FE5-4319949AF8CD}"/>
              </a:ext>
            </a:extLst>
          </p:cNvPr>
          <p:cNvSpPr txBox="1"/>
          <p:nvPr/>
        </p:nvSpPr>
        <p:spPr>
          <a:xfrm>
            <a:off x="1531568" y="1396733"/>
            <a:ext cx="2004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“wings” like this to make it look more like a “W” </a:t>
            </a:r>
          </a:p>
        </p:txBody>
      </p:sp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DBD1EA67-BFFA-E198-DDDE-778D1A9212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503" y="730939"/>
            <a:ext cx="3759200" cy="28956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F04D918-84F6-B0F3-47C9-E4D67CCD1F80}"/>
              </a:ext>
            </a:extLst>
          </p:cNvPr>
          <p:cNvSpPr/>
          <p:nvPr/>
        </p:nvSpPr>
        <p:spPr>
          <a:xfrm>
            <a:off x="3207863" y="3553099"/>
            <a:ext cx="6551113" cy="281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397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EC7E03D4-3E2E-B76F-7F04-3168365E3C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35812" y="2347336"/>
            <a:ext cx="6502400" cy="1905000"/>
          </a:xfr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5AEEB58-3EC0-43CD-4487-67C3E53EEE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037"/>
          <a:stretch/>
        </p:blipFill>
        <p:spPr>
          <a:xfrm>
            <a:off x="701456" y="1852036"/>
            <a:ext cx="3759200" cy="280764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CB8DA9-DC5F-D256-7F0E-431A5047D30C}"/>
              </a:ext>
            </a:extLst>
          </p:cNvPr>
          <p:cNvCxnSpPr/>
          <p:nvPr/>
        </p:nvCxnSpPr>
        <p:spPr>
          <a:xfrm>
            <a:off x="559496" y="2510696"/>
            <a:ext cx="1107300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20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33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 J. Kim</dc:creator>
  <cp:lastModifiedBy>Fred J. Kim</cp:lastModifiedBy>
  <cp:revision>1</cp:revision>
  <dcterms:created xsi:type="dcterms:W3CDTF">2022-05-05T16:24:10Z</dcterms:created>
  <dcterms:modified xsi:type="dcterms:W3CDTF">2022-05-05T16:37:38Z</dcterms:modified>
</cp:coreProperties>
</file>