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5403"/>
    <a:srgbClr val="9A14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A6EDCD-C19A-48D1-BC35-4591C15B5E1D}" v="2" dt="2022-03-10T05:46:35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 Longhurst" userId="52bd3825980d6997" providerId="LiveId" clId="{9CA6EDCD-C19A-48D1-BC35-4591C15B5E1D}"/>
    <pc:docChg chg="custSel modSld">
      <pc:chgData name="Greg Longhurst" userId="52bd3825980d6997" providerId="LiveId" clId="{9CA6EDCD-C19A-48D1-BC35-4591C15B5E1D}" dt="2022-04-08T05:11:07.172" v="343" actId="20577"/>
      <pc:docMkLst>
        <pc:docMk/>
      </pc:docMkLst>
      <pc:sldChg chg="addSp modSp mod setBg">
        <pc:chgData name="Greg Longhurst" userId="52bd3825980d6997" providerId="LiveId" clId="{9CA6EDCD-C19A-48D1-BC35-4591C15B5E1D}" dt="2022-04-08T05:11:07.172" v="343" actId="20577"/>
        <pc:sldMkLst>
          <pc:docMk/>
          <pc:sldMk cId="1659695734" sldId="256"/>
        </pc:sldMkLst>
        <pc:spChg chg="mod">
          <ac:chgData name="Greg Longhurst" userId="52bd3825980d6997" providerId="LiveId" clId="{9CA6EDCD-C19A-48D1-BC35-4591C15B5E1D}" dt="2022-04-08T05:11:07.172" v="343" actId="20577"/>
          <ac:spMkLst>
            <pc:docMk/>
            <pc:sldMk cId="1659695734" sldId="256"/>
            <ac:spMk id="3" creationId="{70E540C7-AC77-4DB9-A465-42400220EDFE}"/>
          </ac:spMkLst>
        </pc:spChg>
        <pc:spChg chg="add">
          <ac:chgData name="Greg Longhurst" userId="52bd3825980d6997" providerId="LiveId" clId="{9CA6EDCD-C19A-48D1-BC35-4591C15B5E1D}" dt="2022-03-10T05:39:02.899" v="0" actId="26606"/>
          <ac:spMkLst>
            <pc:docMk/>
            <pc:sldMk cId="1659695734" sldId="256"/>
            <ac:spMk id="12" creationId="{23D09407-53BC-485E-B4CE-BC5E4FC4B25B}"/>
          </ac:spMkLst>
        </pc:spChg>
        <pc:spChg chg="add">
          <ac:chgData name="Greg Longhurst" userId="52bd3825980d6997" providerId="LiveId" clId="{9CA6EDCD-C19A-48D1-BC35-4591C15B5E1D}" dt="2022-03-10T05:39:02.899" v="0" actId="26606"/>
          <ac:spMkLst>
            <pc:docMk/>
            <pc:sldMk cId="1659695734" sldId="256"/>
            <ac:spMk id="14" creationId="{921DB988-49FC-4608-B0A2-E2F3A4019041}"/>
          </ac:spMkLst>
        </pc:spChg>
        <pc:grpChg chg="add">
          <ac:chgData name="Greg Longhurst" userId="52bd3825980d6997" providerId="LiveId" clId="{9CA6EDCD-C19A-48D1-BC35-4591C15B5E1D}" dt="2022-03-10T05:39:02.899" v="0" actId="26606"/>
          <ac:grpSpMkLst>
            <pc:docMk/>
            <pc:sldMk cId="1659695734" sldId="256"/>
            <ac:grpSpMk id="16" creationId="{E9B930FD-8671-4C4C-ADCF-73AC1D0CD417}"/>
          </ac:grpSpMkLst>
        </pc:grpChg>
        <pc:grpChg chg="add">
          <ac:chgData name="Greg Longhurst" userId="52bd3825980d6997" providerId="LiveId" clId="{9CA6EDCD-C19A-48D1-BC35-4591C15B5E1D}" dt="2022-03-10T05:39:02.899" v="0" actId="26606"/>
          <ac:grpSpMkLst>
            <pc:docMk/>
            <pc:sldMk cId="1659695734" sldId="256"/>
            <ac:grpSpMk id="22" creationId="{383C2651-AE0C-4AE4-8725-E2F9414FE219}"/>
          </ac:grpSpMkLst>
        </pc:grpChg>
        <pc:picChg chg="mod">
          <ac:chgData name="Greg Longhurst" userId="52bd3825980d6997" providerId="LiveId" clId="{9CA6EDCD-C19A-48D1-BC35-4591C15B5E1D}" dt="2022-03-10T05:39:02.899" v="0" actId="26606"/>
          <ac:picMkLst>
            <pc:docMk/>
            <pc:sldMk cId="1659695734" sldId="256"/>
            <ac:picMk id="7" creationId="{00500AF9-0F83-4937-971E-1907EFA4A4DB}"/>
          </ac:picMkLst>
        </pc:picChg>
      </pc:sldChg>
      <pc:sldChg chg="addSp delSp modSp mod">
        <pc:chgData name="Greg Longhurst" userId="52bd3825980d6997" providerId="LiveId" clId="{9CA6EDCD-C19A-48D1-BC35-4591C15B5E1D}" dt="2022-03-29T00:10:56.531" v="334" actId="20577"/>
        <pc:sldMkLst>
          <pc:docMk/>
          <pc:sldMk cId="173126992" sldId="257"/>
        </pc:sldMkLst>
        <pc:spChg chg="del">
          <ac:chgData name="Greg Longhurst" userId="52bd3825980d6997" providerId="LiveId" clId="{9CA6EDCD-C19A-48D1-BC35-4591C15B5E1D}" dt="2022-03-10T05:46:25.825" v="14" actId="478"/>
          <ac:spMkLst>
            <pc:docMk/>
            <pc:sldMk cId="173126992" sldId="257"/>
            <ac:spMk id="9" creationId="{68E4E2C7-E7B4-4C81-8A0F-E0A7D9D0C179}"/>
          </ac:spMkLst>
        </pc:spChg>
        <pc:spChg chg="add mod">
          <ac:chgData name="Greg Longhurst" userId="52bd3825980d6997" providerId="LiveId" clId="{9CA6EDCD-C19A-48D1-BC35-4591C15B5E1D}" dt="2022-03-29T00:10:56.531" v="334" actId="20577"/>
          <ac:spMkLst>
            <pc:docMk/>
            <pc:sldMk cId="173126992" sldId="257"/>
            <ac:spMk id="12" creationId="{EA5E1124-DA14-4A73-ABCB-5A429AB0C44E}"/>
          </ac:spMkLst>
        </pc:spChg>
        <pc:picChg chg="mod">
          <ac:chgData name="Greg Longhurst" userId="52bd3825980d6997" providerId="LiveId" clId="{9CA6EDCD-C19A-48D1-BC35-4591C15B5E1D}" dt="2022-03-10T05:46:34.140" v="15" actId="1076"/>
          <ac:picMkLst>
            <pc:docMk/>
            <pc:sldMk cId="173126992" sldId="257"/>
            <ac:picMk id="5" creationId="{FFEA47EC-0C39-4C11-8D28-7ACE1F2482D4}"/>
          </ac:picMkLst>
        </pc:picChg>
        <pc:picChg chg="mod">
          <ac:chgData name="Greg Longhurst" userId="52bd3825980d6997" providerId="LiveId" clId="{9CA6EDCD-C19A-48D1-BC35-4591C15B5E1D}" dt="2022-03-10T05:46:34.140" v="15" actId="1076"/>
          <ac:picMkLst>
            <pc:docMk/>
            <pc:sldMk cId="173126992" sldId="257"/>
            <ac:picMk id="6" creationId="{70E77574-9022-4A15-993F-0B8922F9ECC7}"/>
          </ac:picMkLst>
        </pc:picChg>
        <pc:picChg chg="mod">
          <ac:chgData name="Greg Longhurst" userId="52bd3825980d6997" providerId="LiveId" clId="{9CA6EDCD-C19A-48D1-BC35-4591C15B5E1D}" dt="2022-03-10T05:46:34.140" v="15" actId="1076"/>
          <ac:picMkLst>
            <pc:docMk/>
            <pc:sldMk cId="173126992" sldId="257"/>
            <ac:picMk id="7" creationId="{8C7AAC0E-AF99-4DB6-9CB4-ED4677E9EA88}"/>
          </ac:picMkLst>
        </pc:picChg>
        <pc:picChg chg="mod">
          <ac:chgData name="Greg Longhurst" userId="52bd3825980d6997" providerId="LiveId" clId="{9CA6EDCD-C19A-48D1-BC35-4591C15B5E1D}" dt="2022-03-10T05:46:34.140" v="15" actId="1076"/>
          <ac:picMkLst>
            <pc:docMk/>
            <pc:sldMk cId="173126992" sldId="257"/>
            <ac:picMk id="8" creationId="{9FE3C5B7-CC9B-4706-8A4B-766FD25EA373}"/>
          </ac:picMkLst>
        </pc:picChg>
        <pc:picChg chg="mod">
          <ac:chgData name="Greg Longhurst" userId="52bd3825980d6997" providerId="LiveId" clId="{9CA6EDCD-C19A-48D1-BC35-4591C15B5E1D}" dt="2022-03-10T05:46:34.140" v="15" actId="1076"/>
          <ac:picMkLst>
            <pc:docMk/>
            <pc:sldMk cId="173126992" sldId="257"/>
            <ac:picMk id="10" creationId="{83D8CC51-5421-4F39-A837-E85FFD0270A0}"/>
          </ac:picMkLst>
        </pc:picChg>
        <pc:picChg chg="mod">
          <ac:chgData name="Greg Longhurst" userId="52bd3825980d6997" providerId="LiveId" clId="{9CA6EDCD-C19A-48D1-BC35-4591C15B5E1D}" dt="2022-03-10T05:46:34.140" v="15" actId="1076"/>
          <ac:picMkLst>
            <pc:docMk/>
            <pc:sldMk cId="173126992" sldId="257"/>
            <ac:picMk id="11" creationId="{914CD0AF-FB18-4DB2-BF72-8BFDDC32E85B}"/>
          </ac:picMkLst>
        </pc:picChg>
      </pc:sldChg>
      <pc:sldChg chg="addSp modSp mod setBg">
        <pc:chgData name="Greg Longhurst" userId="52bd3825980d6997" providerId="LiveId" clId="{9CA6EDCD-C19A-48D1-BC35-4591C15B5E1D}" dt="2022-03-28T22:25:20.191" v="322" actId="255"/>
        <pc:sldMkLst>
          <pc:docMk/>
          <pc:sldMk cId="4221168903" sldId="258"/>
        </pc:sldMkLst>
        <pc:spChg chg="mod">
          <ac:chgData name="Greg Longhurst" userId="52bd3825980d6997" providerId="LiveId" clId="{9CA6EDCD-C19A-48D1-BC35-4591C15B5E1D}" dt="2022-03-28T22:24:03.605" v="311" actId="313"/>
          <ac:spMkLst>
            <pc:docMk/>
            <pc:sldMk cId="4221168903" sldId="258"/>
            <ac:spMk id="2" creationId="{9DC7C965-D2F9-413B-BD5D-BE0ED71B9738}"/>
          </ac:spMkLst>
        </pc:spChg>
        <pc:spChg chg="mod">
          <ac:chgData name="Greg Longhurst" userId="52bd3825980d6997" providerId="LiveId" clId="{9CA6EDCD-C19A-48D1-BC35-4591C15B5E1D}" dt="2022-03-28T22:24:55.261" v="318" actId="1076"/>
          <ac:spMkLst>
            <pc:docMk/>
            <pc:sldMk cId="4221168903" sldId="258"/>
            <ac:spMk id="4" creationId="{FC4F0718-0534-4F9A-8FF6-115EDDE7BA37}"/>
          </ac:spMkLst>
        </pc:spChg>
        <pc:spChg chg="add">
          <ac:chgData name="Greg Longhurst" userId="52bd3825980d6997" providerId="LiveId" clId="{9CA6EDCD-C19A-48D1-BC35-4591C15B5E1D}" dt="2022-03-10T05:39:11.134" v="1" actId="26606"/>
          <ac:spMkLst>
            <pc:docMk/>
            <pc:sldMk cId="4221168903" sldId="258"/>
            <ac:spMk id="10" creationId="{B6FACB3C-9069-4791-BC5C-0DB7CD19B853}"/>
          </ac:spMkLst>
        </pc:spChg>
        <pc:spChg chg="add">
          <ac:chgData name="Greg Longhurst" userId="52bd3825980d6997" providerId="LiveId" clId="{9CA6EDCD-C19A-48D1-BC35-4591C15B5E1D}" dt="2022-03-10T05:39:11.134" v="1" actId="26606"/>
          <ac:spMkLst>
            <pc:docMk/>
            <pc:sldMk cId="4221168903" sldId="258"/>
            <ac:spMk id="12" creationId="{71F2038E-D777-4B76-81DD-DD13EE91B9DD}"/>
          </ac:spMkLst>
        </pc:spChg>
        <pc:spChg chg="add mod">
          <ac:chgData name="Greg Longhurst" userId="52bd3825980d6997" providerId="LiveId" clId="{9CA6EDCD-C19A-48D1-BC35-4591C15B5E1D}" dt="2022-03-28T22:25:20.191" v="322" actId="255"/>
          <ac:spMkLst>
            <pc:docMk/>
            <pc:sldMk cId="4221168903" sldId="258"/>
            <ac:spMk id="13" creationId="{0CA268EB-75E7-4D5F-826B-C572162B6E35}"/>
          </ac:spMkLst>
        </pc:spChg>
        <pc:grpChg chg="add">
          <ac:chgData name="Greg Longhurst" userId="52bd3825980d6997" providerId="LiveId" clId="{9CA6EDCD-C19A-48D1-BC35-4591C15B5E1D}" dt="2022-03-10T05:39:11.134" v="1" actId="26606"/>
          <ac:grpSpMkLst>
            <pc:docMk/>
            <pc:sldMk cId="4221168903" sldId="258"/>
            <ac:grpSpMk id="14" creationId="{DD354807-230F-4402-B1B9-F733A8F1F190}"/>
          </ac:grpSpMkLst>
        </pc:grpChg>
        <pc:picChg chg="mod">
          <ac:chgData name="Greg Longhurst" userId="52bd3825980d6997" providerId="LiveId" clId="{9CA6EDCD-C19A-48D1-BC35-4591C15B5E1D}" dt="2022-03-10T05:39:11.134" v="1" actId="26606"/>
          <ac:picMkLst>
            <pc:docMk/>
            <pc:sldMk cId="4221168903" sldId="258"/>
            <ac:picMk id="5" creationId="{BF15D72A-4C12-4111-B51F-FE8A9D04E762}"/>
          </ac:picMkLst>
        </pc:picChg>
        <pc:picChg chg="add mod">
          <ac:chgData name="Greg Longhurst" userId="52bd3825980d6997" providerId="LiveId" clId="{9CA6EDCD-C19A-48D1-BC35-4591C15B5E1D}" dt="2022-03-28T22:13:14.260" v="191" actId="688"/>
          <ac:picMkLst>
            <pc:docMk/>
            <pc:sldMk cId="4221168903" sldId="258"/>
            <ac:picMk id="6" creationId="{50DF3662-CE99-4CB9-A4D5-8A4524803427}"/>
          </ac:picMkLst>
        </pc:picChg>
        <pc:picChg chg="add mod">
          <ac:chgData name="Greg Longhurst" userId="52bd3825980d6997" providerId="LiveId" clId="{9CA6EDCD-C19A-48D1-BC35-4591C15B5E1D}" dt="2022-03-28T22:14:05.574" v="195" actId="1076"/>
          <ac:picMkLst>
            <pc:docMk/>
            <pc:sldMk cId="4221168903" sldId="258"/>
            <ac:picMk id="8" creationId="{FE5AD4C4-EE77-4112-9EDC-39FDA524B879}"/>
          </ac:picMkLst>
        </pc:picChg>
      </pc:sldChg>
      <pc:sldChg chg="addSp modSp mod">
        <pc:chgData name="Greg Longhurst" userId="52bd3825980d6997" providerId="LiveId" clId="{9CA6EDCD-C19A-48D1-BC35-4591C15B5E1D}" dt="2022-03-28T22:25:58.645" v="328" actId="20577"/>
        <pc:sldMkLst>
          <pc:docMk/>
          <pc:sldMk cId="3430726467" sldId="259"/>
        </pc:sldMkLst>
        <pc:spChg chg="mod">
          <ac:chgData name="Greg Longhurst" userId="52bd3825980d6997" providerId="LiveId" clId="{9CA6EDCD-C19A-48D1-BC35-4591C15B5E1D}" dt="2022-03-28T22:20:40.924" v="290" actId="113"/>
          <ac:spMkLst>
            <pc:docMk/>
            <pc:sldMk cId="3430726467" sldId="259"/>
            <ac:spMk id="2" creationId="{A4B285E5-65CF-4775-A885-15DA0D2CEE05}"/>
          </ac:spMkLst>
        </pc:spChg>
        <pc:spChg chg="mod">
          <ac:chgData name="Greg Longhurst" userId="52bd3825980d6997" providerId="LiveId" clId="{9CA6EDCD-C19A-48D1-BC35-4591C15B5E1D}" dt="2022-03-28T22:20:06.681" v="281" actId="20577"/>
          <ac:spMkLst>
            <pc:docMk/>
            <pc:sldMk cId="3430726467" sldId="259"/>
            <ac:spMk id="3" creationId="{8E487C37-44F5-4C18-B39B-CEB23E80AE4E}"/>
          </ac:spMkLst>
        </pc:spChg>
        <pc:spChg chg="mod">
          <ac:chgData name="Greg Longhurst" userId="52bd3825980d6997" providerId="LiveId" clId="{9CA6EDCD-C19A-48D1-BC35-4591C15B5E1D}" dt="2022-03-28T22:25:58.645" v="328" actId="20577"/>
          <ac:spMkLst>
            <pc:docMk/>
            <pc:sldMk cId="3430726467" sldId="259"/>
            <ac:spMk id="5" creationId="{9737E285-BEA1-48FE-BBD7-9439AFC50998}"/>
          </ac:spMkLst>
        </pc:spChg>
        <pc:spChg chg="mod">
          <ac:chgData name="Greg Longhurst" userId="52bd3825980d6997" providerId="LiveId" clId="{9CA6EDCD-C19A-48D1-BC35-4591C15B5E1D}" dt="2022-03-28T22:19:43.421" v="258" actId="1076"/>
          <ac:spMkLst>
            <pc:docMk/>
            <pc:sldMk cId="3430726467" sldId="259"/>
            <ac:spMk id="7" creationId="{35EC286C-65BD-4A71-B1CC-9F483247E426}"/>
          </ac:spMkLst>
        </pc:spChg>
        <pc:spChg chg="add mod">
          <ac:chgData name="Greg Longhurst" userId="52bd3825980d6997" providerId="LiveId" clId="{9CA6EDCD-C19A-48D1-BC35-4591C15B5E1D}" dt="2022-03-28T22:17:44.706" v="237" actId="255"/>
          <ac:spMkLst>
            <pc:docMk/>
            <pc:sldMk cId="3430726467" sldId="259"/>
            <ac:spMk id="8" creationId="{6C76C1E5-AEE5-42CD-B5A2-464272BB03BC}"/>
          </ac:spMkLst>
        </pc:spChg>
        <pc:spChg chg="add mod">
          <ac:chgData name="Greg Longhurst" userId="52bd3825980d6997" providerId="LiveId" clId="{9CA6EDCD-C19A-48D1-BC35-4591C15B5E1D}" dt="2022-03-28T22:18:37.571" v="243" actId="1076"/>
          <ac:spMkLst>
            <pc:docMk/>
            <pc:sldMk cId="3430726467" sldId="259"/>
            <ac:spMk id="10" creationId="{39939E4B-6D7C-4E0F-843A-84C93A993203}"/>
          </ac:spMkLst>
        </pc:spChg>
        <pc:spChg chg="add mod">
          <ac:chgData name="Greg Longhurst" userId="52bd3825980d6997" providerId="LiveId" clId="{9CA6EDCD-C19A-48D1-BC35-4591C15B5E1D}" dt="2022-03-28T22:22:32.631" v="295" actId="17032"/>
          <ac:spMkLst>
            <pc:docMk/>
            <pc:sldMk cId="3430726467" sldId="259"/>
            <ac:spMk id="12" creationId="{D00C4DED-504E-4990-A275-A3B134572F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AAE5B-A5F7-40E6-9233-064BB45D3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E088-ACD8-4BA1-9DEF-D5D2A65AE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7917A-978F-4E50-9083-37CE94D9B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CB560-A88E-435B-A63B-E6F9BC7D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4074B-74A0-41BD-BFA0-73A807F13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156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65AA-F580-47AA-A14F-14B70566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F652-35B1-438E-8EC2-277D03EAE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5DD21-2D72-4137-ACC0-EDA7D05D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12E8A-DF45-4067-8F28-1E24E48E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7A082-A62B-43C9-BFD2-A4EC14196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20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EE0AE-C415-4E56-8863-99B81F7C7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4226F-D6B5-4185-811D-D9FCD0031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1002E-BF2D-4C35-907A-8D3E24BA7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B2C17-D259-41C3-9635-CA9803DA3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F95A8-30A5-426D-8B81-DE850CA87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40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9808C-B259-4667-B757-3D05FD899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BBC48-F468-4A15-9248-4A030227A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D48FD-0388-44F6-B49D-E59F95197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608D5-659D-4F97-A2C0-4D3538EB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11B64-B3DF-485A-9B3F-B20558DA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53C03-9393-428D-B397-B63D5B6C8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353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DEB52-E812-4D29-9DCE-EC8E7FD62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C7DC3-4765-4502-B2C3-A1D49DE5E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F181C-0829-40B2-84DA-831D266D8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81453C-9544-4B19-ACDA-FA5B348C15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8C458-083E-485F-A04C-E57A3BF1F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C649F0-D2B7-4F5A-9AB1-7DC054B3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2F54DD-BB41-47E9-9634-CB47580CA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4C6D62-3FB8-4C73-9744-90634B6B0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931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C6988-FD3F-4F3E-A472-6840E5EF0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F4673-65DD-4AF7-BF79-93BFBC6F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703EAB-3FA0-4BCD-A4AE-84A8731D1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043170-351B-4CE2-B885-DE4AD77AC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4056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C2DB86-AED9-4CEC-A05A-7FFA0BB8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174643-A3CA-45F1-AC19-9F043C0C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D5786-9605-4DAA-855E-1940F5601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36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E09E-ADB7-4B3F-8BC3-B7A321275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A8089-C122-4CB4-9941-D762C11BC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400F7-F363-4034-B763-FD23654C9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83EBF-7587-488F-95D4-C0522A6CE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FF34A-AA51-471A-88CA-A0E21DCE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22C5D-DDB8-4BC1-A3D7-3B0C043AE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570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6752-4248-4B02-ABC8-3CF09C91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46A3B0-7784-44FD-B2FA-A13C43946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3D847-F4E5-4354-B716-E403F441B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DED4A-5327-4D59-ACF4-6D82D155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BF943-3A77-4261-A9E4-EF0D2D92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E8694-B481-4C9C-8DCA-EFE832904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111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777F9-DEA0-4C10-8B9B-8A233BF3E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7B560-CD93-42A2-A026-FFEA476C4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039F5-9B58-4848-9DA3-4DE9D92B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C8B1E-6408-46AF-85AC-029DF7653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B2F7E-8FCC-4367-90F4-485FC6713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268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EA7ED6-439F-4A9F-A124-DE8E43940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005FC-389B-4808-A54B-FD106394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43103-A788-42F9-8C47-2973292D2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B0D6D-2B85-4ED0-B7BA-75B10C4C0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EE571-BAC1-4F04-AF67-08B37086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011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6A3A7-188F-4BC2-B8F1-02904EA9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6AE67-6843-4040-B470-A7122B5C4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8F53F-DDD5-4D36-9F8B-1644D1798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EA562-C13C-4C02-84A1-3EF88C6C95CD}" type="datetimeFigureOut">
              <a:rPr lang="en-AU" smtClean="0"/>
              <a:t>8/04/2022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2604D-4BD0-47F9-ACAE-F836CFE26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B598F-D89E-4E69-8A85-2AE46D80F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03315-2326-442B-BD6B-738D1DD4D2C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9069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540C7-AC77-4DB9-A465-42400220E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121" y="4171528"/>
            <a:ext cx="9163757" cy="450447"/>
          </a:xfrm>
        </p:spPr>
        <p:txBody>
          <a:bodyPr anchor="ctr">
            <a:norm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The </a:t>
            </a:r>
            <a:r>
              <a:rPr lang="en-GB" sz="2000">
                <a:solidFill>
                  <a:schemeClr val="tx2"/>
                </a:solidFill>
              </a:rPr>
              <a:t>way forward</a:t>
            </a:r>
            <a:endParaRPr lang="en-AU" sz="2000" dirty="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0500AF9-0F83-4937-971E-1907EFA4A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90" y="320231"/>
            <a:ext cx="2836567" cy="283656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9695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B99C7-6566-4D74-92B8-EEB86E6DC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10" y="439470"/>
            <a:ext cx="10515600" cy="1325563"/>
          </a:xfrm>
        </p:spPr>
        <p:txBody>
          <a:bodyPr/>
          <a:lstStyle/>
          <a:p>
            <a:r>
              <a:rPr lang="en-GB" dirty="0"/>
              <a:t>What we do…..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598D1-D624-4AF7-B793-A4A0325AA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18164" cy="492702"/>
          </a:xfrm>
        </p:spPr>
        <p:txBody>
          <a:bodyPr/>
          <a:lstStyle/>
          <a:p>
            <a:r>
              <a:rPr lang="en-GB" dirty="0"/>
              <a:t>Our premium range</a:t>
            </a:r>
            <a:endParaRPr lang="en-A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89CDAE26-7651-4653-B3B8-B354352DF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01" y="230188"/>
            <a:ext cx="1409123" cy="1409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EA47EC-0C39-4C11-8D28-7ACE1F2482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3261" y="2457813"/>
            <a:ext cx="2646207" cy="1950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E77574-9022-4A15-993F-0B8922F9EC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1957" y="2476914"/>
            <a:ext cx="2646207" cy="1950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7AAC0E-AF99-4DB6-9CB4-ED4677E9EA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3260" y="4603213"/>
            <a:ext cx="2646207" cy="1815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E3C5B7-CC9B-4706-8A4B-766FD25EA3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0653" y="2476914"/>
            <a:ext cx="2973147" cy="1950131"/>
          </a:xfrm>
          <a:prstGeom prst="rect">
            <a:avLst/>
          </a:prstGeom>
        </p:spPr>
      </p:pic>
      <p:pic>
        <p:nvPicPr>
          <p:cNvPr id="10" name="Picture 9" descr="A picture containing cup, coffee, food, mug&#10;&#10;Description automatically generated">
            <a:extLst>
              <a:ext uri="{FF2B5EF4-FFF2-40B4-BE49-F238E27FC236}">
                <a16:creationId xmlns:a16="http://schemas.microsoft.com/office/drawing/2014/main" id="{83D8CC51-5421-4F39-A837-E85FFD0270A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3042" y="4603213"/>
            <a:ext cx="2685122" cy="1858931"/>
          </a:xfrm>
          <a:prstGeom prst="rect">
            <a:avLst/>
          </a:prstGeom>
        </p:spPr>
      </p:pic>
      <p:pic>
        <p:nvPicPr>
          <p:cNvPr id="11" name="Picture 10" descr="A picture containing mug, food&#10;&#10;Description automatically generated">
            <a:extLst>
              <a:ext uri="{FF2B5EF4-FFF2-40B4-BE49-F238E27FC236}">
                <a16:creationId xmlns:a16="http://schemas.microsoft.com/office/drawing/2014/main" id="{914CD0AF-FB18-4DB2-BF72-8BFDDC32E85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0653" y="4603213"/>
            <a:ext cx="2973147" cy="188648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A5E1124-DA14-4A73-ABCB-5A429AB0C44E}"/>
              </a:ext>
            </a:extLst>
          </p:cNvPr>
          <p:cNvSpPr txBox="1">
            <a:spLocks/>
          </p:cNvSpPr>
          <p:nvPr/>
        </p:nvSpPr>
        <p:spPr>
          <a:xfrm>
            <a:off x="-345567" y="5448878"/>
            <a:ext cx="2646207" cy="1409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600" dirty="0"/>
              <a:t>$4</a:t>
            </a:r>
            <a:r>
              <a:rPr lang="en-GB" sz="2400" dirty="0"/>
              <a:t>rrp</a:t>
            </a:r>
            <a:endParaRPr lang="en-AU" sz="9600" dirty="0"/>
          </a:p>
        </p:txBody>
      </p:sp>
    </p:spTree>
    <p:extLst>
      <p:ext uri="{BB962C8B-B14F-4D97-AF65-F5344CB8AC3E}">
        <p14:creationId xmlns:p14="http://schemas.microsoft.com/office/powerpoint/2010/main" val="1731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C7C965-D2F9-413B-BD5D-BE0ED71B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802955"/>
            <a:ext cx="3828897" cy="145405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next</a:t>
            </a:r>
            <a:b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‘No Nasties’ Ramen collection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4F0718-0534-4F9A-8FF6-115EDDE7BA37}"/>
              </a:ext>
            </a:extLst>
          </p:cNvPr>
          <p:cNvSpPr txBox="1">
            <a:spLocks/>
          </p:cNvSpPr>
          <p:nvPr/>
        </p:nvSpPr>
        <p:spPr>
          <a:xfrm>
            <a:off x="3167307" y="3342637"/>
            <a:ext cx="3943242" cy="296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3200" dirty="0">
                <a:solidFill>
                  <a:srgbClr val="9A146D"/>
                </a:solidFill>
              </a:rPr>
              <a:t>Totally Tonkatsu</a:t>
            </a:r>
          </a:p>
          <a:p>
            <a:pPr marL="0"/>
            <a:endParaRPr lang="en-US" sz="1800" dirty="0">
              <a:solidFill>
                <a:srgbClr val="9A146D"/>
              </a:solidFill>
            </a:endParaRPr>
          </a:p>
          <a:p>
            <a:pPr marL="0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Spicy Chicken</a:t>
            </a:r>
          </a:p>
          <a:p>
            <a:pPr marL="0"/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 marL="0"/>
            <a:r>
              <a:rPr lang="en-US" sz="3200" dirty="0">
                <a:solidFill>
                  <a:srgbClr val="FF0000"/>
                </a:solidFill>
              </a:rPr>
              <a:t>Kicking Korean Beef</a:t>
            </a:r>
          </a:p>
          <a:p>
            <a:pPr marL="0"/>
            <a:endParaRPr lang="en-US" sz="1800" dirty="0">
              <a:solidFill>
                <a:srgbClr val="FF0000"/>
              </a:solidFill>
            </a:endParaRPr>
          </a:p>
          <a:p>
            <a:pPr marL="0"/>
            <a:r>
              <a:rPr lang="en-US" sz="3200" dirty="0">
                <a:solidFill>
                  <a:srgbClr val="E75403"/>
                </a:solidFill>
              </a:rPr>
              <a:t>Malay Jungle Curry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F15D72A-4C12-4111-B51F-FE8A9D04E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A268EB-75E7-4D5F-826B-C572162B6E35}"/>
              </a:ext>
            </a:extLst>
          </p:cNvPr>
          <p:cNvSpPr txBox="1">
            <a:spLocks/>
          </p:cNvSpPr>
          <p:nvPr/>
        </p:nvSpPr>
        <p:spPr>
          <a:xfrm>
            <a:off x="-1" y="5257327"/>
            <a:ext cx="2646207" cy="1409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600" dirty="0"/>
              <a:t>$3</a:t>
            </a:r>
            <a:r>
              <a:rPr lang="en-GB" sz="2400" dirty="0"/>
              <a:t>rrp</a:t>
            </a:r>
            <a:endParaRPr lang="en-AU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DF3662-CE99-4CB9-A4D5-8A4524803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62459">
            <a:off x="876131" y="2683557"/>
            <a:ext cx="1415350" cy="21472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5AD4C4-EE77-4112-9EDC-39FDA524B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17170">
            <a:off x="5361333" y="635822"/>
            <a:ext cx="1549625" cy="236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6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285E5-65CF-4775-A885-15DA0D2C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And Finally for 2022 – Mr Lees Simply soup</a:t>
            </a:r>
            <a:endParaRPr lang="en-AU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87C37-44F5-4C18-B39B-CEB23E80A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63757"/>
          </a:xfrm>
        </p:spPr>
        <p:txBody>
          <a:bodyPr>
            <a:normAutofit/>
          </a:bodyPr>
          <a:lstStyle/>
          <a:p>
            <a:r>
              <a:rPr lang="en-GB" dirty="0"/>
              <a:t>Simple soups aimed as entry level to attract customers to better for you products – Noodles + seasoning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1419247-6BAE-4DCF-803B-E70CDD188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01" y="230188"/>
            <a:ext cx="1409123" cy="140912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737E285-BEA1-48FE-BBD7-9439AFC50998}"/>
              </a:ext>
            </a:extLst>
          </p:cNvPr>
          <p:cNvSpPr txBox="1">
            <a:spLocks/>
          </p:cNvSpPr>
          <p:nvPr/>
        </p:nvSpPr>
        <p:spPr>
          <a:xfrm>
            <a:off x="0" y="5460325"/>
            <a:ext cx="2646207" cy="1409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600" dirty="0"/>
              <a:t>$2</a:t>
            </a:r>
            <a:r>
              <a:rPr lang="en-GB" sz="2400" dirty="0"/>
              <a:t>rrp</a:t>
            </a:r>
            <a:endParaRPr lang="en-AU" sz="9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EC286C-65BD-4A71-B1CC-9F483247E426}"/>
              </a:ext>
            </a:extLst>
          </p:cNvPr>
          <p:cNvSpPr txBox="1"/>
          <p:nvPr/>
        </p:nvSpPr>
        <p:spPr>
          <a:xfrm>
            <a:off x="3110087" y="4611477"/>
            <a:ext cx="4509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dirty="0">
                <a:solidFill>
                  <a:srgbClr val="E75403"/>
                </a:solidFill>
              </a:rPr>
              <a:t>Chicken Laksa soup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76C1E5-AEE5-42CD-B5A2-464272BB03BC}"/>
              </a:ext>
            </a:extLst>
          </p:cNvPr>
          <p:cNvSpPr txBox="1"/>
          <p:nvPr/>
        </p:nvSpPr>
        <p:spPr>
          <a:xfrm rot="20203087">
            <a:off x="767240" y="3714676"/>
            <a:ext cx="35356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dirty="0">
                <a:solidFill>
                  <a:srgbClr val="FF0000"/>
                </a:solidFill>
              </a:rPr>
              <a:t>Asian beef soup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939E4B-6D7C-4E0F-843A-84C93A993203}"/>
              </a:ext>
            </a:extLst>
          </p:cNvPr>
          <p:cNvSpPr txBox="1"/>
          <p:nvPr/>
        </p:nvSpPr>
        <p:spPr>
          <a:xfrm>
            <a:off x="5246914" y="2690818"/>
            <a:ext cx="61068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  <a:cs typeface="Aldhabi" panose="020B0604020202020204" pitchFamily="2" charset="-78"/>
              </a:rPr>
              <a:t>Warming Chicken soup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0C4DED-504E-4990-A275-A3B134572FB7}"/>
              </a:ext>
            </a:extLst>
          </p:cNvPr>
          <p:cNvSpPr txBox="1"/>
          <p:nvPr/>
        </p:nvSpPr>
        <p:spPr>
          <a:xfrm rot="19815779">
            <a:off x="7502908" y="4710279"/>
            <a:ext cx="4444637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AU" sz="4000" dirty="0">
                <a:solidFill>
                  <a:srgbClr val="00B050"/>
                </a:solidFill>
              </a:rPr>
              <a:t>Vibrant Miso soup </a:t>
            </a:r>
          </a:p>
        </p:txBody>
      </p:sp>
    </p:spTree>
    <p:extLst>
      <p:ext uri="{BB962C8B-B14F-4D97-AF65-F5344CB8AC3E}">
        <p14:creationId xmlns:p14="http://schemas.microsoft.com/office/powerpoint/2010/main" val="3430726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76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Bahnschrift</vt:lpstr>
      <vt:lpstr>Calibri</vt:lpstr>
      <vt:lpstr>Calibri Light</vt:lpstr>
      <vt:lpstr>Office Theme</vt:lpstr>
      <vt:lpstr>PowerPoint Presentation</vt:lpstr>
      <vt:lpstr>What we do…..</vt:lpstr>
      <vt:lpstr>What is next  ‘No Nasties’ Ramen collection</vt:lpstr>
      <vt:lpstr>And Finally for 2022 – Mr Lees Simply soup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Jamshidi</dc:creator>
  <cp:lastModifiedBy>Greg Longhurst</cp:lastModifiedBy>
  <cp:revision>1</cp:revision>
  <dcterms:created xsi:type="dcterms:W3CDTF">2022-03-10T05:20:52Z</dcterms:created>
  <dcterms:modified xsi:type="dcterms:W3CDTF">2022-04-08T05:11:10Z</dcterms:modified>
</cp:coreProperties>
</file>