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4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6980-1C0B-4C53-B2F0-F4A804590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12AF7-E048-42F9-8795-32B711B32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F68DB-A531-4575-82E3-BF226D401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C8B16-9FB9-47AD-BA42-00C585A9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5CC73-801B-4662-8E59-429591FB3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80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7E8F4-3807-44DA-926A-D47483787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702D3-CD2E-44C7-91C6-C1B1D0B7B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8309F-01E2-4383-86EF-D6DE57C51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6E9D5-E966-448A-B623-5B8BD8EA4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439AA-075D-4A42-A5B3-0BD1E45B8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4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2B91D-1A8C-41D7-8666-27C09FAF1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95AC4-A1CC-4E7E-AB90-FC5BC223B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57ED5-92E2-40F6-8F95-91D167FDA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7765C-735A-48AA-AC2D-FE993035C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9F365-530F-4D4A-9815-118987FD7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71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6A099-A28A-413D-A498-EE39E4677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6A06C-7EE7-415B-820B-F74261E0A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B7F7D7-AECD-404A-A7AE-C63368F34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D0D9F-4C94-4D90-B027-10A7B28CD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E0CB1-FBFC-4EC9-8A49-033A267E0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05F44-EF3F-41E7-AD92-4BCE7D61A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094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97446-1A94-45C0-94C3-4ABE90978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4EE92-2C9B-43DC-85FC-C60E2A92E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99B882-7A8D-43E6-8B60-CA8730581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4F6A1D-D2AB-46B6-A9EF-51AC54D86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E7EBE5-6D17-4CCF-BB2C-6CC043DA75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76B60B-ACAA-4B77-A992-0DFA570CF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0E4E5-23E7-4BA9-BC54-C186FCE8C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B7C80A-FC7C-4C41-BDE2-4956D05D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26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63EDE-65B2-47C4-A757-984F44454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B02B40-AB26-49A2-9048-37E45742A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1A7EC6-1E8B-4460-BF97-A5192FF8E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8D17E-48F5-4602-ACC2-024117627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686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ED31BE-F3DA-41D3-864C-381C637A4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AE1D6E-E8FC-4ED3-B3FE-A37717C6E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A762A-BCCC-4E7D-9FF6-B2CFFF40B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71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E590F-2826-4C00-98AD-9E51BA18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26EF9-6954-494B-B052-50F653964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7DF36-D95B-4857-BE16-7CB9ADD43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B9ABDF-03F7-461A-9587-2410251BD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002550-3909-4CEB-9CDC-DED1F04FE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DE799-40D4-4D1F-B812-E0651FC1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772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5D3D6-CC98-44A7-9E38-701D49102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D66137-1603-443F-9DE5-413B3E4B88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3F02D-6D09-48D8-9998-E6B5F2CC2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588A66-5976-490B-8EC4-8E0A40E88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54BE75-7E67-4969-B384-EE5DD8AB0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7CFA0-144E-40FE-AE10-C236E32E1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772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153C-BA5E-43E2-B5B2-6236B0E2D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4C74BC-725E-472F-8B8E-AA460A5F0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6274B-FBBF-49A0-8E54-1E831ED1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7813C-947B-4493-8BBA-F68B771F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14D73-8FDC-497B-992E-7880B24A9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075E28-B76E-47CC-B606-62D18DAE08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58581C-6E8F-41EA-AB0A-D255B695F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C91F0-6807-410B-870C-19641C56F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335D0-91B1-4404-BDC0-4C59ED4D0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D5CC5-9902-4A58-AACE-102FE00C6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0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CEC48B-CD18-4EA0-829F-1C13E81DE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C95D4E-425D-45B0-8E20-E9CDF33C7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0D3CA-E163-488B-84A8-023E32C68D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35899-8321-4F04-92E7-1969CFA587A1}" type="datetimeFigureOut">
              <a:rPr lang="en-US" smtClean="0"/>
              <a:t>3/29/22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5808A-EA9F-41F3-BD44-BB3076D9B1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E2E31-B435-42E8-931E-BA3ED9B92A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C9B21-2F3F-4818-BC62-9CF259E6F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826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hyperlink" Target="https://kamui.c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C9748-C48B-4260-93DB-C3B967A7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96F95-1DC2-4C72-8A4E-9D90B0458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CFE343-F20B-45AF-A306-D3DF35A06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11" y="681037"/>
            <a:ext cx="11331577" cy="546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2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09F01-D12E-4AAE-937F-95D24D7D6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405C3-BDAA-434E-A6DF-5FDBE43A1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BF6E48-81DC-46F8-8F17-3F373DC21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614362"/>
            <a:ext cx="11296650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37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5CB8677-9DDD-4EE6-B269-538E79E216DC}"/>
              </a:ext>
            </a:extLst>
          </p:cNvPr>
          <p:cNvGrpSpPr/>
          <p:nvPr/>
        </p:nvGrpSpPr>
        <p:grpSpPr>
          <a:xfrm>
            <a:off x="5105059" y="206987"/>
            <a:ext cx="6949440" cy="6444026"/>
            <a:chOff x="2317898" y="241011"/>
            <a:chExt cx="6949440" cy="6444026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CDA0AEE-29B7-4CCF-A7AA-78327B595E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7898" y="241011"/>
              <a:ext cx="6949440" cy="6444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E54E85-495B-47A1-8F10-EEE8DE873534}"/>
                </a:ext>
              </a:extLst>
            </p:cNvPr>
            <p:cNvSpPr/>
            <p:nvPr/>
          </p:nvSpPr>
          <p:spPr>
            <a:xfrm>
              <a:off x="2743200" y="1858571"/>
              <a:ext cx="6132860" cy="42445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CD3C1AC-42F8-4C20-8378-97EF8A56D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037796" y="3473852"/>
            <a:ext cx="4274731" cy="9761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B79612-93D8-4962-99DE-9A71EF331112}"/>
              </a:ext>
            </a:extLst>
          </p:cNvPr>
          <p:cNvSpPr txBox="1"/>
          <p:nvPr/>
        </p:nvSpPr>
        <p:spPr>
          <a:xfrm>
            <a:off x="687259" y="1230923"/>
            <a:ext cx="35330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hlinkClick r:id="rId4"/>
            </a:endParaRPr>
          </a:p>
          <a:p>
            <a:r>
              <a:rPr lang="en-US" dirty="0">
                <a:hlinkClick r:id="rId4"/>
              </a:rPr>
              <a:t>https://kamui.co/</a:t>
            </a:r>
            <a:endParaRPr lang="en-US" dirty="0"/>
          </a:p>
          <a:p>
            <a:endParaRPr lang="en-US" dirty="0"/>
          </a:p>
          <a:p>
            <a:r>
              <a:rPr lang="en-US" dirty="0"/>
              <a:t>Made in Japan</a:t>
            </a:r>
          </a:p>
          <a:p>
            <a:endParaRPr lang="en-US" dirty="0"/>
          </a:p>
          <a:p>
            <a:r>
              <a:rPr lang="en-US" dirty="0"/>
              <a:t>First product: Mixed Rice</a:t>
            </a:r>
          </a:p>
          <a:p>
            <a:r>
              <a:rPr lang="en-US" dirty="0"/>
              <a:t>Label size: 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105 mm x148 mm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D1FA4B-29EF-4A16-BF27-A97F272E8FB4}"/>
              </a:ext>
            </a:extLst>
          </p:cNvPr>
          <p:cNvSpPr txBox="1"/>
          <p:nvPr/>
        </p:nvSpPr>
        <p:spPr>
          <a:xfrm flipH="1">
            <a:off x="687259" y="1230923"/>
            <a:ext cx="2098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Our brand: KAMUI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8C08BF-E241-4141-8332-1DFBDDDCC2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456" t="12444" r="23918" b="11569"/>
          <a:stretch/>
        </p:blipFill>
        <p:spPr>
          <a:xfrm>
            <a:off x="724062" y="3539247"/>
            <a:ext cx="3062432" cy="283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235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25</Words>
  <Application>Microsoft Macintosh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Roboto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Yuma Ohkura</dc:creator>
  <cp:lastModifiedBy>Yuma Ohkura</cp:lastModifiedBy>
  <cp:revision>9</cp:revision>
  <dcterms:created xsi:type="dcterms:W3CDTF">2022-03-18T01:04:06Z</dcterms:created>
  <dcterms:modified xsi:type="dcterms:W3CDTF">2022-03-30T04:56:36Z</dcterms:modified>
</cp:coreProperties>
</file>