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2.xml" ContentType="application/vnd.openxmlformats-officedocument.drawingml.chart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embeddedFontLst>
    <p:embeddedFont>
      <p:font typeface="Alef" panose="00000500000000000000" pitchFamily="2" charset="-79"/>
      <p:regular r:id="rId29"/>
      <p:bold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Courgette" panose="020B0604020202020204" charset="0"/>
      <p:regular r:id="rId35"/>
    </p:embeddedFont>
    <p:embeddedFont>
      <p:font typeface="Garamond" panose="02020404030301010803" pitchFamily="18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0" roundtripDataSignature="AMtx7mhCSQKuuJn7aHQP91xudqBTQSJMF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1B132F7-B700-4F24-BBCE-0EFC45FB333D}">
  <a:tblStyle styleId="{C1B132F7-B700-4F24-BBCE-0EFC45FB333D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 b="off" i="off"/>
      <a:tcStyle>
        <a:tcBdr/>
        <a:fill>
          <a:solidFill>
            <a:srgbClr val="CDD4EA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DD4EA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3DA33F24-BCAD-4350-A955-50C8E186351C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DF120796-2E52-4ABD-9006-FA7D061C4780}" styleName="Table_2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4E6"/>
          </a:solidFill>
        </a:fill>
      </a:tcStyle>
    </a:wholeTbl>
    <a:band1H>
      <a:tcTxStyle b="off" i="off"/>
      <a:tcStyle>
        <a:tcBdr/>
        <a:fill>
          <a:solidFill>
            <a:srgbClr val="FFE8CA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FFE8CA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4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4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69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1.fntdata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font" Target="fonts/font10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User Growth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2"/>
              </a:solidFill>
              <a:ln>
                <a:noFill/>
              </a:ln>
              <a:effectLst/>
            </c:spPr>
          </c:marker>
          <c:dLbls>
            <c:delete val="1"/>
          </c:dLbls>
          <c:cat>
            <c:strRef>
              <c:f>Sheet1!$A$2:$A$8</c:f>
              <c:strCache>
                <c:ptCount val="7"/>
                <c:pt idx="0">
                  <c:v>FOUNDING</c:v>
                </c:pt>
                <c:pt idx="1">
                  <c:v>Q4 2021
(MvP)</c:v>
                </c:pt>
                <c:pt idx="2">
                  <c:v>Q1 2022 
(Beta Launch)</c:v>
                </c:pt>
                <c:pt idx="3">
                  <c:v>Q2 2022 
(Sweden launch)</c:v>
                </c:pt>
                <c:pt idx="4">
                  <c:v>Q1 2023
(Second market launch)</c:v>
                </c:pt>
                <c:pt idx="5">
                  <c:v>Q2 2023
(Existing markets expansion)</c:v>
                </c:pt>
                <c:pt idx="6">
                  <c:v>Q4 2024
(International expansion, USA launch)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1000</c:v>
                </c:pt>
                <c:pt idx="2">
                  <c:v>10000</c:v>
                </c:pt>
                <c:pt idx="3">
                  <c:v>30000</c:v>
                </c:pt>
                <c:pt idx="4">
                  <c:v>70000</c:v>
                </c:pt>
                <c:pt idx="5">
                  <c:v>150000</c:v>
                </c:pt>
                <c:pt idx="6">
                  <c:v>300000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DF-4AAD-86A2-E86EE1D3211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-2025470296"/>
        <c:axId val="-2025467064"/>
      </c:lineChart>
      <c:catAx>
        <c:axId val="-2025470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25467064"/>
        <c:crosses val="autoZero"/>
        <c:auto val="1"/>
        <c:lblAlgn val="ctr"/>
        <c:lblOffset val="100"/>
        <c:noMultiLvlLbl val="0"/>
      </c:catAx>
      <c:valAx>
        <c:axId val="-202546706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2025470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overlay val="0"/>
      <c:spPr>
        <a:solidFill>
          <a:srgbClr val="70AD47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>
                  <a:alpha val="7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680499507874"/>
          <c:y val="0.21046873705285801"/>
          <c:w val="0.69580905511810998"/>
          <c:h val="0.7087656429154990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Sweden</c:v>
                </c:pt>
              </c:strCache>
            </c:strRef>
          </c:tx>
          <c:invertIfNegative val="0"/>
          <c:cat>
            <c:numRef>
              <c:f>Blad1!$A$2:$A$8</c:f>
              <c:numCache>
                <c:formatCode>General</c:formatCode>
                <c:ptCount val="7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  <c:pt idx="6">
                  <c:v>2028</c:v>
                </c:pt>
              </c:numCache>
            </c:numRef>
          </c:cat>
          <c:val>
            <c:numRef>
              <c:f>Blad1!$B$2:$B$8</c:f>
              <c:numCache>
                <c:formatCode>General</c:formatCode>
                <c:ptCount val="7"/>
                <c:pt idx="0">
                  <c:v>1298</c:v>
                </c:pt>
                <c:pt idx="1">
                  <c:v>6490</c:v>
                </c:pt>
                <c:pt idx="2">
                  <c:v>12980</c:v>
                </c:pt>
                <c:pt idx="3">
                  <c:v>38940</c:v>
                </c:pt>
                <c:pt idx="4">
                  <c:v>64900</c:v>
                </c:pt>
                <c:pt idx="5">
                  <c:v>64900</c:v>
                </c:pt>
                <c:pt idx="6">
                  <c:v>64900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64-4CDE-87D6-D5DAFEBBF8E2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UK</c:v>
                </c:pt>
              </c:strCache>
            </c:strRef>
          </c:tx>
          <c:invertIfNegative val="0"/>
          <c:cat>
            <c:numRef>
              <c:f>Blad1!$A$2:$A$8</c:f>
              <c:numCache>
                <c:formatCode>General</c:formatCode>
                <c:ptCount val="7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  <c:pt idx="6">
                  <c:v>2028</c:v>
                </c:pt>
              </c:numCache>
            </c:numRef>
          </c:cat>
          <c:val>
            <c:numRef>
              <c:f>Blad1!$C$2:$C$8</c:f>
              <c:numCache>
                <c:formatCode>General</c:formatCode>
                <c:ptCount val="7"/>
                <c:pt idx="0">
                  <c:v>0</c:v>
                </c:pt>
                <c:pt idx="1">
                  <c:v>8459</c:v>
                </c:pt>
                <c:pt idx="2">
                  <c:v>42295</c:v>
                </c:pt>
                <c:pt idx="3">
                  <c:v>84592</c:v>
                </c:pt>
                <c:pt idx="4">
                  <c:v>252775</c:v>
                </c:pt>
                <c:pt idx="5">
                  <c:v>422958</c:v>
                </c:pt>
                <c:pt idx="6">
                  <c:v>422958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64-4CDE-87D6-D5DAFEBBF8E2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USA</c:v>
                </c:pt>
              </c:strCache>
            </c:strRef>
          </c:tx>
          <c:invertIfNegative val="0"/>
          <c:cat>
            <c:numRef>
              <c:f>Blad1!$A$2:$A$8</c:f>
              <c:numCache>
                <c:formatCode>General</c:formatCode>
                <c:ptCount val="7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  <c:pt idx="6">
                  <c:v>2028</c:v>
                </c:pt>
              </c:numCache>
            </c:numRef>
          </c:cat>
          <c:val>
            <c:numRef>
              <c:f>Blad1!$D$2:$D$8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48501</c:v>
                </c:pt>
                <c:pt idx="3">
                  <c:v>242506</c:v>
                </c:pt>
                <c:pt idx="4">
                  <c:v>485012</c:v>
                </c:pt>
                <c:pt idx="5">
                  <c:v>1455035</c:v>
                </c:pt>
                <c:pt idx="6">
                  <c:v>2425059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A64-4CDE-87D6-D5DAFEBBF8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025722040"/>
        <c:axId val="-2025719064"/>
      </c:barChart>
      <c:catAx>
        <c:axId val="-202572204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-2025719064"/>
        <c:crosses val="autoZero"/>
        <c:auto val="1"/>
        <c:lblAlgn val="ctr"/>
        <c:lblOffset val="100"/>
        <c:noMultiLvlLbl val="0"/>
      </c:catAx>
      <c:valAx>
        <c:axId val="-202571906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-20257220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5089812992126002"/>
          <c:y val="0.46988641302371997"/>
          <c:w val="9.4935203412073496E-2"/>
          <c:h val="0.1961646655902639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>
      <cs:styleClr val="auto"/>
    </cs:fillRef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7" name="Google Shape;7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4" name="Google Shape;10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abb3db5a30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8" name="Google Shape;118;gabb3db5a30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8" name="Google Shape;13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6" name="Google Shape;156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abb3db5a30_0_5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4" name="Google Shape;184;gabb3db5a30_0_5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7" name="Google Shape;22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78a5b4702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1" name="Google Shape;251;g78a5b4702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43" name="Google Shape;34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59" name="Google Shape;359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75" name="Google Shape;375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91" name="Google Shape;391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05" name="Google Shape;405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35" name="Google Shape;43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455" name="Google Shape;455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85" name="Google Shape;4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f967527d5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97" name="Google Shape;497;gf967527d5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16" name="Google Shape;516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81" name="Google Shape;581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03" name="Google Shape;60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35" name="Google Shape;635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76" name="Google Shape;676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90" name="Google Shape;69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  <p:sp>
        <p:nvSpPr>
          <p:cNvPr id="713" name="Google Shape;71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  <p:sp>
        <p:nvSpPr>
          <p:cNvPr id="730" name="Google Shape;73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ubrikbild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A595C3-D6BC-40E6-9A64-9B4E426BC613}"/>
              </a:ext>
            </a:extLst>
          </p:cNvPr>
          <p:cNvSpPr txBox="1"/>
          <p:nvPr userDrawn="1"/>
        </p:nvSpPr>
        <p:spPr>
          <a:xfrm>
            <a:off x="153557" y="136525"/>
            <a:ext cx="13692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LOGO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3" Type="http://schemas.openxmlformats.org/officeDocument/2006/relationships/image" Target="../media/image9.jp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8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/>
        </p:nvSpPr>
        <p:spPr>
          <a:xfrm>
            <a:off x="3233361" y="4326559"/>
            <a:ext cx="50187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“TAGLINE” </a:t>
            </a:r>
            <a:endParaRPr sz="1800" b="0" i="0" u="none" strike="noStrike" cap="none" dirty="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grpSp>
        <p:nvGrpSpPr>
          <p:cNvPr id="80" name="Google Shape;80;p20"/>
          <p:cNvGrpSpPr/>
          <p:nvPr/>
        </p:nvGrpSpPr>
        <p:grpSpPr>
          <a:xfrm>
            <a:off x="10014318" y="0"/>
            <a:ext cx="2177682" cy="6858000"/>
            <a:chOff x="9951642" y="-203200"/>
            <a:chExt cx="2240431" cy="6857736"/>
          </a:xfrm>
        </p:grpSpPr>
        <p:sp>
          <p:nvSpPr>
            <p:cNvPr id="81" name="Google Shape;81;p20"/>
            <p:cNvSpPr/>
            <p:nvPr/>
          </p:nvSpPr>
          <p:spPr>
            <a:xfrm rot="5400000">
              <a:off x="11385469" y="634445"/>
              <a:ext cx="1135066" cy="477997"/>
            </a:xfrm>
            <a:custGeom>
              <a:avLst/>
              <a:gdLst/>
              <a:ahLst/>
              <a:cxnLst/>
              <a:rect l="l" t="t" r="r" b="b"/>
              <a:pathLst>
                <a:path w="1135066" h="477997" extrusionOk="0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82;p20"/>
            <p:cNvSpPr/>
            <p:nvPr/>
          </p:nvSpPr>
          <p:spPr>
            <a:xfrm>
              <a:off x="10071676" y="2819600"/>
              <a:ext cx="812400" cy="812400"/>
            </a:xfrm>
            <a:prstGeom prst="ellipse">
              <a:avLst/>
            </a:prstGeom>
            <a:noFill/>
            <a:ln w="1270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83;p20"/>
            <p:cNvSpPr/>
            <p:nvPr/>
          </p:nvSpPr>
          <p:spPr>
            <a:xfrm>
              <a:off x="10071676" y="-203200"/>
              <a:ext cx="1406515" cy="984880"/>
            </a:xfrm>
            <a:custGeom>
              <a:avLst/>
              <a:gdLst/>
              <a:ahLst/>
              <a:cxnLst/>
              <a:rect l="l" t="t" r="r" b="b"/>
              <a:pathLst>
                <a:path w="2315251" h="1550992" extrusionOk="0">
                  <a:moveTo>
                    <a:pt x="0" y="0"/>
                  </a:moveTo>
                  <a:lnTo>
                    <a:pt x="138700" y="0"/>
                  </a:lnTo>
                  <a:lnTo>
                    <a:pt x="138700" y="1361400"/>
                  </a:lnTo>
                  <a:lnTo>
                    <a:pt x="2107387" y="222673"/>
                  </a:lnTo>
                  <a:lnTo>
                    <a:pt x="1722420" y="0"/>
                  </a:lnTo>
                  <a:lnTo>
                    <a:pt x="1999436" y="0"/>
                  </a:lnTo>
                  <a:lnTo>
                    <a:pt x="2280549" y="162605"/>
                  </a:lnTo>
                  <a:cubicBezTo>
                    <a:pt x="2313720" y="181745"/>
                    <a:pt x="2325104" y="224155"/>
                    <a:pt x="2305953" y="257336"/>
                  </a:cubicBezTo>
                  <a:cubicBezTo>
                    <a:pt x="2299872" y="267889"/>
                    <a:pt x="2291101" y="276648"/>
                    <a:pt x="2280549" y="282740"/>
                  </a:cubicBezTo>
                  <a:lnTo>
                    <a:pt x="104026" y="1541710"/>
                  </a:lnTo>
                  <a:cubicBezTo>
                    <a:pt x="93484" y="1547802"/>
                    <a:pt x="81523" y="1551003"/>
                    <a:pt x="69351" y="1550992"/>
                  </a:cubicBezTo>
                  <a:cubicBezTo>
                    <a:pt x="31049" y="1550992"/>
                    <a:pt x="0" y="1519944"/>
                    <a:pt x="0" y="148164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84" name="Google Shape;84;p20"/>
            <p:cNvCxnSpPr/>
            <p:nvPr/>
          </p:nvCxnSpPr>
          <p:spPr>
            <a:xfrm>
              <a:off x="11353918" y="2217311"/>
              <a:ext cx="0" cy="1597800"/>
            </a:xfrm>
            <a:prstGeom prst="straightConnector1">
              <a:avLst/>
            </a:prstGeom>
            <a:noFill/>
            <a:ln w="127000" cap="rnd" cmpd="sng">
              <a:solidFill>
                <a:schemeClr val="accent4"/>
              </a:solidFill>
              <a:prstDash val="dash"/>
              <a:miter lim="800000"/>
              <a:headEnd type="none" w="sm" len="sm"/>
              <a:tailEnd type="none" w="sm" len="sm"/>
            </a:ln>
          </p:spPr>
        </p:cxnSp>
        <p:sp>
          <p:nvSpPr>
            <p:cNvPr id="85" name="Google Shape;85;p20"/>
            <p:cNvSpPr/>
            <p:nvPr/>
          </p:nvSpPr>
          <p:spPr>
            <a:xfrm>
              <a:off x="11343761" y="4500879"/>
              <a:ext cx="848312" cy="1381887"/>
            </a:xfrm>
            <a:custGeom>
              <a:avLst/>
              <a:gdLst/>
              <a:ahLst/>
              <a:cxnLst/>
              <a:rect l="l" t="t" r="r" b="b"/>
              <a:pathLst>
                <a:path w="1186451" h="1771650" extrusionOk="0">
                  <a:moveTo>
                    <a:pt x="61913" y="0"/>
                  </a:moveTo>
                  <a:lnTo>
                    <a:pt x="1186451" y="0"/>
                  </a:lnTo>
                  <a:lnTo>
                    <a:pt x="1186451" y="123825"/>
                  </a:lnTo>
                  <a:lnTo>
                    <a:pt x="123825" y="123825"/>
                  </a:lnTo>
                  <a:lnTo>
                    <a:pt x="123825" y="1647825"/>
                  </a:lnTo>
                  <a:lnTo>
                    <a:pt x="1186451" y="1647825"/>
                  </a:lnTo>
                  <a:lnTo>
                    <a:pt x="1186451" y="1771650"/>
                  </a:lnTo>
                  <a:lnTo>
                    <a:pt x="61913" y="1771650"/>
                  </a:lnTo>
                  <a:cubicBezTo>
                    <a:pt x="27719" y="1771650"/>
                    <a:pt x="0" y="1743932"/>
                    <a:pt x="0" y="1709738"/>
                  </a:cubicBezTo>
                  <a:lnTo>
                    <a:pt x="0" y="61913"/>
                  </a:lnTo>
                  <a:cubicBezTo>
                    <a:pt x="0" y="27719"/>
                    <a:pt x="27719" y="0"/>
                    <a:pt x="619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20"/>
            <p:cNvSpPr/>
            <p:nvPr/>
          </p:nvSpPr>
          <p:spPr>
            <a:xfrm>
              <a:off x="9951642" y="5820590"/>
              <a:ext cx="1123425" cy="833946"/>
            </a:xfrm>
            <a:custGeom>
              <a:avLst/>
              <a:gdLst/>
              <a:ahLst/>
              <a:cxnLst/>
              <a:rect l="l" t="t" r="r" b="b"/>
              <a:pathLst>
                <a:path w="2643352" h="1895331" extrusionOk="0">
                  <a:moveTo>
                    <a:pt x="1321676" y="0"/>
                  </a:moveTo>
                  <a:cubicBezTo>
                    <a:pt x="2051617" y="0"/>
                    <a:pt x="2643352" y="591735"/>
                    <a:pt x="2643352" y="1321676"/>
                  </a:cubicBezTo>
                  <a:cubicBezTo>
                    <a:pt x="2643352" y="1504161"/>
                    <a:pt x="2606369" y="1678009"/>
                    <a:pt x="2539488" y="1836132"/>
                  </a:cubicBezTo>
                  <a:lnTo>
                    <a:pt x="2510970" y="1895331"/>
                  </a:lnTo>
                  <a:lnTo>
                    <a:pt x="132382" y="1895331"/>
                  </a:lnTo>
                  <a:lnTo>
                    <a:pt x="103864" y="1836132"/>
                  </a:lnTo>
                  <a:cubicBezTo>
                    <a:pt x="36984" y="1678009"/>
                    <a:pt x="0" y="1504161"/>
                    <a:pt x="0" y="1321676"/>
                  </a:cubicBezTo>
                  <a:cubicBezTo>
                    <a:pt x="0" y="591735"/>
                    <a:pt x="591735" y="0"/>
                    <a:pt x="13216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2DB71F9A-D7B7-466A-B802-5129546EE338}"/>
              </a:ext>
            </a:extLst>
          </p:cNvPr>
          <p:cNvSpPr txBox="1"/>
          <p:nvPr/>
        </p:nvSpPr>
        <p:spPr>
          <a:xfrm>
            <a:off x="4516017" y="2875002"/>
            <a:ext cx="263245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600" dirty="0"/>
              <a:t>LOGO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2"/>
          <p:cNvGrpSpPr/>
          <p:nvPr/>
        </p:nvGrpSpPr>
        <p:grpSpPr>
          <a:xfrm>
            <a:off x="10232527" y="1128100"/>
            <a:ext cx="1959481" cy="5729639"/>
            <a:chOff x="9951642" y="-203200"/>
            <a:chExt cx="2240431" cy="6857736"/>
          </a:xfrm>
        </p:grpSpPr>
        <p:sp>
          <p:nvSpPr>
            <p:cNvPr id="93" name="Google Shape;93;p2"/>
            <p:cNvSpPr/>
            <p:nvPr/>
          </p:nvSpPr>
          <p:spPr>
            <a:xfrm rot="5400000">
              <a:off x="11385469" y="634445"/>
              <a:ext cx="1135066" cy="477997"/>
            </a:xfrm>
            <a:custGeom>
              <a:avLst/>
              <a:gdLst/>
              <a:ahLst/>
              <a:cxnLst/>
              <a:rect l="l" t="t" r="r" b="b"/>
              <a:pathLst>
                <a:path w="1135066" h="477997" extrusionOk="0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10071676" y="2819600"/>
              <a:ext cx="812400" cy="812400"/>
            </a:xfrm>
            <a:prstGeom prst="ellipse">
              <a:avLst/>
            </a:prstGeom>
            <a:noFill/>
            <a:ln w="1270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10071676" y="-203200"/>
              <a:ext cx="1406515" cy="984880"/>
            </a:xfrm>
            <a:custGeom>
              <a:avLst/>
              <a:gdLst/>
              <a:ahLst/>
              <a:cxnLst/>
              <a:rect l="l" t="t" r="r" b="b"/>
              <a:pathLst>
                <a:path w="2315251" h="1550992" extrusionOk="0">
                  <a:moveTo>
                    <a:pt x="0" y="0"/>
                  </a:moveTo>
                  <a:lnTo>
                    <a:pt x="138700" y="0"/>
                  </a:lnTo>
                  <a:lnTo>
                    <a:pt x="138700" y="1361400"/>
                  </a:lnTo>
                  <a:lnTo>
                    <a:pt x="2107387" y="222673"/>
                  </a:lnTo>
                  <a:lnTo>
                    <a:pt x="1722420" y="0"/>
                  </a:lnTo>
                  <a:lnTo>
                    <a:pt x="1999436" y="0"/>
                  </a:lnTo>
                  <a:lnTo>
                    <a:pt x="2280549" y="162605"/>
                  </a:lnTo>
                  <a:cubicBezTo>
                    <a:pt x="2313720" y="181745"/>
                    <a:pt x="2325104" y="224155"/>
                    <a:pt x="2305953" y="257336"/>
                  </a:cubicBezTo>
                  <a:cubicBezTo>
                    <a:pt x="2299872" y="267889"/>
                    <a:pt x="2291101" y="276648"/>
                    <a:pt x="2280549" y="282740"/>
                  </a:cubicBezTo>
                  <a:lnTo>
                    <a:pt x="104026" y="1541710"/>
                  </a:lnTo>
                  <a:cubicBezTo>
                    <a:pt x="93484" y="1547802"/>
                    <a:pt x="81523" y="1551003"/>
                    <a:pt x="69351" y="1550992"/>
                  </a:cubicBezTo>
                  <a:cubicBezTo>
                    <a:pt x="31049" y="1550992"/>
                    <a:pt x="0" y="1519944"/>
                    <a:pt x="0" y="148164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96" name="Google Shape;96;p2"/>
            <p:cNvCxnSpPr/>
            <p:nvPr/>
          </p:nvCxnSpPr>
          <p:spPr>
            <a:xfrm>
              <a:off x="11353918" y="2217311"/>
              <a:ext cx="0" cy="1597800"/>
            </a:xfrm>
            <a:prstGeom prst="straightConnector1">
              <a:avLst/>
            </a:prstGeom>
            <a:noFill/>
            <a:ln w="127000" cap="rnd" cmpd="sng">
              <a:solidFill>
                <a:schemeClr val="accent4"/>
              </a:solidFill>
              <a:prstDash val="dash"/>
              <a:miter lim="800000"/>
              <a:headEnd type="none" w="sm" len="sm"/>
              <a:tailEnd type="none" w="sm" len="sm"/>
            </a:ln>
          </p:spPr>
        </p:cxnSp>
        <p:sp>
          <p:nvSpPr>
            <p:cNvPr id="97" name="Google Shape;97;p2"/>
            <p:cNvSpPr/>
            <p:nvPr/>
          </p:nvSpPr>
          <p:spPr>
            <a:xfrm>
              <a:off x="11343761" y="4500879"/>
              <a:ext cx="848312" cy="1381887"/>
            </a:xfrm>
            <a:custGeom>
              <a:avLst/>
              <a:gdLst/>
              <a:ahLst/>
              <a:cxnLst/>
              <a:rect l="l" t="t" r="r" b="b"/>
              <a:pathLst>
                <a:path w="1186451" h="1771650" extrusionOk="0">
                  <a:moveTo>
                    <a:pt x="61913" y="0"/>
                  </a:moveTo>
                  <a:lnTo>
                    <a:pt x="1186451" y="0"/>
                  </a:lnTo>
                  <a:lnTo>
                    <a:pt x="1186451" y="123825"/>
                  </a:lnTo>
                  <a:lnTo>
                    <a:pt x="123825" y="123825"/>
                  </a:lnTo>
                  <a:lnTo>
                    <a:pt x="123825" y="1647825"/>
                  </a:lnTo>
                  <a:lnTo>
                    <a:pt x="1186451" y="1647825"/>
                  </a:lnTo>
                  <a:lnTo>
                    <a:pt x="1186451" y="1771650"/>
                  </a:lnTo>
                  <a:lnTo>
                    <a:pt x="61913" y="1771650"/>
                  </a:lnTo>
                  <a:cubicBezTo>
                    <a:pt x="27719" y="1771650"/>
                    <a:pt x="0" y="1743932"/>
                    <a:pt x="0" y="1709738"/>
                  </a:cubicBezTo>
                  <a:lnTo>
                    <a:pt x="0" y="61913"/>
                  </a:lnTo>
                  <a:cubicBezTo>
                    <a:pt x="0" y="27719"/>
                    <a:pt x="27719" y="0"/>
                    <a:pt x="619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9951642" y="5820590"/>
              <a:ext cx="1123425" cy="833946"/>
            </a:xfrm>
            <a:custGeom>
              <a:avLst/>
              <a:gdLst/>
              <a:ahLst/>
              <a:cxnLst/>
              <a:rect l="l" t="t" r="r" b="b"/>
              <a:pathLst>
                <a:path w="2643352" h="1895331" extrusionOk="0">
                  <a:moveTo>
                    <a:pt x="1321676" y="0"/>
                  </a:moveTo>
                  <a:cubicBezTo>
                    <a:pt x="2051617" y="0"/>
                    <a:pt x="2643352" y="591735"/>
                    <a:pt x="2643352" y="1321676"/>
                  </a:cubicBezTo>
                  <a:cubicBezTo>
                    <a:pt x="2643352" y="1504161"/>
                    <a:pt x="2606369" y="1678009"/>
                    <a:pt x="2539488" y="1836132"/>
                  </a:cubicBezTo>
                  <a:lnTo>
                    <a:pt x="2510970" y="1895331"/>
                  </a:lnTo>
                  <a:lnTo>
                    <a:pt x="132382" y="1895331"/>
                  </a:lnTo>
                  <a:lnTo>
                    <a:pt x="103864" y="1836132"/>
                  </a:lnTo>
                  <a:cubicBezTo>
                    <a:pt x="36984" y="1678009"/>
                    <a:pt x="0" y="1504161"/>
                    <a:pt x="0" y="1321676"/>
                  </a:cubicBezTo>
                  <a:cubicBezTo>
                    <a:pt x="0" y="591735"/>
                    <a:pt x="591735" y="0"/>
                    <a:pt x="13216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2"/>
          <p:cNvSpPr/>
          <p:nvPr/>
        </p:nvSpPr>
        <p:spPr>
          <a:xfrm>
            <a:off x="-1" y="1128099"/>
            <a:ext cx="12192000" cy="627600"/>
          </a:xfrm>
          <a:prstGeom prst="rect">
            <a:avLst/>
          </a:prstGeom>
          <a:gradFill>
            <a:gsLst>
              <a:gs pos="0">
                <a:srgbClr val="F5F7FC">
                  <a:alpha val="0"/>
                </a:srgbClr>
              </a:gs>
              <a:gs pos="1000">
                <a:srgbClr val="F5F7FC">
                  <a:alpha val="0"/>
                </a:srgbClr>
              </a:gs>
              <a:gs pos="61000">
                <a:srgbClr val="B3C6E7">
                  <a:alpha val="4705"/>
                </a:srgbClr>
              </a:gs>
              <a:gs pos="85000">
                <a:srgbClr val="B3C6E7">
                  <a:alpha val="9803"/>
                </a:srgbClr>
              </a:gs>
              <a:gs pos="100000">
                <a:srgbClr val="B3C6E7">
                  <a:alpha val="20000"/>
                </a:srgbClr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2"/>
          <p:cNvSpPr txBox="1">
            <a:spLocks noGrp="1"/>
          </p:cNvSpPr>
          <p:nvPr>
            <p:ph type="ctrTitle"/>
          </p:nvPr>
        </p:nvSpPr>
        <p:spPr>
          <a:xfrm>
            <a:off x="188347" y="562783"/>
            <a:ext cx="4601422" cy="5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ef"/>
              <a:buNone/>
            </a:pPr>
            <a:r>
              <a:rPr lang="en-US" sz="1600">
                <a:solidFill>
                  <a:srgbClr val="7F7F7F"/>
                </a:solidFill>
                <a:latin typeface="Garamond"/>
                <a:ea typeface="Garamond"/>
                <a:cs typeface="Garamond"/>
                <a:sym typeface="Garamond"/>
              </a:rPr>
              <a:t>MISSION STATEMENT AND VISION</a:t>
            </a:r>
            <a:endParaRPr sz="1600">
              <a:solidFill>
                <a:srgbClr val="7F7F7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509F34F-AE92-40D7-9687-402FEE04BB85}"/>
              </a:ext>
            </a:extLst>
          </p:cNvPr>
          <p:cNvSpPr txBox="1"/>
          <p:nvPr/>
        </p:nvSpPr>
        <p:spPr>
          <a:xfrm>
            <a:off x="688691" y="2681824"/>
            <a:ext cx="964881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Lorem ipsum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dolor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sit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800" b="1" i="0" dirty="0" err="1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consectetur</a:t>
            </a:r>
            <a:r>
              <a:rPr lang="en-GB" sz="1800" b="1" i="0" dirty="0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adipiscing</a:t>
            </a:r>
            <a:r>
              <a:rPr lang="en-GB" sz="1800" b="1" i="0" dirty="0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elit</a:t>
            </a:r>
            <a:r>
              <a:rPr lang="en-GB" sz="1800" b="1" i="0" dirty="0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800" b="1" i="0" dirty="0" err="1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sed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do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eiusmod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tempor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incididunt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labore et dolore magna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Pharetra sit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aliquam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id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diam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ultricies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endParaRPr lang="en-GB" sz="1800" b="0" i="0" dirty="0"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  <a:p>
            <a:br>
              <a:rPr lang="en-GB" sz="1800" dirty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Eget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egestas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purus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viverra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accumsan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800" b="1" i="0" dirty="0" err="1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Luctus</a:t>
            </a:r>
            <a:r>
              <a:rPr lang="en-GB" sz="1800" b="1" i="0" dirty="0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accumsan</a:t>
            </a:r>
            <a:r>
              <a:rPr lang="en-GB" sz="1800" b="1" i="0" dirty="0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tortor</a:t>
            </a:r>
            <a:r>
              <a:rPr lang="en-GB" sz="1800" b="1" i="0" dirty="0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posuere</a:t>
            </a:r>
            <a:r>
              <a:rPr lang="en-GB" sz="1800" b="1" i="0" dirty="0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ac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consequat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semper.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Odio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morbi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quis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commodo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odio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Viverra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justo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nec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ultrices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dui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sapien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</a:p>
          <a:p>
            <a:endParaRPr lang="en-GB" sz="1800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Convallis </a:t>
            </a:r>
            <a:r>
              <a:rPr lang="en-GB" sz="1800" b="1" i="0" dirty="0" err="1">
                <a:solidFill>
                  <a:schemeClr val="accent4"/>
                </a:solidFill>
                <a:effectLst/>
                <a:latin typeface="Garamond" panose="02020404030301010803" pitchFamily="18" charset="0"/>
              </a:rPr>
              <a:t>convallis</a:t>
            </a:r>
            <a:r>
              <a:rPr lang="en-GB" sz="1800" b="1" i="0" dirty="0">
                <a:solidFill>
                  <a:schemeClr val="accent4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4"/>
                </a:solidFill>
                <a:effectLst/>
                <a:latin typeface="Garamond" panose="02020404030301010803" pitchFamily="18" charset="0"/>
              </a:rPr>
              <a:t>tellus</a:t>
            </a:r>
            <a:r>
              <a:rPr lang="en-GB" sz="1800" b="1" i="0" dirty="0">
                <a:solidFill>
                  <a:schemeClr val="accent4"/>
                </a:solidFill>
                <a:effectLst/>
                <a:latin typeface="Garamond" panose="02020404030301010803" pitchFamily="18" charset="0"/>
              </a:rPr>
              <a:t> id </a:t>
            </a:r>
            <a:r>
              <a:rPr lang="en-GB" sz="1800" b="1" i="0" dirty="0" err="1">
                <a:solidFill>
                  <a:schemeClr val="accent4"/>
                </a:solidFill>
                <a:effectLst/>
                <a:latin typeface="Garamond" panose="02020404030301010803" pitchFamily="18" charset="0"/>
              </a:rPr>
              <a:t>interdum</a:t>
            </a:r>
            <a:r>
              <a:rPr lang="en-GB" sz="1800" b="1" i="0" dirty="0">
                <a:solidFill>
                  <a:schemeClr val="accent4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4"/>
                </a:solidFill>
                <a:effectLst/>
                <a:latin typeface="Garamond" panose="02020404030301010803" pitchFamily="18" charset="0"/>
              </a:rPr>
              <a:t>velit</a:t>
            </a:r>
            <a:r>
              <a:rPr lang="en-GB" sz="1800" b="1" i="0" dirty="0">
                <a:solidFill>
                  <a:schemeClr val="accent4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4"/>
                </a:solidFill>
                <a:effectLst/>
                <a:latin typeface="Garamond" panose="02020404030301010803" pitchFamily="18" charset="0"/>
              </a:rPr>
              <a:t>laoreet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Egestas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quis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ipsum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suspendisse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ultrices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Dictumst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quisque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sagittis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purus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sit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consequat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Mauris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augue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neque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>
                <a:solidFill>
                  <a:schemeClr val="accent2"/>
                </a:solidFill>
                <a:effectLst/>
                <a:latin typeface="Garamond" panose="02020404030301010803" pitchFamily="18" charset="0"/>
              </a:rPr>
              <a:t>gravida in fermentum et</a:t>
            </a:r>
            <a:endParaRPr lang="en-GB" sz="1800" b="1" dirty="0">
              <a:solidFill>
                <a:schemeClr val="accent2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5"/>
          <p:cNvGrpSpPr/>
          <p:nvPr/>
        </p:nvGrpSpPr>
        <p:grpSpPr>
          <a:xfrm>
            <a:off x="10232527" y="1128100"/>
            <a:ext cx="1959481" cy="5729639"/>
            <a:chOff x="9951642" y="-203200"/>
            <a:chExt cx="2240431" cy="6857736"/>
          </a:xfrm>
        </p:grpSpPr>
        <p:sp>
          <p:nvSpPr>
            <p:cNvPr id="107" name="Google Shape;107;p5"/>
            <p:cNvSpPr/>
            <p:nvPr/>
          </p:nvSpPr>
          <p:spPr>
            <a:xfrm rot="5400000">
              <a:off x="11385469" y="634445"/>
              <a:ext cx="1135066" cy="477997"/>
            </a:xfrm>
            <a:custGeom>
              <a:avLst/>
              <a:gdLst/>
              <a:ahLst/>
              <a:cxnLst/>
              <a:rect l="l" t="t" r="r" b="b"/>
              <a:pathLst>
                <a:path w="1135066" h="477997" extrusionOk="0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5"/>
            <p:cNvSpPr/>
            <p:nvPr/>
          </p:nvSpPr>
          <p:spPr>
            <a:xfrm>
              <a:off x="10071676" y="2819600"/>
              <a:ext cx="812400" cy="812400"/>
            </a:xfrm>
            <a:prstGeom prst="ellipse">
              <a:avLst/>
            </a:prstGeom>
            <a:noFill/>
            <a:ln w="1270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5"/>
            <p:cNvSpPr/>
            <p:nvPr/>
          </p:nvSpPr>
          <p:spPr>
            <a:xfrm>
              <a:off x="10071676" y="-203200"/>
              <a:ext cx="1406515" cy="984880"/>
            </a:xfrm>
            <a:custGeom>
              <a:avLst/>
              <a:gdLst/>
              <a:ahLst/>
              <a:cxnLst/>
              <a:rect l="l" t="t" r="r" b="b"/>
              <a:pathLst>
                <a:path w="2315251" h="1550992" extrusionOk="0">
                  <a:moveTo>
                    <a:pt x="0" y="0"/>
                  </a:moveTo>
                  <a:lnTo>
                    <a:pt x="138700" y="0"/>
                  </a:lnTo>
                  <a:lnTo>
                    <a:pt x="138700" y="1361400"/>
                  </a:lnTo>
                  <a:lnTo>
                    <a:pt x="2107387" y="222673"/>
                  </a:lnTo>
                  <a:lnTo>
                    <a:pt x="1722420" y="0"/>
                  </a:lnTo>
                  <a:lnTo>
                    <a:pt x="1999436" y="0"/>
                  </a:lnTo>
                  <a:lnTo>
                    <a:pt x="2280549" y="162605"/>
                  </a:lnTo>
                  <a:cubicBezTo>
                    <a:pt x="2313720" y="181745"/>
                    <a:pt x="2325104" y="224155"/>
                    <a:pt x="2305953" y="257336"/>
                  </a:cubicBezTo>
                  <a:cubicBezTo>
                    <a:pt x="2299872" y="267889"/>
                    <a:pt x="2291101" y="276648"/>
                    <a:pt x="2280549" y="282740"/>
                  </a:cubicBezTo>
                  <a:lnTo>
                    <a:pt x="104026" y="1541710"/>
                  </a:lnTo>
                  <a:cubicBezTo>
                    <a:pt x="93484" y="1547802"/>
                    <a:pt x="81523" y="1551003"/>
                    <a:pt x="69351" y="1550992"/>
                  </a:cubicBezTo>
                  <a:cubicBezTo>
                    <a:pt x="31049" y="1550992"/>
                    <a:pt x="0" y="1519944"/>
                    <a:pt x="0" y="148164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10" name="Google Shape;110;p5"/>
            <p:cNvCxnSpPr/>
            <p:nvPr/>
          </p:nvCxnSpPr>
          <p:spPr>
            <a:xfrm>
              <a:off x="11353918" y="2217311"/>
              <a:ext cx="0" cy="1597800"/>
            </a:xfrm>
            <a:prstGeom prst="straightConnector1">
              <a:avLst/>
            </a:prstGeom>
            <a:noFill/>
            <a:ln w="127000" cap="rnd" cmpd="sng">
              <a:solidFill>
                <a:schemeClr val="accent4"/>
              </a:solidFill>
              <a:prstDash val="dash"/>
              <a:miter lim="800000"/>
              <a:headEnd type="none" w="sm" len="sm"/>
              <a:tailEnd type="none" w="sm" len="sm"/>
            </a:ln>
          </p:spPr>
        </p:cxnSp>
        <p:sp>
          <p:nvSpPr>
            <p:cNvPr id="111" name="Google Shape;111;p5"/>
            <p:cNvSpPr/>
            <p:nvPr/>
          </p:nvSpPr>
          <p:spPr>
            <a:xfrm>
              <a:off x="11343761" y="4500879"/>
              <a:ext cx="848312" cy="1381887"/>
            </a:xfrm>
            <a:custGeom>
              <a:avLst/>
              <a:gdLst/>
              <a:ahLst/>
              <a:cxnLst/>
              <a:rect l="l" t="t" r="r" b="b"/>
              <a:pathLst>
                <a:path w="1186451" h="1771650" extrusionOk="0">
                  <a:moveTo>
                    <a:pt x="61913" y="0"/>
                  </a:moveTo>
                  <a:lnTo>
                    <a:pt x="1186451" y="0"/>
                  </a:lnTo>
                  <a:lnTo>
                    <a:pt x="1186451" y="123825"/>
                  </a:lnTo>
                  <a:lnTo>
                    <a:pt x="123825" y="123825"/>
                  </a:lnTo>
                  <a:lnTo>
                    <a:pt x="123825" y="1647825"/>
                  </a:lnTo>
                  <a:lnTo>
                    <a:pt x="1186451" y="1647825"/>
                  </a:lnTo>
                  <a:lnTo>
                    <a:pt x="1186451" y="1771650"/>
                  </a:lnTo>
                  <a:lnTo>
                    <a:pt x="61913" y="1771650"/>
                  </a:lnTo>
                  <a:cubicBezTo>
                    <a:pt x="27719" y="1771650"/>
                    <a:pt x="0" y="1743932"/>
                    <a:pt x="0" y="1709738"/>
                  </a:cubicBezTo>
                  <a:lnTo>
                    <a:pt x="0" y="61913"/>
                  </a:lnTo>
                  <a:cubicBezTo>
                    <a:pt x="0" y="27719"/>
                    <a:pt x="27719" y="0"/>
                    <a:pt x="619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5"/>
            <p:cNvSpPr/>
            <p:nvPr/>
          </p:nvSpPr>
          <p:spPr>
            <a:xfrm>
              <a:off x="9951642" y="5820590"/>
              <a:ext cx="1123425" cy="833946"/>
            </a:xfrm>
            <a:custGeom>
              <a:avLst/>
              <a:gdLst/>
              <a:ahLst/>
              <a:cxnLst/>
              <a:rect l="l" t="t" r="r" b="b"/>
              <a:pathLst>
                <a:path w="2643352" h="1895331" extrusionOk="0">
                  <a:moveTo>
                    <a:pt x="1321676" y="0"/>
                  </a:moveTo>
                  <a:cubicBezTo>
                    <a:pt x="2051617" y="0"/>
                    <a:pt x="2643352" y="591735"/>
                    <a:pt x="2643352" y="1321676"/>
                  </a:cubicBezTo>
                  <a:cubicBezTo>
                    <a:pt x="2643352" y="1504161"/>
                    <a:pt x="2606369" y="1678009"/>
                    <a:pt x="2539488" y="1836132"/>
                  </a:cubicBezTo>
                  <a:lnTo>
                    <a:pt x="2510970" y="1895331"/>
                  </a:lnTo>
                  <a:lnTo>
                    <a:pt x="132382" y="1895331"/>
                  </a:lnTo>
                  <a:lnTo>
                    <a:pt x="103864" y="1836132"/>
                  </a:lnTo>
                  <a:cubicBezTo>
                    <a:pt x="36984" y="1678009"/>
                    <a:pt x="0" y="1504161"/>
                    <a:pt x="0" y="1321676"/>
                  </a:cubicBezTo>
                  <a:cubicBezTo>
                    <a:pt x="0" y="591735"/>
                    <a:pt x="591735" y="0"/>
                    <a:pt x="13216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3" name="Google Shape;113;p5"/>
          <p:cNvSpPr/>
          <p:nvPr/>
        </p:nvSpPr>
        <p:spPr>
          <a:xfrm>
            <a:off x="-1" y="1128099"/>
            <a:ext cx="12192000" cy="627600"/>
          </a:xfrm>
          <a:prstGeom prst="rect">
            <a:avLst/>
          </a:prstGeom>
          <a:gradFill>
            <a:gsLst>
              <a:gs pos="0">
                <a:srgbClr val="F5F7FC">
                  <a:alpha val="0"/>
                </a:srgbClr>
              </a:gs>
              <a:gs pos="1000">
                <a:srgbClr val="F5F7FC">
                  <a:alpha val="0"/>
                </a:srgbClr>
              </a:gs>
              <a:gs pos="61000">
                <a:srgbClr val="B3C6E7">
                  <a:alpha val="4705"/>
                </a:srgbClr>
              </a:gs>
              <a:gs pos="85000">
                <a:srgbClr val="B3C6E7">
                  <a:alpha val="9803"/>
                </a:srgbClr>
              </a:gs>
              <a:gs pos="100000">
                <a:srgbClr val="B3C6E7">
                  <a:alpha val="20000"/>
                </a:srgbClr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5"/>
          <p:cNvSpPr txBox="1"/>
          <p:nvPr/>
        </p:nvSpPr>
        <p:spPr>
          <a:xfrm>
            <a:off x="188347" y="562783"/>
            <a:ext cx="1434509" cy="5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ef"/>
              <a:buNone/>
            </a:pPr>
            <a:r>
              <a:rPr lang="en-US" sz="1600" b="0" i="0" u="none" strike="noStrike" cap="none">
                <a:solidFill>
                  <a:srgbClr val="7F7F7F"/>
                </a:solidFill>
                <a:latin typeface="Garamond"/>
                <a:ea typeface="Garamond"/>
                <a:cs typeface="Garamond"/>
                <a:sym typeface="Garamond"/>
              </a:rPr>
              <a:t>STORY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442F68-D22F-478A-B678-5A4E11A8E903}"/>
              </a:ext>
            </a:extLst>
          </p:cNvPr>
          <p:cNvSpPr txBox="1"/>
          <p:nvPr/>
        </p:nvSpPr>
        <p:spPr>
          <a:xfrm>
            <a:off x="2305997" y="2027636"/>
            <a:ext cx="6956191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Lorem ipsum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dolor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sit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800" b="1" i="0" dirty="0" err="1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consectetur</a:t>
            </a:r>
            <a:r>
              <a:rPr lang="en-GB" sz="1800" b="1" i="0" dirty="0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adipiscing</a:t>
            </a:r>
            <a:r>
              <a:rPr lang="en-GB" sz="1800" b="1" i="0" dirty="0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elit</a:t>
            </a:r>
            <a:r>
              <a:rPr lang="en-GB" sz="1800" b="1" i="0" dirty="0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800" b="1" i="0" dirty="0" err="1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sed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do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eiusmod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tempor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incididunt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labore et dolore magna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Pharetra sit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aliquam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id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diam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ultricies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endParaRPr lang="en-GB" sz="1800" b="0" i="0" dirty="0"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  <a:p>
            <a:br>
              <a:rPr lang="en-GB" sz="1800" dirty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Eget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egestas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purus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viverra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accumsan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800" b="1" i="0" dirty="0" err="1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Luctus</a:t>
            </a:r>
            <a:r>
              <a:rPr lang="en-GB" sz="1800" b="1" i="0" dirty="0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accumsan</a:t>
            </a:r>
            <a:r>
              <a:rPr lang="en-GB" sz="1800" b="1" i="0" dirty="0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tortor</a:t>
            </a:r>
            <a:r>
              <a:rPr lang="en-GB" sz="1800" b="1" i="0" dirty="0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posuere</a:t>
            </a:r>
            <a:r>
              <a:rPr lang="en-GB" sz="1800" b="1" i="0" dirty="0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ac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consequat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semper.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Odio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morbi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quis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commodo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odio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Viverra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justo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nec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ultrices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dui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sapien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</a:p>
          <a:p>
            <a:endParaRPr lang="en-GB" sz="1800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Convallis </a:t>
            </a:r>
            <a:r>
              <a:rPr lang="en-GB" sz="1800" b="1" i="0" dirty="0" err="1">
                <a:solidFill>
                  <a:schemeClr val="accent4"/>
                </a:solidFill>
                <a:effectLst/>
                <a:latin typeface="Garamond" panose="02020404030301010803" pitchFamily="18" charset="0"/>
              </a:rPr>
              <a:t>convallis</a:t>
            </a:r>
            <a:r>
              <a:rPr lang="en-GB" sz="1800" b="1" i="0" dirty="0">
                <a:solidFill>
                  <a:schemeClr val="accent4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4"/>
                </a:solidFill>
                <a:effectLst/>
                <a:latin typeface="Garamond" panose="02020404030301010803" pitchFamily="18" charset="0"/>
              </a:rPr>
              <a:t>tellus</a:t>
            </a:r>
            <a:r>
              <a:rPr lang="en-GB" sz="1800" b="1" i="0" dirty="0">
                <a:solidFill>
                  <a:schemeClr val="accent4"/>
                </a:solidFill>
                <a:effectLst/>
                <a:latin typeface="Garamond" panose="02020404030301010803" pitchFamily="18" charset="0"/>
              </a:rPr>
              <a:t> id </a:t>
            </a:r>
            <a:r>
              <a:rPr lang="en-GB" sz="1800" b="1" i="0" dirty="0" err="1">
                <a:solidFill>
                  <a:schemeClr val="accent4"/>
                </a:solidFill>
                <a:effectLst/>
                <a:latin typeface="Garamond" panose="02020404030301010803" pitchFamily="18" charset="0"/>
              </a:rPr>
              <a:t>interdum</a:t>
            </a:r>
            <a:r>
              <a:rPr lang="en-GB" sz="1800" b="1" i="0" dirty="0">
                <a:solidFill>
                  <a:schemeClr val="accent4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4"/>
                </a:solidFill>
                <a:effectLst/>
                <a:latin typeface="Garamond" panose="02020404030301010803" pitchFamily="18" charset="0"/>
              </a:rPr>
              <a:t>velit</a:t>
            </a:r>
            <a:r>
              <a:rPr lang="en-GB" sz="1800" b="1" i="0" dirty="0">
                <a:solidFill>
                  <a:schemeClr val="accent4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4"/>
                </a:solidFill>
                <a:effectLst/>
                <a:latin typeface="Garamond" panose="02020404030301010803" pitchFamily="18" charset="0"/>
              </a:rPr>
              <a:t>laoreet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Egestas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quis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ipsum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suspendisse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ultrices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Dictumst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quisque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sagittis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purus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sit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consequat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Mauris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augue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neque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>
                <a:solidFill>
                  <a:schemeClr val="accent2"/>
                </a:solidFill>
                <a:effectLst/>
                <a:latin typeface="Garamond" panose="02020404030301010803" pitchFamily="18" charset="0"/>
              </a:rPr>
              <a:t>gravida in fermentum et</a:t>
            </a:r>
            <a:endParaRPr lang="en-GB" sz="1800" b="1" dirty="0">
              <a:solidFill>
                <a:schemeClr val="accent2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oogle Shape;120;gabb3db5a30_0_86"/>
          <p:cNvGrpSpPr/>
          <p:nvPr/>
        </p:nvGrpSpPr>
        <p:grpSpPr>
          <a:xfrm>
            <a:off x="10232527" y="1128100"/>
            <a:ext cx="1959481" cy="5729639"/>
            <a:chOff x="9951642" y="-203200"/>
            <a:chExt cx="2240431" cy="6857736"/>
          </a:xfrm>
        </p:grpSpPr>
        <p:sp>
          <p:nvSpPr>
            <p:cNvPr id="121" name="Google Shape;121;gabb3db5a30_0_86"/>
            <p:cNvSpPr/>
            <p:nvPr/>
          </p:nvSpPr>
          <p:spPr>
            <a:xfrm rot="5400000">
              <a:off x="11385469" y="634445"/>
              <a:ext cx="1135066" cy="477997"/>
            </a:xfrm>
            <a:custGeom>
              <a:avLst/>
              <a:gdLst/>
              <a:ahLst/>
              <a:cxnLst/>
              <a:rect l="l" t="t" r="r" b="b"/>
              <a:pathLst>
                <a:path w="1135066" h="477997" extrusionOk="0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gabb3db5a30_0_86"/>
            <p:cNvSpPr/>
            <p:nvPr/>
          </p:nvSpPr>
          <p:spPr>
            <a:xfrm>
              <a:off x="10071676" y="2819600"/>
              <a:ext cx="812400" cy="812400"/>
            </a:xfrm>
            <a:prstGeom prst="ellipse">
              <a:avLst/>
            </a:prstGeom>
            <a:noFill/>
            <a:ln w="1270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gabb3db5a30_0_86"/>
            <p:cNvSpPr/>
            <p:nvPr/>
          </p:nvSpPr>
          <p:spPr>
            <a:xfrm>
              <a:off x="10071676" y="-203200"/>
              <a:ext cx="1406515" cy="984880"/>
            </a:xfrm>
            <a:custGeom>
              <a:avLst/>
              <a:gdLst/>
              <a:ahLst/>
              <a:cxnLst/>
              <a:rect l="l" t="t" r="r" b="b"/>
              <a:pathLst>
                <a:path w="2315251" h="1550992" extrusionOk="0">
                  <a:moveTo>
                    <a:pt x="0" y="0"/>
                  </a:moveTo>
                  <a:lnTo>
                    <a:pt x="138700" y="0"/>
                  </a:lnTo>
                  <a:lnTo>
                    <a:pt x="138700" y="1361400"/>
                  </a:lnTo>
                  <a:lnTo>
                    <a:pt x="2107387" y="222673"/>
                  </a:lnTo>
                  <a:lnTo>
                    <a:pt x="1722420" y="0"/>
                  </a:lnTo>
                  <a:lnTo>
                    <a:pt x="1999436" y="0"/>
                  </a:lnTo>
                  <a:lnTo>
                    <a:pt x="2280549" y="162605"/>
                  </a:lnTo>
                  <a:cubicBezTo>
                    <a:pt x="2313720" y="181745"/>
                    <a:pt x="2325104" y="224155"/>
                    <a:pt x="2305953" y="257336"/>
                  </a:cubicBezTo>
                  <a:cubicBezTo>
                    <a:pt x="2299872" y="267889"/>
                    <a:pt x="2291101" y="276648"/>
                    <a:pt x="2280549" y="282740"/>
                  </a:cubicBezTo>
                  <a:lnTo>
                    <a:pt x="104026" y="1541710"/>
                  </a:lnTo>
                  <a:cubicBezTo>
                    <a:pt x="93484" y="1547802"/>
                    <a:pt x="81523" y="1551003"/>
                    <a:pt x="69351" y="1550992"/>
                  </a:cubicBezTo>
                  <a:cubicBezTo>
                    <a:pt x="31049" y="1550992"/>
                    <a:pt x="0" y="1519944"/>
                    <a:pt x="0" y="148164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24" name="Google Shape;124;gabb3db5a30_0_86"/>
            <p:cNvCxnSpPr/>
            <p:nvPr/>
          </p:nvCxnSpPr>
          <p:spPr>
            <a:xfrm>
              <a:off x="11353918" y="2217311"/>
              <a:ext cx="0" cy="1597800"/>
            </a:xfrm>
            <a:prstGeom prst="straightConnector1">
              <a:avLst/>
            </a:prstGeom>
            <a:noFill/>
            <a:ln w="127000" cap="rnd" cmpd="sng">
              <a:solidFill>
                <a:schemeClr val="accent4"/>
              </a:solidFill>
              <a:prstDash val="dash"/>
              <a:miter lim="800000"/>
              <a:headEnd type="none" w="sm" len="sm"/>
              <a:tailEnd type="none" w="sm" len="sm"/>
            </a:ln>
          </p:spPr>
        </p:cxnSp>
        <p:sp>
          <p:nvSpPr>
            <p:cNvPr id="125" name="Google Shape;125;gabb3db5a30_0_86"/>
            <p:cNvSpPr/>
            <p:nvPr/>
          </p:nvSpPr>
          <p:spPr>
            <a:xfrm>
              <a:off x="11343761" y="4500879"/>
              <a:ext cx="848312" cy="1381887"/>
            </a:xfrm>
            <a:custGeom>
              <a:avLst/>
              <a:gdLst/>
              <a:ahLst/>
              <a:cxnLst/>
              <a:rect l="l" t="t" r="r" b="b"/>
              <a:pathLst>
                <a:path w="1186451" h="1771650" extrusionOk="0">
                  <a:moveTo>
                    <a:pt x="61913" y="0"/>
                  </a:moveTo>
                  <a:lnTo>
                    <a:pt x="1186451" y="0"/>
                  </a:lnTo>
                  <a:lnTo>
                    <a:pt x="1186451" y="123825"/>
                  </a:lnTo>
                  <a:lnTo>
                    <a:pt x="123825" y="123825"/>
                  </a:lnTo>
                  <a:lnTo>
                    <a:pt x="123825" y="1647825"/>
                  </a:lnTo>
                  <a:lnTo>
                    <a:pt x="1186451" y="1647825"/>
                  </a:lnTo>
                  <a:lnTo>
                    <a:pt x="1186451" y="1771650"/>
                  </a:lnTo>
                  <a:lnTo>
                    <a:pt x="61913" y="1771650"/>
                  </a:lnTo>
                  <a:cubicBezTo>
                    <a:pt x="27719" y="1771650"/>
                    <a:pt x="0" y="1743932"/>
                    <a:pt x="0" y="1709738"/>
                  </a:cubicBezTo>
                  <a:lnTo>
                    <a:pt x="0" y="61913"/>
                  </a:lnTo>
                  <a:cubicBezTo>
                    <a:pt x="0" y="27719"/>
                    <a:pt x="27719" y="0"/>
                    <a:pt x="619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gabb3db5a30_0_86"/>
            <p:cNvSpPr/>
            <p:nvPr/>
          </p:nvSpPr>
          <p:spPr>
            <a:xfrm>
              <a:off x="9951642" y="5820590"/>
              <a:ext cx="1123425" cy="833946"/>
            </a:xfrm>
            <a:custGeom>
              <a:avLst/>
              <a:gdLst/>
              <a:ahLst/>
              <a:cxnLst/>
              <a:rect l="l" t="t" r="r" b="b"/>
              <a:pathLst>
                <a:path w="2643352" h="1895331" extrusionOk="0">
                  <a:moveTo>
                    <a:pt x="1321676" y="0"/>
                  </a:moveTo>
                  <a:cubicBezTo>
                    <a:pt x="2051617" y="0"/>
                    <a:pt x="2643352" y="591735"/>
                    <a:pt x="2643352" y="1321676"/>
                  </a:cubicBezTo>
                  <a:cubicBezTo>
                    <a:pt x="2643352" y="1504161"/>
                    <a:pt x="2606369" y="1678009"/>
                    <a:pt x="2539488" y="1836132"/>
                  </a:cubicBezTo>
                  <a:lnTo>
                    <a:pt x="2510970" y="1895331"/>
                  </a:lnTo>
                  <a:lnTo>
                    <a:pt x="132382" y="1895331"/>
                  </a:lnTo>
                  <a:lnTo>
                    <a:pt x="103864" y="1836132"/>
                  </a:lnTo>
                  <a:cubicBezTo>
                    <a:pt x="36984" y="1678009"/>
                    <a:pt x="0" y="1504161"/>
                    <a:pt x="0" y="1321676"/>
                  </a:cubicBezTo>
                  <a:cubicBezTo>
                    <a:pt x="0" y="591735"/>
                    <a:pt x="591735" y="0"/>
                    <a:pt x="13216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7" name="Google Shape;127;gabb3db5a30_0_86"/>
          <p:cNvSpPr/>
          <p:nvPr/>
        </p:nvSpPr>
        <p:spPr>
          <a:xfrm>
            <a:off x="-1" y="1128098"/>
            <a:ext cx="12192000" cy="627600"/>
          </a:xfrm>
          <a:prstGeom prst="rect">
            <a:avLst/>
          </a:prstGeom>
          <a:gradFill>
            <a:gsLst>
              <a:gs pos="0">
                <a:srgbClr val="F5F7FC">
                  <a:alpha val="0"/>
                </a:srgbClr>
              </a:gs>
              <a:gs pos="1000">
                <a:srgbClr val="F5F7FC">
                  <a:alpha val="0"/>
                </a:srgbClr>
              </a:gs>
              <a:gs pos="61000">
                <a:srgbClr val="B3C6E7">
                  <a:alpha val="4705"/>
                </a:srgbClr>
              </a:gs>
              <a:gs pos="85000">
                <a:srgbClr val="B3C6E7">
                  <a:alpha val="9803"/>
                </a:srgbClr>
              </a:gs>
              <a:gs pos="100000">
                <a:srgbClr val="B3C6E7">
                  <a:alpha val="20000"/>
                </a:srgbClr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gabb3db5a30_0_86"/>
          <p:cNvSpPr/>
          <p:nvPr/>
        </p:nvSpPr>
        <p:spPr>
          <a:xfrm>
            <a:off x="8422268" y="1900070"/>
            <a:ext cx="1872945" cy="1506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b="1" i="1" u="none" strike="noStrike" cap="none" dirty="0">
                <a:solidFill>
                  <a:srgbClr val="5B9BD5"/>
                </a:solidFill>
                <a:latin typeface="Garamond"/>
                <a:ea typeface="Garamond"/>
                <a:cs typeface="Garamond"/>
                <a:sym typeface="Garamond"/>
              </a:rPr>
              <a:t>9</a:t>
            </a:r>
            <a:r>
              <a:rPr lang="en-US" sz="3200" b="1" i="1" u="none" strike="noStrike" cap="none" dirty="0">
                <a:solidFill>
                  <a:srgbClr val="5B9BD5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lang="en-US" sz="2000" b="1" i="1" u="none" strike="noStrike" cap="none" dirty="0">
                <a:solidFill>
                  <a:srgbClr val="5B9BD5"/>
                </a:solidFill>
                <a:latin typeface="Garamond"/>
                <a:ea typeface="Garamond"/>
                <a:cs typeface="Garamond"/>
                <a:sym typeface="Garamond"/>
              </a:rPr>
              <a:t>of</a:t>
            </a:r>
            <a:r>
              <a:rPr lang="en-US" sz="5400" b="1" i="1" u="none" strike="noStrike" cap="none" dirty="0">
                <a:solidFill>
                  <a:srgbClr val="5B9BD5"/>
                </a:solidFill>
                <a:latin typeface="Garamond"/>
                <a:ea typeface="Garamond"/>
                <a:cs typeface="Garamond"/>
                <a:sym typeface="Garamond"/>
              </a:rPr>
              <a:t>10 </a:t>
            </a:r>
            <a:br>
              <a:rPr lang="en-US" sz="5400" b="1" i="1" u="none" strike="noStrike" cap="none" dirty="0">
                <a:solidFill>
                  <a:srgbClr val="A8D08C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200" dirty="0">
                <a:solidFill>
                  <a:srgbClr val="7F7F7F"/>
                </a:solidFill>
                <a:latin typeface="Garamond"/>
                <a:sym typeface="Garamond"/>
              </a:rPr>
              <a:t>Stat description</a:t>
            </a:r>
            <a:endParaRPr sz="1400" b="0" i="0" u="none" strike="noStrike" cap="none" dirty="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30" name="Google Shape;130;gabb3db5a30_0_86"/>
          <p:cNvSpPr/>
          <p:nvPr/>
        </p:nvSpPr>
        <p:spPr>
          <a:xfrm>
            <a:off x="630116" y="5304185"/>
            <a:ext cx="2696245" cy="1377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07000"/>
              </a:lnSpc>
              <a:buSzPts val="1200"/>
            </a:pPr>
            <a:r>
              <a:rPr lang="en-US" sz="1800" b="1" i="1" dirty="0">
                <a:solidFill>
                  <a:srgbClr val="F4B081"/>
                </a:solidFill>
                <a:latin typeface="Garamond"/>
                <a:ea typeface="Garamond"/>
                <a:cs typeface="Garamond"/>
                <a:sym typeface="Garamond"/>
              </a:rPr>
              <a:t>Ipsum Lorem </a:t>
            </a:r>
            <a:r>
              <a:rPr lang="en-US" sz="1800" b="1" i="1" dirty="0" err="1">
                <a:solidFill>
                  <a:srgbClr val="F4B081"/>
                </a:solidFill>
                <a:latin typeface="Garamond"/>
                <a:ea typeface="Garamond"/>
                <a:cs typeface="Garamond"/>
                <a:sym typeface="Garamond"/>
              </a:rPr>
              <a:t>lorem</a:t>
            </a:r>
            <a:r>
              <a:rPr lang="en-US" sz="1800" b="1" i="1" dirty="0">
                <a:solidFill>
                  <a:srgbClr val="F4B081"/>
                </a:solidFill>
                <a:latin typeface="Garamond"/>
                <a:ea typeface="Garamond"/>
                <a:cs typeface="Garamond"/>
                <a:sym typeface="Garamond"/>
              </a:rPr>
              <a:t> Ipsum Lorem </a:t>
            </a:r>
            <a:r>
              <a:rPr lang="en-US" sz="1800" b="1" i="1" dirty="0" err="1">
                <a:solidFill>
                  <a:srgbClr val="F4B081"/>
                </a:solidFill>
                <a:latin typeface="Garamond"/>
                <a:ea typeface="Garamond"/>
                <a:cs typeface="Garamond"/>
                <a:sym typeface="Garamond"/>
              </a:rPr>
              <a:t>lorem</a:t>
            </a:r>
            <a:endParaRPr lang="en-US" sz="1800" b="1" i="1" u="none" strike="noStrike" cap="none" dirty="0">
              <a:solidFill>
                <a:srgbClr val="F4B08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>
              <a:lnSpc>
                <a:spcPct val="107000"/>
              </a:lnSpc>
              <a:buSzPts val="1200"/>
            </a:pPr>
            <a:r>
              <a:rPr lang="en-US" sz="1800" b="1" i="1" dirty="0">
                <a:solidFill>
                  <a:srgbClr val="F4B081"/>
                </a:solidFill>
                <a:latin typeface="Garamond"/>
                <a:ea typeface="Garamond"/>
                <a:cs typeface="Garamond"/>
                <a:sym typeface="Garamond"/>
              </a:rPr>
              <a:t>Ipsum Lorem </a:t>
            </a:r>
            <a:r>
              <a:rPr lang="en-US" sz="1800" b="1" i="1" dirty="0" err="1">
                <a:solidFill>
                  <a:srgbClr val="F4B081"/>
                </a:solidFill>
                <a:latin typeface="Garamond"/>
                <a:ea typeface="Garamond"/>
                <a:cs typeface="Garamond"/>
                <a:sym typeface="Garamond"/>
              </a:rPr>
              <a:t>lorem</a:t>
            </a:r>
            <a:endParaRPr lang="en-US" sz="1800" b="1" i="1" u="none" strike="noStrike" cap="none" dirty="0">
              <a:solidFill>
                <a:srgbClr val="F4B08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800" b="1" i="1" u="none" strike="noStrike" cap="none" dirty="0">
              <a:solidFill>
                <a:srgbClr val="F4B08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31" name="Google Shape;131;gabb3db5a30_0_86"/>
          <p:cNvSpPr txBox="1"/>
          <p:nvPr/>
        </p:nvSpPr>
        <p:spPr>
          <a:xfrm>
            <a:off x="411694" y="5112441"/>
            <a:ext cx="1502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1" u="none" strike="noStrike" cap="none">
                <a:solidFill>
                  <a:srgbClr val="F4B081"/>
                </a:solidFill>
                <a:latin typeface="Garamond"/>
                <a:ea typeface="Garamond"/>
                <a:cs typeface="Garamond"/>
                <a:sym typeface="Garamond"/>
              </a:rPr>
              <a:t>”</a:t>
            </a:r>
            <a:endParaRPr sz="2800" b="0" i="0" u="none" strike="noStrike" cap="none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32" name="Google Shape;132;gabb3db5a30_0_86"/>
          <p:cNvSpPr txBox="1"/>
          <p:nvPr/>
        </p:nvSpPr>
        <p:spPr>
          <a:xfrm>
            <a:off x="2575311" y="5834992"/>
            <a:ext cx="1502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1" u="none" strike="noStrike" cap="none">
                <a:solidFill>
                  <a:srgbClr val="F4B081"/>
                </a:solidFill>
                <a:latin typeface="Garamond"/>
                <a:ea typeface="Garamond"/>
                <a:cs typeface="Garamond"/>
                <a:sym typeface="Garamond"/>
              </a:rPr>
              <a:t>”</a:t>
            </a:r>
            <a:endParaRPr sz="2800" b="0" i="0" u="none" strike="noStrike" cap="none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33" name="Google Shape;133;gabb3db5a30_0_86"/>
          <p:cNvSpPr/>
          <p:nvPr/>
        </p:nvSpPr>
        <p:spPr>
          <a:xfrm>
            <a:off x="-1633013" y="1296836"/>
            <a:ext cx="7059600" cy="7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3600" b="1" i="0" u="none" strike="noStrike" cap="none" dirty="0">
                <a:solidFill>
                  <a:srgbClr val="ED7D31"/>
                </a:solidFill>
                <a:latin typeface="Garamond"/>
                <a:ea typeface="Garamond"/>
                <a:cs typeface="Garamond"/>
                <a:sym typeface="Garamond"/>
              </a:rPr>
              <a:t>2,8 billion</a:t>
            </a:r>
            <a:endParaRPr sz="1400" b="0" i="0" u="none" strike="noStrike" cap="none" dirty="0">
              <a:solidFill>
                <a:srgbClr val="7F7F7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34" name="Google Shape;134;gabb3db5a30_0_86"/>
          <p:cNvSpPr/>
          <p:nvPr/>
        </p:nvSpPr>
        <p:spPr>
          <a:xfrm>
            <a:off x="7654391" y="4925776"/>
            <a:ext cx="2422500" cy="12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b="1" i="1" u="none" strike="noStrike" cap="none" dirty="0">
                <a:solidFill>
                  <a:srgbClr val="70AD47"/>
                </a:solidFill>
                <a:latin typeface="Garamond"/>
                <a:ea typeface="Garamond"/>
                <a:cs typeface="Garamond"/>
                <a:sym typeface="Garamond"/>
              </a:rPr>
              <a:t>90%</a:t>
            </a:r>
            <a:endParaRPr sz="5400" b="0" i="1" u="none" strike="noStrike" cap="none" dirty="0">
              <a:solidFill>
                <a:srgbClr val="70AD47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7F7F7F"/>
                </a:solidFill>
                <a:latin typeface="Garamond"/>
                <a:ea typeface="Garamond"/>
                <a:cs typeface="Garamond"/>
                <a:sym typeface="Garamond"/>
              </a:rPr>
              <a:t>Stat description</a:t>
            </a:r>
            <a:endParaRPr sz="1200" b="0" i="0" u="none" strike="noStrike" cap="none" dirty="0">
              <a:solidFill>
                <a:srgbClr val="7F7F7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35" name="Google Shape;135;gabb3db5a30_0_86"/>
          <p:cNvSpPr txBox="1"/>
          <p:nvPr/>
        </p:nvSpPr>
        <p:spPr>
          <a:xfrm>
            <a:off x="188347" y="562783"/>
            <a:ext cx="2140099" cy="5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ef"/>
              <a:buNone/>
            </a:pPr>
            <a:r>
              <a:rPr lang="en-US" sz="1600" b="0" i="0" u="none" strike="noStrike" cap="none">
                <a:solidFill>
                  <a:srgbClr val="7F7F7F"/>
                </a:solidFill>
                <a:latin typeface="Garamond"/>
                <a:ea typeface="Garamond"/>
                <a:cs typeface="Garamond"/>
                <a:sym typeface="Garamond"/>
              </a:rPr>
              <a:t>WHY WE EXIST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FB30C19-C5FF-4166-A29C-BA7726D82F6E}"/>
              </a:ext>
            </a:extLst>
          </p:cNvPr>
          <p:cNvSpPr txBox="1"/>
          <p:nvPr/>
        </p:nvSpPr>
        <p:spPr>
          <a:xfrm>
            <a:off x="27508" y="1545555"/>
            <a:ext cx="691398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400" b="0" i="0" u="none" strike="noStrike" cap="none" dirty="0">
                <a:solidFill>
                  <a:srgbClr val="7F7F7F"/>
                </a:solidFill>
                <a:latin typeface="Garamond"/>
                <a:ea typeface="Garamond"/>
                <a:cs typeface="Garamond"/>
                <a:sym typeface="Garamond"/>
              </a:rPr>
              <a:t>Stat description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E2EAA25-D112-4320-A326-9EC93E21BE0D}"/>
              </a:ext>
            </a:extLst>
          </p:cNvPr>
          <p:cNvSpPr txBox="1"/>
          <p:nvPr/>
        </p:nvSpPr>
        <p:spPr>
          <a:xfrm>
            <a:off x="1696397" y="2453458"/>
            <a:ext cx="6956191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Lorem ipsum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dolor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sit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consectetur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adipiscing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elit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sed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do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eiusmod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tempor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incididunt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labore et dolore magna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Pharetra sit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aliquam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id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diam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Maecenas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i="0" dirty="0"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Eget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egestas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purus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viverra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accumsan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Luctus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accumsan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tortor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posuere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ac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consequat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semper.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Convallis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convallis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tellus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id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interdum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velit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laoreet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Egestas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quis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ipsum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suspendisse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ultrices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endParaRPr lang="en-GB" sz="1800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oogle Shape;140;p6"/>
          <p:cNvGrpSpPr/>
          <p:nvPr/>
        </p:nvGrpSpPr>
        <p:grpSpPr>
          <a:xfrm>
            <a:off x="10232527" y="1128100"/>
            <a:ext cx="1959481" cy="5729639"/>
            <a:chOff x="9951642" y="-203200"/>
            <a:chExt cx="2240431" cy="6857736"/>
          </a:xfrm>
        </p:grpSpPr>
        <p:sp>
          <p:nvSpPr>
            <p:cNvPr id="141" name="Google Shape;141;p6"/>
            <p:cNvSpPr/>
            <p:nvPr/>
          </p:nvSpPr>
          <p:spPr>
            <a:xfrm rot="5400000">
              <a:off x="11385469" y="634445"/>
              <a:ext cx="1135066" cy="477997"/>
            </a:xfrm>
            <a:custGeom>
              <a:avLst/>
              <a:gdLst/>
              <a:ahLst/>
              <a:cxnLst/>
              <a:rect l="l" t="t" r="r" b="b"/>
              <a:pathLst>
                <a:path w="1135066" h="477997" extrusionOk="0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6"/>
            <p:cNvSpPr/>
            <p:nvPr/>
          </p:nvSpPr>
          <p:spPr>
            <a:xfrm>
              <a:off x="10071676" y="2819600"/>
              <a:ext cx="812400" cy="812400"/>
            </a:xfrm>
            <a:prstGeom prst="ellipse">
              <a:avLst/>
            </a:prstGeom>
            <a:noFill/>
            <a:ln w="1270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6"/>
            <p:cNvSpPr/>
            <p:nvPr/>
          </p:nvSpPr>
          <p:spPr>
            <a:xfrm>
              <a:off x="10071676" y="-203200"/>
              <a:ext cx="1406515" cy="984880"/>
            </a:xfrm>
            <a:custGeom>
              <a:avLst/>
              <a:gdLst/>
              <a:ahLst/>
              <a:cxnLst/>
              <a:rect l="l" t="t" r="r" b="b"/>
              <a:pathLst>
                <a:path w="2315251" h="1550992" extrusionOk="0">
                  <a:moveTo>
                    <a:pt x="0" y="0"/>
                  </a:moveTo>
                  <a:lnTo>
                    <a:pt x="138700" y="0"/>
                  </a:lnTo>
                  <a:lnTo>
                    <a:pt x="138700" y="1361400"/>
                  </a:lnTo>
                  <a:lnTo>
                    <a:pt x="2107387" y="222673"/>
                  </a:lnTo>
                  <a:lnTo>
                    <a:pt x="1722420" y="0"/>
                  </a:lnTo>
                  <a:lnTo>
                    <a:pt x="1999436" y="0"/>
                  </a:lnTo>
                  <a:lnTo>
                    <a:pt x="2280549" y="162605"/>
                  </a:lnTo>
                  <a:cubicBezTo>
                    <a:pt x="2313720" y="181745"/>
                    <a:pt x="2325104" y="224155"/>
                    <a:pt x="2305953" y="257336"/>
                  </a:cubicBezTo>
                  <a:cubicBezTo>
                    <a:pt x="2299872" y="267889"/>
                    <a:pt x="2291101" y="276648"/>
                    <a:pt x="2280549" y="282740"/>
                  </a:cubicBezTo>
                  <a:lnTo>
                    <a:pt x="104026" y="1541710"/>
                  </a:lnTo>
                  <a:cubicBezTo>
                    <a:pt x="93484" y="1547802"/>
                    <a:pt x="81523" y="1551003"/>
                    <a:pt x="69351" y="1550992"/>
                  </a:cubicBezTo>
                  <a:cubicBezTo>
                    <a:pt x="31049" y="1550992"/>
                    <a:pt x="0" y="1519944"/>
                    <a:pt x="0" y="148164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44" name="Google Shape;144;p6"/>
            <p:cNvCxnSpPr/>
            <p:nvPr/>
          </p:nvCxnSpPr>
          <p:spPr>
            <a:xfrm>
              <a:off x="11353918" y="2217311"/>
              <a:ext cx="0" cy="1597800"/>
            </a:xfrm>
            <a:prstGeom prst="straightConnector1">
              <a:avLst/>
            </a:prstGeom>
            <a:noFill/>
            <a:ln w="127000" cap="rnd" cmpd="sng">
              <a:solidFill>
                <a:schemeClr val="accent4"/>
              </a:solidFill>
              <a:prstDash val="dash"/>
              <a:miter lim="800000"/>
              <a:headEnd type="none" w="sm" len="sm"/>
              <a:tailEnd type="none" w="sm" len="sm"/>
            </a:ln>
          </p:spPr>
        </p:cxnSp>
        <p:sp>
          <p:nvSpPr>
            <p:cNvPr id="145" name="Google Shape;145;p6"/>
            <p:cNvSpPr/>
            <p:nvPr/>
          </p:nvSpPr>
          <p:spPr>
            <a:xfrm>
              <a:off x="11343761" y="4500879"/>
              <a:ext cx="848312" cy="1381887"/>
            </a:xfrm>
            <a:custGeom>
              <a:avLst/>
              <a:gdLst/>
              <a:ahLst/>
              <a:cxnLst/>
              <a:rect l="l" t="t" r="r" b="b"/>
              <a:pathLst>
                <a:path w="1186451" h="1771650" extrusionOk="0">
                  <a:moveTo>
                    <a:pt x="61913" y="0"/>
                  </a:moveTo>
                  <a:lnTo>
                    <a:pt x="1186451" y="0"/>
                  </a:lnTo>
                  <a:lnTo>
                    <a:pt x="1186451" y="123825"/>
                  </a:lnTo>
                  <a:lnTo>
                    <a:pt x="123825" y="123825"/>
                  </a:lnTo>
                  <a:lnTo>
                    <a:pt x="123825" y="1647825"/>
                  </a:lnTo>
                  <a:lnTo>
                    <a:pt x="1186451" y="1647825"/>
                  </a:lnTo>
                  <a:lnTo>
                    <a:pt x="1186451" y="1771650"/>
                  </a:lnTo>
                  <a:lnTo>
                    <a:pt x="61913" y="1771650"/>
                  </a:lnTo>
                  <a:cubicBezTo>
                    <a:pt x="27719" y="1771650"/>
                    <a:pt x="0" y="1743932"/>
                    <a:pt x="0" y="1709738"/>
                  </a:cubicBezTo>
                  <a:lnTo>
                    <a:pt x="0" y="61913"/>
                  </a:lnTo>
                  <a:cubicBezTo>
                    <a:pt x="0" y="27719"/>
                    <a:pt x="27719" y="0"/>
                    <a:pt x="619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6"/>
            <p:cNvSpPr/>
            <p:nvPr/>
          </p:nvSpPr>
          <p:spPr>
            <a:xfrm>
              <a:off x="9951642" y="5820590"/>
              <a:ext cx="1123425" cy="833946"/>
            </a:xfrm>
            <a:custGeom>
              <a:avLst/>
              <a:gdLst/>
              <a:ahLst/>
              <a:cxnLst/>
              <a:rect l="l" t="t" r="r" b="b"/>
              <a:pathLst>
                <a:path w="2643352" h="1895331" extrusionOk="0">
                  <a:moveTo>
                    <a:pt x="1321676" y="0"/>
                  </a:moveTo>
                  <a:cubicBezTo>
                    <a:pt x="2051617" y="0"/>
                    <a:pt x="2643352" y="591735"/>
                    <a:pt x="2643352" y="1321676"/>
                  </a:cubicBezTo>
                  <a:cubicBezTo>
                    <a:pt x="2643352" y="1504161"/>
                    <a:pt x="2606369" y="1678009"/>
                    <a:pt x="2539488" y="1836132"/>
                  </a:cubicBezTo>
                  <a:lnTo>
                    <a:pt x="2510970" y="1895331"/>
                  </a:lnTo>
                  <a:lnTo>
                    <a:pt x="132382" y="1895331"/>
                  </a:lnTo>
                  <a:lnTo>
                    <a:pt x="103864" y="1836132"/>
                  </a:lnTo>
                  <a:cubicBezTo>
                    <a:pt x="36984" y="1678009"/>
                    <a:pt x="0" y="1504161"/>
                    <a:pt x="0" y="1321676"/>
                  </a:cubicBezTo>
                  <a:cubicBezTo>
                    <a:pt x="0" y="591735"/>
                    <a:pt x="591735" y="0"/>
                    <a:pt x="13216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7" name="Google Shape;147;p6"/>
          <p:cNvSpPr/>
          <p:nvPr/>
        </p:nvSpPr>
        <p:spPr>
          <a:xfrm>
            <a:off x="-1" y="1128098"/>
            <a:ext cx="12192000" cy="627600"/>
          </a:xfrm>
          <a:prstGeom prst="rect">
            <a:avLst/>
          </a:prstGeom>
          <a:gradFill>
            <a:gsLst>
              <a:gs pos="0">
                <a:srgbClr val="F5F7FC">
                  <a:alpha val="0"/>
                </a:srgbClr>
              </a:gs>
              <a:gs pos="1000">
                <a:srgbClr val="F5F7FC">
                  <a:alpha val="0"/>
                </a:srgbClr>
              </a:gs>
              <a:gs pos="61000">
                <a:srgbClr val="B3C6E7">
                  <a:alpha val="4705"/>
                </a:srgbClr>
              </a:gs>
              <a:gs pos="85000">
                <a:srgbClr val="B3C6E7">
                  <a:alpha val="9803"/>
                </a:srgbClr>
              </a:gs>
              <a:gs pos="100000">
                <a:srgbClr val="B3C6E7">
                  <a:alpha val="20000"/>
                </a:srgbClr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6"/>
          <p:cNvSpPr/>
          <p:nvPr/>
        </p:nvSpPr>
        <p:spPr>
          <a:xfrm>
            <a:off x="190500" y="1421456"/>
            <a:ext cx="5448300" cy="9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SzPts val="3600"/>
            </a:pPr>
            <a:r>
              <a:rPr lang="en-US" sz="3600" b="1" i="0" u="none" strike="noStrike" cap="none" dirty="0">
                <a:solidFill>
                  <a:srgbClr val="ED7D31"/>
                </a:solidFill>
                <a:latin typeface="Garamond"/>
                <a:ea typeface="Garamond"/>
                <a:cs typeface="Garamond"/>
                <a:sym typeface="Garamond"/>
              </a:rPr>
              <a:t>15,7% </a:t>
            </a:r>
            <a:r>
              <a:rPr lang="en-US" sz="1200" b="0" i="0" u="none" strike="noStrike" cap="none" dirty="0">
                <a:solidFill>
                  <a:srgbClr val="7F7F7F"/>
                </a:solidFill>
                <a:latin typeface="Garamond"/>
                <a:ea typeface="Garamond"/>
                <a:cs typeface="Garamond"/>
                <a:sym typeface="Garamond"/>
              </a:rPr>
              <a:t>Stat description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50" name="Google Shape;150;p6"/>
          <p:cNvSpPr/>
          <p:nvPr/>
        </p:nvSpPr>
        <p:spPr>
          <a:xfrm>
            <a:off x="-1" y="5096025"/>
            <a:ext cx="2484783" cy="1677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b="1" i="0" u="none" strike="noStrike" cap="none" dirty="0">
                <a:solidFill>
                  <a:srgbClr val="70AD47"/>
                </a:solidFill>
                <a:latin typeface="Garamond"/>
                <a:ea typeface="Garamond"/>
                <a:cs typeface="Garamond"/>
                <a:sym typeface="Garamond"/>
              </a:rPr>
              <a:t>30%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7F7F7F"/>
                </a:solidFill>
                <a:latin typeface="Garamond"/>
                <a:ea typeface="Garamond"/>
                <a:cs typeface="Garamond"/>
                <a:sym typeface="Garamond"/>
              </a:rPr>
              <a:t>Stat Description</a:t>
            </a:r>
          </a:p>
        </p:txBody>
      </p:sp>
      <p:sp>
        <p:nvSpPr>
          <p:cNvPr id="151" name="Google Shape;151;p6"/>
          <p:cNvSpPr/>
          <p:nvPr/>
        </p:nvSpPr>
        <p:spPr>
          <a:xfrm>
            <a:off x="7773277" y="1119098"/>
            <a:ext cx="2298900" cy="1382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4400" b="1" i="0" u="none" strike="noStrike" cap="none" dirty="0">
                <a:solidFill>
                  <a:schemeClr val="accent5"/>
                </a:solidFill>
                <a:latin typeface="Garamond"/>
                <a:ea typeface="Garamond"/>
                <a:cs typeface="Garamond"/>
                <a:sym typeface="Garamond"/>
              </a:rPr>
              <a:t>43%</a:t>
            </a:r>
          </a:p>
          <a:p>
            <a:pPr algn="ctr">
              <a:buSzPts val="1000"/>
            </a:pPr>
            <a:r>
              <a:rPr lang="en-US" sz="1200" b="0" i="0" u="none" strike="noStrike" cap="none" dirty="0">
                <a:solidFill>
                  <a:srgbClr val="7F7F7F"/>
                </a:solidFill>
                <a:latin typeface="Garamond"/>
                <a:ea typeface="Garamond"/>
                <a:cs typeface="Garamond"/>
                <a:sym typeface="Garamond"/>
              </a:rPr>
              <a:t>Stat description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lang="en-GB" sz="1200" b="0" i="0" u="none" strike="noStrike" cap="none" dirty="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52" name="Google Shape;152;p6"/>
          <p:cNvSpPr/>
          <p:nvPr/>
        </p:nvSpPr>
        <p:spPr>
          <a:xfrm>
            <a:off x="7076660" y="5058358"/>
            <a:ext cx="2484783" cy="15680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b="1" i="0" u="none" strike="noStrike" cap="none" dirty="0">
                <a:solidFill>
                  <a:schemeClr val="accent4"/>
                </a:solidFill>
                <a:latin typeface="Garamond"/>
                <a:ea typeface="Garamond"/>
                <a:cs typeface="Garamond"/>
                <a:sym typeface="Garamond"/>
              </a:rPr>
              <a:t>1</a:t>
            </a:r>
            <a:r>
              <a:rPr lang="en-US" sz="2000" b="1" i="0" u="none" strike="noStrike" cap="none" dirty="0">
                <a:solidFill>
                  <a:schemeClr val="accent4"/>
                </a:solidFill>
                <a:latin typeface="Garamond"/>
                <a:ea typeface="Garamond"/>
                <a:cs typeface="Garamond"/>
                <a:sym typeface="Garamond"/>
              </a:rPr>
              <a:t>of </a:t>
            </a:r>
            <a:r>
              <a:rPr lang="en-US" sz="5400" b="1" i="0" u="none" strike="noStrike" cap="none" dirty="0">
                <a:solidFill>
                  <a:schemeClr val="accent4"/>
                </a:solidFill>
                <a:latin typeface="Garamond"/>
                <a:ea typeface="Garamond"/>
                <a:cs typeface="Garamond"/>
                <a:sym typeface="Garamond"/>
              </a:rPr>
              <a:t>5 </a:t>
            </a:r>
            <a:br>
              <a:rPr lang="en-US" sz="5400" b="1" i="0" u="none" strike="noStrike" cap="none" dirty="0">
                <a:solidFill>
                  <a:srgbClr val="A8D08C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200" b="0" i="0" u="none" strike="noStrike" cap="none" dirty="0">
                <a:solidFill>
                  <a:srgbClr val="7F7F7F"/>
                </a:solidFill>
                <a:latin typeface="Garamond"/>
                <a:ea typeface="Garamond"/>
                <a:cs typeface="Garamond"/>
                <a:sym typeface="Garamond"/>
              </a:rPr>
              <a:t>Stat description</a:t>
            </a:r>
            <a:endParaRPr sz="1400" b="0" i="0" u="none" strike="noStrike" cap="none" dirty="0">
              <a:solidFill>
                <a:srgbClr val="7F7F7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53" name="Google Shape;153;p6"/>
          <p:cNvSpPr txBox="1"/>
          <p:nvPr/>
        </p:nvSpPr>
        <p:spPr>
          <a:xfrm>
            <a:off x="188347" y="562783"/>
            <a:ext cx="2140099" cy="5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ef"/>
              <a:buNone/>
            </a:pPr>
            <a:r>
              <a:rPr lang="en-US" sz="1600" b="0" i="0" u="none" strike="noStrike" cap="none">
                <a:solidFill>
                  <a:srgbClr val="7F7F7F"/>
                </a:solidFill>
                <a:latin typeface="Garamond"/>
                <a:ea typeface="Garamond"/>
                <a:cs typeface="Garamond"/>
                <a:sym typeface="Garamond"/>
              </a:rPr>
              <a:t>WHY WE EXIST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064A33-3EF7-4612-A937-02FD27E18E0A}"/>
              </a:ext>
            </a:extLst>
          </p:cNvPr>
          <p:cNvSpPr txBox="1"/>
          <p:nvPr/>
        </p:nvSpPr>
        <p:spPr>
          <a:xfrm>
            <a:off x="2038520" y="2405412"/>
            <a:ext cx="6956191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Lorem ipsum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dolor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sit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consectetur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adipiscing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elit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sed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do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eiusmod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tempor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incididunt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labore et dolore magna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Pharetra sit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aliquam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id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diam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Maecenas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i="0" dirty="0"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Eget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egestas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purus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viverra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accumsan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Luctus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accumsan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tortor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posuere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ac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consequat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semper.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Convallis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convallis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tellus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id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interdum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velit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laoreet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Egestas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quis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ipsum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suspendisse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ultrices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endParaRPr lang="en-GB" sz="1800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" name="Google Shape;158;p27"/>
          <p:cNvGrpSpPr/>
          <p:nvPr/>
        </p:nvGrpSpPr>
        <p:grpSpPr>
          <a:xfrm>
            <a:off x="10232571" y="1128099"/>
            <a:ext cx="1959428" cy="5729902"/>
            <a:chOff x="9951642" y="-203200"/>
            <a:chExt cx="2240359" cy="6858000"/>
          </a:xfrm>
        </p:grpSpPr>
        <p:sp>
          <p:nvSpPr>
            <p:cNvPr id="159" name="Google Shape;159;p27"/>
            <p:cNvSpPr/>
            <p:nvPr/>
          </p:nvSpPr>
          <p:spPr>
            <a:xfrm rot="5400000">
              <a:off x="11385469" y="634445"/>
              <a:ext cx="1135066" cy="477997"/>
            </a:xfrm>
            <a:custGeom>
              <a:avLst/>
              <a:gdLst/>
              <a:ahLst/>
              <a:cxnLst/>
              <a:rect l="l" t="t" r="r" b="b"/>
              <a:pathLst>
                <a:path w="1135066" h="477997" extrusionOk="0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27"/>
            <p:cNvSpPr/>
            <p:nvPr/>
          </p:nvSpPr>
          <p:spPr>
            <a:xfrm>
              <a:off x="10071676" y="2819600"/>
              <a:ext cx="812400" cy="812400"/>
            </a:xfrm>
            <a:prstGeom prst="ellipse">
              <a:avLst/>
            </a:prstGeom>
            <a:noFill/>
            <a:ln w="1270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27"/>
            <p:cNvSpPr/>
            <p:nvPr/>
          </p:nvSpPr>
          <p:spPr>
            <a:xfrm>
              <a:off x="10071676" y="-203200"/>
              <a:ext cx="1409104" cy="983459"/>
            </a:xfrm>
            <a:custGeom>
              <a:avLst/>
              <a:gdLst/>
              <a:ahLst/>
              <a:cxnLst/>
              <a:rect l="l" t="t" r="r" b="b"/>
              <a:pathLst>
                <a:path w="2315251" h="1550992" extrusionOk="0">
                  <a:moveTo>
                    <a:pt x="0" y="0"/>
                  </a:moveTo>
                  <a:lnTo>
                    <a:pt x="138700" y="0"/>
                  </a:lnTo>
                  <a:lnTo>
                    <a:pt x="138700" y="1361400"/>
                  </a:lnTo>
                  <a:lnTo>
                    <a:pt x="2107387" y="222673"/>
                  </a:lnTo>
                  <a:lnTo>
                    <a:pt x="1722420" y="0"/>
                  </a:lnTo>
                  <a:lnTo>
                    <a:pt x="1999436" y="0"/>
                  </a:lnTo>
                  <a:lnTo>
                    <a:pt x="2280549" y="162605"/>
                  </a:lnTo>
                  <a:cubicBezTo>
                    <a:pt x="2313720" y="181745"/>
                    <a:pt x="2325104" y="224155"/>
                    <a:pt x="2305953" y="257336"/>
                  </a:cubicBezTo>
                  <a:cubicBezTo>
                    <a:pt x="2299872" y="267889"/>
                    <a:pt x="2291101" y="276648"/>
                    <a:pt x="2280549" y="282740"/>
                  </a:cubicBezTo>
                  <a:lnTo>
                    <a:pt x="104026" y="1541710"/>
                  </a:lnTo>
                  <a:cubicBezTo>
                    <a:pt x="93484" y="1547802"/>
                    <a:pt x="81523" y="1551003"/>
                    <a:pt x="69351" y="1550992"/>
                  </a:cubicBezTo>
                  <a:cubicBezTo>
                    <a:pt x="31049" y="1550992"/>
                    <a:pt x="0" y="1519944"/>
                    <a:pt x="0" y="148164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62" name="Google Shape;162;p27"/>
            <p:cNvCxnSpPr/>
            <p:nvPr/>
          </p:nvCxnSpPr>
          <p:spPr>
            <a:xfrm>
              <a:off x="11353918" y="2217311"/>
              <a:ext cx="0" cy="1597800"/>
            </a:xfrm>
            <a:prstGeom prst="straightConnector1">
              <a:avLst/>
            </a:prstGeom>
            <a:noFill/>
            <a:ln w="127000" cap="rnd" cmpd="sng">
              <a:solidFill>
                <a:schemeClr val="accent4"/>
              </a:solidFill>
              <a:prstDash val="dash"/>
              <a:miter lim="800000"/>
              <a:headEnd type="none" w="sm" len="sm"/>
              <a:tailEnd type="none" w="sm" len="sm"/>
            </a:ln>
          </p:spPr>
        </p:cxnSp>
        <p:sp>
          <p:nvSpPr>
            <p:cNvPr id="163" name="Google Shape;163;p27"/>
            <p:cNvSpPr/>
            <p:nvPr/>
          </p:nvSpPr>
          <p:spPr>
            <a:xfrm>
              <a:off x="11343761" y="4500879"/>
              <a:ext cx="848240" cy="1382851"/>
            </a:xfrm>
            <a:custGeom>
              <a:avLst/>
              <a:gdLst/>
              <a:ahLst/>
              <a:cxnLst/>
              <a:rect l="l" t="t" r="r" b="b"/>
              <a:pathLst>
                <a:path w="1186451" h="1771650" extrusionOk="0">
                  <a:moveTo>
                    <a:pt x="61913" y="0"/>
                  </a:moveTo>
                  <a:lnTo>
                    <a:pt x="1186451" y="0"/>
                  </a:lnTo>
                  <a:lnTo>
                    <a:pt x="1186451" y="123825"/>
                  </a:lnTo>
                  <a:lnTo>
                    <a:pt x="123825" y="123825"/>
                  </a:lnTo>
                  <a:lnTo>
                    <a:pt x="123825" y="1647825"/>
                  </a:lnTo>
                  <a:lnTo>
                    <a:pt x="1186451" y="1647825"/>
                  </a:lnTo>
                  <a:lnTo>
                    <a:pt x="1186451" y="1771650"/>
                  </a:lnTo>
                  <a:lnTo>
                    <a:pt x="61913" y="1771650"/>
                  </a:lnTo>
                  <a:cubicBezTo>
                    <a:pt x="27719" y="1771650"/>
                    <a:pt x="0" y="1743932"/>
                    <a:pt x="0" y="1709738"/>
                  </a:cubicBezTo>
                  <a:lnTo>
                    <a:pt x="0" y="61913"/>
                  </a:lnTo>
                  <a:cubicBezTo>
                    <a:pt x="0" y="27719"/>
                    <a:pt x="27719" y="0"/>
                    <a:pt x="619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27"/>
            <p:cNvSpPr/>
            <p:nvPr/>
          </p:nvSpPr>
          <p:spPr>
            <a:xfrm>
              <a:off x="9951642" y="5820590"/>
              <a:ext cx="1122938" cy="834210"/>
            </a:xfrm>
            <a:custGeom>
              <a:avLst/>
              <a:gdLst/>
              <a:ahLst/>
              <a:cxnLst/>
              <a:rect l="l" t="t" r="r" b="b"/>
              <a:pathLst>
                <a:path w="2643352" h="1895331" extrusionOk="0">
                  <a:moveTo>
                    <a:pt x="1321676" y="0"/>
                  </a:moveTo>
                  <a:cubicBezTo>
                    <a:pt x="2051617" y="0"/>
                    <a:pt x="2643352" y="591735"/>
                    <a:pt x="2643352" y="1321676"/>
                  </a:cubicBezTo>
                  <a:cubicBezTo>
                    <a:pt x="2643352" y="1504161"/>
                    <a:pt x="2606369" y="1678009"/>
                    <a:pt x="2539488" y="1836132"/>
                  </a:cubicBezTo>
                  <a:lnTo>
                    <a:pt x="2510970" y="1895331"/>
                  </a:lnTo>
                  <a:lnTo>
                    <a:pt x="132382" y="1895331"/>
                  </a:lnTo>
                  <a:lnTo>
                    <a:pt x="103864" y="1836132"/>
                  </a:lnTo>
                  <a:cubicBezTo>
                    <a:pt x="36984" y="1678009"/>
                    <a:pt x="0" y="1504161"/>
                    <a:pt x="0" y="1321676"/>
                  </a:cubicBezTo>
                  <a:cubicBezTo>
                    <a:pt x="0" y="591735"/>
                    <a:pt x="591735" y="0"/>
                    <a:pt x="13216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5" name="Google Shape;165;p27"/>
          <p:cNvSpPr/>
          <p:nvPr/>
        </p:nvSpPr>
        <p:spPr>
          <a:xfrm>
            <a:off x="-1" y="1128098"/>
            <a:ext cx="12192000" cy="627534"/>
          </a:xfrm>
          <a:prstGeom prst="rect">
            <a:avLst/>
          </a:prstGeom>
          <a:gradFill>
            <a:gsLst>
              <a:gs pos="0">
                <a:srgbClr val="F5F7FC">
                  <a:alpha val="0"/>
                </a:srgbClr>
              </a:gs>
              <a:gs pos="1000">
                <a:srgbClr val="F5F7FC">
                  <a:alpha val="0"/>
                </a:srgbClr>
              </a:gs>
              <a:gs pos="61000">
                <a:srgbClr val="B3C6E7">
                  <a:alpha val="3529"/>
                </a:srgbClr>
              </a:gs>
              <a:gs pos="85000">
                <a:srgbClr val="B3C6E7">
                  <a:alpha val="8627"/>
                </a:srgbClr>
              </a:gs>
              <a:gs pos="100000">
                <a:srgbClr val="B3C6E7">
                  <a:alpha val="20000"/>
                </a:srgbClr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7" name="Google Shape;167;p27"/>
          <p:cNvGrpSpPr/>
          <p:nvPr/>
        </p:nvGrpSpPr>
        <p:grpSpPr>
          <a:xfrm>
            <a:off x="7117695" y="5260733"/>
            <a:ext cx="1056938" cy="773169"/>
            <a:chOff x="1026168" y="311791"/>
            <a:chExt cx="1154132" cy="923136"/>
          </a:xfrm>
        </p:grpSpPr>
        <p:sp>
          <p:nvSpPr>
            <p:cNvPr id="168" name="Google Shape;168;p27"/>
            <p:cNvSpPr/>
            <p:nvPr/>
          </p:nvSpPr>
          <p:spPr>
            <a:xfrm>
              <a:off x="1394057" y="311791"/>
              <a:ext cx="518700" cy="518700"/>
            </a:xfrm>
            <a:prstGeom prst="smileyFace">
              <a:avLst>
                <a:gd name="adj" fmla="val 4653"/>
              </a:avLst>
            </a:prstGeom>
            <a:solidFill>
              <a:srgbClr val="C4E0B2"/>
            </a:solidFill>
            <a:ln w="25400" cap="flat" cmpd="sng">
              <a:solidFill>
                <a:srgbClr val="11151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27"/>
            <p:cNvSpPr txBox="1"/>
            <p:nvPr/>
          </p:nvSpPr>
          <p:spPr>
            <a:xfrm>
              <a:off x="1026168" y="857268"/>
              <a:ext cx="1154132" cy="3776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en-US" sz="1400" b="0" i="0" u="none" strike="noStrike" cap="none" dirty="0">
                  <a:solidFill>
                    <a:srgbClr val="000000"/>
                  </a:solidFill>
                  <a:latin typeface="Garamond"/>
                  <a:ea typeface="Garamond"/>
                  <a:cs typeface="Garamond"/>
                  <a:sym typeface="Garamond"/>
                </a:rPr>
                <a:t>Description</a:t>
              </a:r>
            </a:p>
          </p:txBody>
        </p:sp>
      </p:grpSp>
      <p:sp>
        <p:nvSpPr>
          <p:cNvPr id="170" name="Google Shape;170;p27"/>
          <p:cNvSpPr txBox="1"/>
          <p:nvPr/>
        </p:nvSpPr>
        <p:spPr>
          <a:xfrm>
            <a:off x="4121606" y="5459184"/>
            <a:ext cx="1526700" cy="230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1" name="Google Shape;171;p27"/>
          <p:cNvGrpSpPr/>
          <p:nvPr/>
        </p:nvGrpSpPr>
        <p:grpSpPr>
          <a:xfrm>
            <a:off x="2744620" y="5216878"/>
            <a:ext cx="1008095" cy="946011"/>
            <a:chOff x="3273055" y="1030164"/>
            <a:chExt cx="1084799" cy="1123048"/>
          </a:xfrm>
        </p:grpSpPr>
        <p:sp>
          <p:nvSpPr>
            <p:cNvPr id="172" name="Google Shape;172;p27"/>
            <p:cNvSpPr/>
            <p:nvPr/>
          </p:nvSpPr>
          <p:spPr>
            <a:xfrm>
              <a:off x="3545770" y="1030164"/>
              <a:ext cx="518700" cy="518700"/>
            </a:xfrm>
            <a:prstGeom prst="smileyFace">
              <a:avLst>
                <a:gd name="adj" fmla="val 4653"/>
              </a:avLst>
            </a:prstGeom>
            <a:solidFill>
              <a:srgbClr val="C4E0B2"/>
            </a:solidFill>
            <a:ln w="25400" cap="flat" cmpd="sng">
              <a:solidFill>
                <a:srgbClr val="11151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27"/>
            <p:cNvSpPr txBox="1"/>
            <p:nvPr/>
          </p:nvSpPr>
          <p:spPr>
            <a:xfrm>
              <a:off x="3273055" y="1543517"/>
              <a:ext cx="1084799" cy="6096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en-US" sz="1400" b="0" i="0" u="none" strike="noStrike" cap="none" dirty="0">
                  <a:solidFill>
                    <a:srgbClr val="000000"/>
                  </a:solidFill>
                  <a:latin typeface="Garamond"/>
                  <a:ea typeface="Garamond"/>
                  <a:cs typeface="Garamond"/>
                  <a:sym typeface="Garamond"/>
                </a:rPr>
                <a:t>Description</a:t>
              </a:r>
              <a:endParaRPr sz="1400" b="0" i="0" u="none" strike="noStrike" cap="none" dirty="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</p:grpSp>
      <p:grpSp>
        <p:nvGrpSpPr>
          <p:cNvPr id="174" name="Google Shape;174;p27"/>
          <p:cNvGrpSpPr/>
          <p:nvPr/>
        </p:nvGrpSpPr>
        <p:grpSpPr>
          <a:xfrm>
            <a:off x="4903127" y="6021962"/>
            <a:ext cx="1054512" cy="592346"/>
            <a:chOff x="315839" y="1127219"/>
            <a:chExt cx="1084531" cy="1292702"/>
          </a:xfrm>
        </p:grpSpPr>
        <p:sp>
          <p:nvSpPr>
            <p:cNvPr id="175" name="Google Shape;175;p27"/>
            <p:cNvSpPr/>
            <p:nvPr/>
          </p:nvSpPr>
          <p:spPr>
            <a:xfrm>
              <a:off x="315839" y="1213321"/>
              <a:ext cx="1084500" cy="1206600"/>
            </a:xfrm>
            <a:prstGeom prst="rect">
              <a:avLst/>
            </a:prstGeom>
            <a:solidFill>
              <a:srgbClr val="F7CAAC"/>
            </a:solidFill>
            <a:ln w="25400" cap="flat" cmpd="sng">
              <a:solidFill>
                <a:srgbClr val="222A3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27"/>
            <p:cNvSpPr txBox="1"/>
            <p:nvPr/>
          </p:nvSpPr>
          <p:spPr>
            <a:xfrm>
              <a:off x="329070" y="1127219"/>
              <a:ext cx="1071300" cy="984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en-US" sz="1400" b="0" i="0" u="none" strike="noStrike" cap="none" dirty="0">
                  <a:solidFill>
                    <a:srgbClr val="000000"/>
                  </a:solidFill>
                  <a:latin typeface="Garamond"/>
                  <a:ea typeface="Garamond"/>
                  <a:cs typeface="Garamond"/>
                  <a:sym typeface="Garamond"/>
                </a:rPr>
                <a:t>Graphic</a:t>
              </a:r>
              <a:endParaRPr sz="1400" b="0" i="0" u="none" strike="noStrike" cap="none" dirty="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</p:grpSp>
      <p:cxnSp>
        <p:nvCxnSpPr>
          <p:cNvPr id="177" name="Google Shape;177;p27"/>
          <p:cNvCxnSpPr/>
          <p:nvPr/>
        </p:nvCxnSpPr>
        <p:spPr>
          <a:xfrm>
            <a:off x="6208002" y="5489392"/>
            <a:ext cx="1103243" cy="0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78" name="Google Shape;178;p27"/>
          <p:cNvCxnSpPr/>
          <p:nvPr/>
        </p:nvCxnSpPr>
        <p:spPr>
          <a:xfrm>
            <a:off x="5430383" y="5679944"/>
            <a:ext cx="630" cy="331480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79" name="Google Shape;179;p27"/>
          <p:cNvCxnSpPr/>
          <p:nvPr/>
        </p:nvCxnSpPr>
        <p:spPr>
          <a:xfrm>
            <a:off x="3593961" y="5481681"/>
            <a:ext cx="1143051" cy="0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81" name="Google Shape;181;p27"/>
          <p:cNvSpPr txBox="1"/>
          <p:nvPr/>
        </p:nvSpPr>
        <p:spPr>
          <a:xfrm>
            <a:off x="188347" y="562783"/>
            <a:ext cx="2140099" cy="5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ef"/>
              <a:buNone/>
            </a:pPr>
            <a:r>
              <a:rPr lang="en-US" sz="1600" b="0" i="0" u="none" strike="noStrike" cap="none">
                <a:solidFill>
                  <a:srgbClr val="7F7F7F"/>
                </a:solidFill>
                <a:latin typeface="Garamond"/>
                <a:ea typeface="Garamond"/>
                <a:cs typeface="Garamond"/>
                <a:sym typeface="Garamond"/>
              </a:rPr>
              <a:t>OUR SOLUTION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CC4A26-320D-464D-B30B-FBEFA3FB18D1}"/>
              </a:ext>
            </a:extLst>
          </p:cNvPr>
          <p:cNvSpPr txBox="1"/>
          <p:nvPr/>
        </p:nvSpPr>
        <p:spPr>
          <a:xfrm>
            <a:off x="4710353" y="5150658"/>
            <a:ext cx="2744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LOGO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0FC21C6-CC16-4379-8073-64148EFB178D}"/>
              </a:ext>
            </a:extLst>
          </p:cNvPr>
          <p:cNvSpPr txBox="1"/>
          <p:nvPr/>
        </p:nvSpPr>
        <p:spPr>
          <a:xfrm>
            <a:off x="2328446" y="1841970"/>
            <a:ext cx="6956191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Lorem ipsum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dolor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sit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800" b="1" i="0" dirty="0" err="1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consectetur</a:t>
            </a:r>
            <a:r>
              <a:rPr lang="en-GB" sz="1800" b="1" i="0" dirty="0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adipiscing</a:t>
            </a:r>
            <a:r>
              <a:rPr lang="en-GB" sz="1800" b="1" i="0" dirty="0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elit</a:t>
            </a:r>
            <a:r>
              <a:rPr lang="en-GB" sz="1800" b="1" i="0" dirty="0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800" b="1" i="0" dirty="0" err="1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sed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do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eiusmod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tempor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incididunt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labore et dolore magna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Pharetra sit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aliquam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id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diam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ultricies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endParaRPr lang="en-GB" sz="1800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b="0" i="0" dirty="0"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Eget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egestas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purus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viverra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accumsan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800" b="1" i="0" dirty="0" err="1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Luctus</a:t>
            </a:r>
            <a:r>
              <a:rPr lang="en-GB" sz="1800" b="1" i="0" dirty="0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accumsan</a:t>
            </a:r>
            <a:r>
              <a:rPr lang="en-GB" sz="1800" b="1" i="0" dirty="0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tortor</a:t>
            </a:r>
            <a:r>
              <a:rPr lang="en-GB" sz="1800" b="1" i="0" dirty="0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posuere</a:t>
            </a:r>
            <a:r>
              <a:rPr lang="en-GB" sz="1800" b="1" i="0" dirty="0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ac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consequat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semper.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Odio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morbi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quis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commodo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odio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Viverra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justo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nec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ultrices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dui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sapien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</a:p>
          <a:p>
            <a:endParaRPr lang="en-GB" sz="1800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Convallis </a:t>
            </a:r>
            <a:r>
              <a:rPr lang="en-GB" sz="1800" b="1" i="0" dirty="0" err="1">
                <a:solidFill>
                  <a:schemeClr val="accent4"/>
                </a:solidFill>
                <a:effectLst/>
                <a:latin typeface="Garamond" panose="02020404030301010803" pitchFamily="18" charset="0"/>
              </a:rPr>
              <a:t>convallis</a:t>
            </a:r>
            <a:r>
              <a:rPr lang="en-GB" sz="1800" b="1" i="0" dirty="0">
                <a:solidFill>
                  <a:schemeClr val="accent4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4"/>
                </a:solidFill>
                <a:effectLst/>
                <a:latin typeface="Garamond" panose="02020404030301010803" pitchFamily="18" charset="0"/>
              </a:rPr>
              <a:t>tellus</a:t>
            </a:r>
            <a:r>
              <a:rPr lang="en-GB" sz="1800" b="1" i="0" dirty="0">
                <a:solidFill>
                  <a:schemeClr val="accent4"/>
                </a:solidFill>
                <a:effectLst/>
                <a:latin typeface="Garamond" panose="02020404030301010803" pitchFamily="18" charset="0"/>
              </a:rPr>
              <a:t> id </a:t>
            </a:r>
            <a:r>
              <a:rPr lang="en-GB" sz="1800" b="1" i="0" dirty="0" err="1">
                <a:solidFill>
                  <a:schemeClr val="accent4"/>
                </a:solidFill>
                <a:effectLst/>
                <a:latin typeface="Garamond" panose="02020404030301010803" pitchFamily="18" charset="0"/>
              </a:rPr>
              <a:t>interdum</a:t>
            </a:r>
            <a:r>
              <a:rPr lang="en-GB" sz="1800" b="1" i="0" dirty="0">
                <a:solidFill>
                  <a:schemeClr val="accent4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4"/>
                </a:solidFill>
                <a:effectLst/>
                <a:latin typeface="Garamond" panose="02020404030301010803" pitchFamily="18" charset="0"/>
              </a:rPr>
              <a:t>velit</a:t>
            </a:r>
            <a:r>
              <a:rPr lang="en-GB" sz="1800" b="1" i="0" dirty="0">
                <a:solidFill>
                  <a:schemeClr val="accent4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4"/>
                </a:solidFill>
                <a:effectLst/>
                <a:latin typeface="Garamond" panose="02020404030301010803" pitchFamily="18" charset="0"/>
              </a:rPr>
              <a:t>laoreet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Egestas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quis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ipsum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suspendisse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ultrices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Dictumst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quisque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sagittis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purus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sit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consequat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Mauris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augue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neque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>
                <a:solidFill>
                  <a:schemeClr val="accent2"/>
                </a:solidFill>
                <a:effectLst/>
                <a:latin typeface="Garamond" panose="02020404030301010803" pitchFamily="18" charset="0"/>
              </a:rPr>
              <a:t>gravida in fermentum et</a:t>
            </a:r>
            <a:endParaRPr lang="en-GB" sz="1800" b="1" dirty="0">
              <a:solidFill>
                <a:schemeClr val="accent2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oogle Shape;186;gabb3db5a30_0_532"/>
          <p:cNvGrpSpPr/>
          <p:nvPr/>
        </p:nvGrpSpPr>
        <p:grpSpPr>
          <a:xfrm>
            <a:off x="10232527" y="1128100"/>
            <a:ext cx="1959481" cy="5729639"/>
            <a:chOff x="9951642" y="-203200"/>
            <a:chExt cx="2240431" cy="6857736"/>
          </a:xfrm>
        </p:grpSpPr>
        <p:sp>
          <p:nvSpPr>
            <p:cNvPr id="187" name="Google Shape;187;gabb3db5a30_0_532"/>
            <p:cNvSpPr/>
            <p:nvPr/>
          </p:nvSpPr>
          <p:spPr>
            <a:xfrm rot="5400000">
              <a:off x="11385469" y="634445"/>
              <a:ext cx="1135066" cy="477997"/>
            </a:xfrm>
            <a:custGeom>
              <a:avLst/>
              <a:gdLst/>
              <a:ahLst/>
              <a:cxnLst/>
              <a:rect l="l" t="t" r="r" b="b"/>
              <a:pathLst>
                <a:path w="1135066" h="477997" extrusionOk="0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gabb3db5a30_0_532"/>
            <p:cNvSpPr/>
            <p:nvPr/>
          </p:nvSpPr>
          <p:spPr>
            <a:xfrm>
              <a:off x="10071676" y="2819600"/>
              <a:ext cx="812400" cy="812400"/>
            </a:xfrm>
            <a:prstGeom prst="ellipse">
              <a:avLst/>
            </a:prstGeom>
            <a:noFill/>
            <a:ln w="1270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gabb3db5a30_0_532"/>
            <p:cNvSpPr/>
            <p:nvPr/>
          </p:nvSpPr>
          <p:spPr>
            <a:xfrm>
              <a:off x="10071676" y="-203200"/>
              <a:ext cx="1406515" cy="984880"/>
            </a:xfrm>
            <a:custGeom>
              <a:avLst/>
              <a:gdLst/>
              <a:ahLst/>
              <a:cxnLst/>
              <a:rect l="l" t="t" r="r" b="b"/>
              <a:pathLst>
                <a:path w="2315251" h="1550992" extrusionOk="0">
                  <a:moveTo>
                    <a:pt x="0" y="0"/>
                  </a:moveTo>
                  <a:lnTo>
                    <a:pt x="138700" y="0"/>
                  </a:lnTo>
                  <a:lnTo>
                    <a:pt x="138700" y="1361400"/>
                  </a:lnTo>
                  <a:lnTo>
                    <a:pt x="2107387" y="222673"/>
                  </a:lnTo>
                  <a:lnTo>
                    <a:pt x="1722420" y="0"/>
                  </a:lnTo>
                  <a:lnTo>
                    <a:pt x="1999436" y="0"/>
                  </a:lnTo>
                  <a:lnTo>
                    <a:pt x="2280549" y="162605"/>
                  </a:lnTo>
                  <a:cubicBezTo>
                    <a:pt x="2313720" y="181745"/>
                    <a:pt x="2325104" y="224155"/>
                    <a:pt x="2305953" y="257336"/>
                  </a:cubicBezTo>
                  <a:cubicBezTo>
                    <a:pt x="2299872" y="267889"/>
                    <a:pt x="2291101" y="276648"/>
                    <a:pt x="2280549" y="282740"/>
                  </a:cubicBezTo>
                  <a:lnTo>
                    <a:pt x="104026" y="1541710"/>
                  </a:lnTo>
                  <a:cubicBezTo>
                    <a:pt x="93484" y="1547802"/>
                    <a:pt x="81523" y="1551003"/>
                    <a:pt x="69351" y="1550992"/>
                  </a:cubicBezTo>
                  <a:cubicBezTo>
                    <a:pt x="31049" y="1550992"/>
                    <a:pt x="0" y="1519944"/>
                    <a:pt x="0" y="148164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90" name="Google Shape;190;gabb3db5a30_0_532"/>
            <p:cNvCxnSpPr/>
            <p:nvPr/>
          </p:nvCxnSpPr>
          <p:spPr>
            <a:xfrm>
              <a:off x="11353918" y="2217311"/>
              <a:ext cx="0" cy="1597800"/>
            </a:xfrm>
            <a:prstGeom prst="straightConnector1">
              <a:avLst/>
            </a:prstGeom>
            <a:noFill/>
            <a:ln w="127000" cap="rnd" cmpd="sng">
              <a:solidFill>
                <a:schemeClr val="accent4"/>
              </a:solidFill>
              <a:prstDash val="dash"/>
              <a:miter lim="800000"/>
              <a:headEnd type="none" w="sm" len="sm"/>
              <a:tailEnd type="none" w="sm" len="sm"/>
            </a:ln>
          </p:spPr>
        </p:cxnSp>
        <p:sp>
          <p:nvSpPr>
            <p:cNvPr id="191" name="Google Shape;191;gabb3db5a30_0_532"/>
            <p:cNvSpPr/>
            <p:nvPr/>
          </p:nvSpPr>
          <p:spPr>
            <a:xfrm>
              <a:off x="11343761" y="4500879"/>
              <a:ext cx="848312" cy="1381887"/>
            </a:xfrm>
            <a:custGeom>
              <a:avLst/>
              <a:gdLst/>
              <a:ahLst/>
              <a:cxnLst/>
              <a:rect l="l" t="t" r="r" b="b"/>
              <a:pathLst>
                <a:path w="1186451" h="1771650" extrusionOk="0">
                  <a:moveTo>
                    <a:pt x="61913" y="0"/>
                  </a:moveTo>
                  <a:lnTo>
                    <a:pt x="1186451" y="0"/>
                  </a:lnTo>
                  <a:lnTo>
                    <a:pt x="1186451" y="123825"/>
                  </a:lnTo>
                  <a:lnTo>
                    <a:pt x="123825" y="123825"/>
                  </a:lnTo>
                  <a:lnTo>
                    <a:pt x="123825" y="1647825"/>
                  </a:lnTo>
                  <a:lnTo>
                    <a:pt x="1186451" y="1647825"/>
                  </a:lnTo>
                  <a:lnTo>
                    <a:pt x="1186451" y="1771650"/>
                  </a:lnTo>
                  <a:lnTo>
                    <a:pt x="61913" y="1771650"/>
                  </a:lnTo>
                  <a:cubicBezTo>
                    <a:pt x="27719" y="1771650"/>
                    <a:pt x="0" y="1743932"/>
                    <a:pt x="0" y="1709738"/>
                  </a:cubicBezTo>
                  <a:lnTo>
                    <a:pt x="0" y="61913"/>
                  </a:lnTo>
                  <a:cubicBezTo>
                    <a:pt x="0" y="27719"/>
                    <a:pt x="27719" y="0"/>
                    <a:pt x="619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gabb3db5a30_0_532"/>
            <p:cNvSpPr/>
            <p:nvPr/>
          </p:nvSpPr>
          <p:spPr>
            <a:xfrm>
              <a:off x="9951642" y="5820590"/>
              <a:ext cx="1123425" cy="833946"/>
            </a:xfrm>
            <a:custGeom>
              <a:avLst/>
              <a:gdLst/>
              <a:ahLst/>
              <a:cxnLst/>
              <a:rect l="l" t="t" r="r" b="b"/>
              <a:pathLst>
                <a:path w="2643352" h="1895331" extrusionOk="0">
                  <a:moveTo>
                    <a:pt x="1321676" y="0"/>
                  </a:moveTo>
                  <a:cubicBezTo>
                    <a:pt x="2051617" y="0"/>
                    <a:pt x="2643352" y="591735"/>
                    <a:pt x="2643352" y="1321676"/>
                  </a:cubicBezTo>
                  <a:cubicBezTo>
                    <a:pt x="2643352" y="1504161"/>
                    <a:pt x="2606369" y="1678009"/>
                    <a:pt x="2539488" y="1836132"/>
                  </a:cubicBezTo>
                  <a:lnTo>
                    <a:pt x="2510970" y="1895331"/>
                  </a:lnTo>
                  <a:lnTo>
                    <a:pt x="132382" y="1895331"/>
                  </a:lnTo>
                  <a:lnTo>
                    <a:pt x="103864" y="1836132"/>
                  </a:lnTo>
                  <a:cubicBezTo>
                    <a:pt x="36984" y="1678009"/>
                    <a:pt x="0" y="1504161"/>
                    <a:pt x="0" y="1321676"/>
                  </a:cubicBezTo>
                  <a:cubicBezTo>
                    <a:pt x="0" y="591735"/>
                    <a:pt x="591735" y="0"/>
                    <a:pt x="13216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3" name="Google Shape;193;gabb3db5a30_0_532"/>
          <p:cNvSpPr/>
          <p:nvPr/>
        </p:nvSpPr>
        <p:spPr>
          <a:xfrm>
            <a:off x="0" y="1117291"/>
            <a:ext cx="12192000" cy="627600"/>
          </a:xfrm>
          <a:prstGeom prst="rect">
            <a:avLst/>
          </a:prstGeom>
          <a:gradFill>
            <a:gsLst>
              <a:gs pos="0">
                <a:srgbClr val="F5F7FC">
                  <a:alpha val="0"/>
                </a:srgbClr>
              </a:gs>
              <a:gs pos="1000">
                <a:srgbClr val="F5F7FC">
                  <a:alpha val="0"/>
                </a:srgbClr>
              </a:gs>
              <a:gs pos="61000">
                <a:srgbClr val="B3C6E7">
                  <a:alpha val="4705"/>
                </a:srgbClr>
              </a:gs>
              <a:gs pos="85000">
                <a:srgbClr val="B3C6E7">
                  <a:alpha val="9803"/>
                </a:srgbClr>
              </a:gs>
              <a:gs pos="100000">
                <a:srgbClr val="B3C6E7">
                  <a:alpha val="20000"/>
                </a:srgbClr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4" name="Google Shape;194;gabb3db5a30_0_532"/>
          <p:cNvGrpSpPr/>
          <p:nvPr/>
        </p:nvGrpSpPr>
        <p:grpSpPr>
          <a:xfrm>
            <a:off x="1497391" y="1845659"/>
            <a:ext cx="7696831" cy="4748074"/>
            <a:chOff x="340445" y="1530996"/>
            <a:chExt cx="7696831" cy="4748074"/>
          </a:xfrm>
        </p:grpSpPr>
        <p:grpSp>
          <p:nvGrpSpPr>
            <p:cNvPr id="195" name="Google Shape;195;gabb3db5a30_0_532"/>
            <p:cNvGrpSpPr/>
            <p:nvPr/>
          </p:nvGrpSpPr>
          <p:grpSpPr>
            <a:xfrm>
              <a:off x="6847423" y="5207572"/>
              <a:ext cx="1189853" cy="744162"/>
              <a:chOff x="1058480" y="311791"/>
              <a:chExt cx="1189853" cy="744162"/>
            </a:xfrm>
          </p:grpSpPr>
          <p:sp>
            <p:nvSpPr>
              <p:cNvPr id="196" name="Google Shape;196;gabb3db5a30_0_532"/>
              <p:cNvSpPr/>
              <p:nvPr/>
            </p:nvSpPr>
            <p:spPr>
              <a:xfrm>
                <a:off x="1394057" y="311791"/>
                <a:ext cx="518700" cy="518700"/>
              </a:xfrm>
              <a:prstGeom prst="smileyFace">
                <a:avLst>
                  <a:gd name="adj" fmla="val 4653"/>
                </a:avLst>
              </a:prstGeom>
              <a:solidFill>
                <a:srgbClr val="C4E0B2"/>
              </a:solidFill>
              <a:ln w="25400" cap="flat" cmpd="sng">
                <a:solidFill>
                  <a:srgbClr val="11151A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" name="Google Shape;197;gabb3db5a30_0_532"/>
              <p:cNvSpPr txBox="1"/>
              <p:nvPr/>
            </p:nvSpPr>
            <p:spPr>
              <a:xfrm>
                <a:off x="1058480" y="830491"/>
                <a:ext cx="1189853" cy="2254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algn="ctr">
                  <a:buSzPts val="900"/>
                </a:pPr>
                <a:r>
                  <a:rPr lang="en-US" sz="1400" b="0" i="0" u="none" strike="noStrike" cap="none" dirty="0">
                    <a:solidFill>
                      <a:srgbClr val="000000"/>
                    </a:solidFill>
                    <a:latin typeface="Garamond"/>
                    <a:ea typeface="Garamond"/>
                    <a:cs typeface="Garamond"/>
                    <a:sym typeface="Garamond"/>
                  </a:rPr>
                  <a:t>Description</a:t>
                </a: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900"/>
                  <a:buFont typeface="Arial"/>
                  <a:buNone/>
                </a:pPr>
                <a:endParaRPr sz="1400" b="0" i="0" u="none" strike="noStrike" cap="none" dirty="0">
                  <a:solidFill>
                    <a:srgbClr val="000000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</p:grpSp>
        <p:sp>
          <p:nvSpPr>
            <p:cNvPr id="198" name="Google Shape;198;gabb3db5a30_0_532"/>
            <p:cNvSpPr txBox="1"/>
            <p:nvPr/>
          </p:nvSpPr>
          <p:spPr>
            <a:xfrm>
              <a:off x="2868544" y="4360074"/>
              <a:ext cx="1526700" cy="230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99" name="Google Shape;199;gabb3db5a30_0_532"/>
            <p:cNvCxnSpPr/>
            <p:nvPr/>
          </p:nvCxnSpPr>
          <p:spPr>
            <a:xfrm>
              <a:off x="1408454" y="2695237"/>
              <a:ext cx="2308423" cy="1445535"/>
            </a:xfrm>
            <a:prstGeom prst="straightConnector1">
              <a:avLst/>
            </a:prstGeom>
            <a:noFill/>
            <a:ln w="9525" cap="flat" cmpd="sng">
              <a:solidFill>
                <a:srgbClr val="222A35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grpSp>
          <p:nvGrpSpPr>
            <p:cNvPr id="200" name="Google Shape;200;gabb3db5a30_0_532"/>
            <p:cNvGrpSpPr/>
            <p:nvPr/>
          </p:nvGrpSpPr>
          <p:grpSpPr>
            <a:xfrm>
              <a:off x="3808574" y="1530996"/>
              <a:ext cx="1569872" cy="764040"/>
              <a:chOff x="3054396" y="958895"/>
              <a:chExt cx="1569872" cy="764040"/>
            </a:xfrm>
          </p:grpSpPr>
          <p:sp>
            <p:nvSpPr>
              <p:cNvPr id="201" name="Google Shape;201;gabb3db5a30_0_532"/>
              <p:cNvSpPr/>
              <p:nvPr/>
            </p:nvSpPr>
            <p:spPr>
              <a:xfrm>
                <a:off x="3575028" y="958895"/>
                <a:ext cx="518700" cy="518700"/>
              </a:xfrm>
              <a:prstGeom prst="smileyFace">
                <a:avLst>
                  <a:gd name="adj" fmla="val 4653"/>
                </a:avLst>
              </a:prstGeom>
              <a:solidFill>
                <a:srgbClr val="C4E0B2"/>
              </a:solidFill>
              <a:ln w="25400" cap="flat" cmpd="sng">
                <a:solidFill>
                  <a:srgbClr val="11151A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" name="Google Shape;202;gabb3db5a30_0_532"/>
              <p:cNvSpPr txBox="1"/>
              <p:nvPr/>
            </p:nvSpPr>
            <p:spPr>
              <a:xfrm>
                <a:off x="3054396" y="1469080"/>
                <a:ext cx="1569872" cy="2538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algn="ctr">
                  <a:buSzPts val="900"/>
                </a:pPr>
                <a:r>
                  <a:rPr lang="en-US" sz="1400" b="0" i="0" u="none" strike="noStrike" cap="none" dirty="0">
                    <a:solidFill>
                      <a:srgbClr val="000000"/>
                    </a:solidFill>
                    <a:latin typeface="Garamond"/>
                    <a:ea typeface="Garamond"/>
                    <a:cs typeface="Garamond"/>
                    <a:sym typeface="Garamond"/>
                  </a:rPr>
                  <a:t>Description</a:t>
                </a: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900"/>
                  <a:buFont typeface="Arial"/>
                  <a:buNone/>
                </a:pPr>
                <a:endParaRPr sz="14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03" name="Google Shape;203;gabb3db5a30_0_532"/>
            <p:cNvGrpSpPr/>
            <p:nvPr/>
          </p:nvGrpSpPr>
          <p:grpSpPr>
            <a:xfrm>
              <a:off x="340445" y="1909783"/>
              <a:ext cx="1390800" cy="749303"/>
              <a:chOff x="-513199" y="1062929"/>
              <a:chExt cx="1390800" cy="749303"/>
            </a:xfrm>
          </p:grpSpPr>
          <p:sp>
            <p:nvSpPr>
              <p:cNvPr id="204" name="Google Shape;204;gabb3db5a30_0_532"/>
              <p:cNvSpPr/>
              <p:nvPr/>
            </p:nvSpPr>
            <p:spPr>
              <a:xfrm>
                <a:off x="-99237" y="1062929"/>
                <a:ext cx="518700" cy="518700"/>
              </a:xfrm>
              <a:prstGeom prst="smileyFace">
                <a:avLst>
                  <a:gd name="adj" fmla="val 4653"/>
                </a:avLst>
              </a:prstGeom>
              <a:solidFill>
                <a:srgbClr val="FEE599"/>
              </a:solidFill>
              <a:ln w="25400" cap="flat" cmpd="sng">
                <a:solidFill>
                  <a:srgbClr val="11151A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" name="Google Shape;205;gabb3db5a30_0_532"/>
              <p:cNvSpPr txBox="1"/>
              <p:nvPr/>
            </p:nvSpPr>
            <p:spPr>
              <a:xfrm>
                <a:off x="-513199" y="1581532"/>
                <a:ext cx="1390800" cy="230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algn="ctr">
                  <a:buSzPts val="900"/>
                </a:pPr>
                <a:r>
                  <a:rPr lang="en-US" sz="1400" b="0" i="0" u="none" strike="noStrike" cap="none" dirty="0">
                    <a:solidFill>
                      <a:srgbClr val="000000"/>
                    </a:solidFill>
                    <a:latin typeface="Garamond"/>
                    <a:ea typeface="Garamond"/>
                    <a:cs typeface="Garamond"/>
                    <a:sym typeface="Garamond"/>
                  </a:rPr>
                  <a:t>Description</a:t>
                </a: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900"/>
                  <a:buFont typeface="Arial"/>
                  <a:buNone/>
                </a:pPr>
                <a:endParaRPr sz="1400" b="0" i="0" u="none" strike="noStrike" cap="none" dirty="0">
                  <a:solidFill>
                    <a:srgbClr val="000000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</p:grpSp>
        <p:cxnSp>
          <p:nvCxnSpPr>
            <p:cNvPr id="206" name="Google Shape;206;gabb3db5a30_0_532"/>
            <p:cNvCxnSpPr/>
            <p:nvPr/>
          </p:nvCxnSpPr>
          <p:spPr>
            <a:xfrm rot="10800000" flipH="1">
              <a:off x="1852048" y="4683474"/>
              <a:ext cx="1895100" cy="836400"/>
            </a:xfrm>
            <a:prstGeom prst="straightConnector1">
              <a:avLst/>
            </a:prstGeom>
            <a:noFill/>
            <a:ln w="9525" cap="flat" cmpd="sng">
              <a:solidFill>
                <a:srgbClr val="222A35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grpSp>
          <p:nvGrpSpPr>
            <p:cNvPr id="207" name="Google Shape;207;gabb3db5a30_0_532"/>
            <p:cNvGrpSpPr/>
            <p:nvPr/>
          </p:nvGrpSpPr>
          <p:grpSpPr>
            <a:xfrm>
              <a:off x="361268" y="5355883"/>
              <a:ext cx="1369763" cy="452837"/>
              <a:chOff x="315839" y="1213321"/>
              <a:chExt cx="1084531" cy="1206600"/>
            </a:xfrm>
          </p:grpSpPr>
          <p:sp>
            <p:nvSpPr>
              <p:cNvPr id="208" name="Google Shape;208;gabb3db5a30_0_532"/>
              <p:cNvSpPr/>
              <p:nvPr/>
            </p:nvSpPr>
            <p:spPr>
              <a:xfrm>
                <a:off x="315839" y="1213321"/>
                <a:ext cx="1084500" cy="1206600"/>
              </a:xfrm>
              <a:prstGeom prst="rect">
                <a:avLst/>
              </a:prstGeom>
              <a:solidFill>
                <a:srgbClr val="F7CAAC"/>
              </a:solidFill>
              <a:ln w="25400" cap="flat" cmpd="sng">
                <a:solidFill>
                  <a:srgbClr val="222A3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" name="Google Shape;209;gabb3db5a30_0_532"/>
              <p:cNvSpPr txBox="1"/>
              <p:nvPr/>
            </p:nvSpPr>
            <p:spPr>
              <a:xfrm>
                <a:off x="329070" y="1395252"/>
                <a:ext cx="1071300" cy="984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algn="ctr">
                  <a:buSzPts val="900"/>
                </a:pPr>
                <a:r>
                  <a:rPr lang="en-US" sz="1400" b="0" i="0" u="none" strike="noStrike" cap="none" dirty="0">
                    <a:solidFill>
                      <a:srgbClr val="000000"/>
                    </a:solidFill>
                    <a:latin typeface="Garamond"/>
                    <a:ea typeface="Garamond"/>
                    <a:cs typeface="Garamond"/>
                    <a:sym typeface="Garamond"/>
                  </a:rPr>
                  <a:t>Description</a:t>
                </a: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900"/>
                  <a:buFont typeface="Arial"/>
                  <a:buNone/>
                </a:pPr>
                <a:endParaRPr sz="1400" b="0" i="0" u="none" strike="noStrike" cap="none" dirty="0">
                  <a:solidFill>
                    <a:srgbClr val="000000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</p:grpSp>
        <p:cxnSp>
          <p:nvCxnSpPr>
            <p:cNvPr id="210" name="Google Shape;210;gabb3db5a30_0_532"/>
            <p:cNvCxnSpPr/>
            <p:nvPr/>
          </p:nvCxnSpPr>
          <p:spPr>
            <a:xfrm rot="10800000">
              <a:off x="1902215" y="5608840"/>
              <a:ext cx="5168400" cy="0"/>
            </a:xfrm>
            <a:prstGeom prst="straightConnector1">
              <a:avLst/>
            </a:prstGeom>
            <a:noFill/>
            <a:ln w="9525" cap="flat" cmpd="sng">
              <a:solidFill>
                <a:srgbClr val="222A35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211" name="Google Shape;211;gabb3db5a30_0_532"/>
            <p:cNvSpPr txBox="1"/>
            <p:nvPr/>
          </p:nvSpPr>
          <p:spPr>
            <a:xfrm>
              <a:off x="4013407" y="5442670"/>
              <a:ext cx="1091630" cy="836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>
                <a:buSzPts val="900"/>
              </a:pPr>
              <a:r>
                <a:rPr lang="en-US" sz="1400" b="0" i="0" u="none" strike="noStrike" cap="none" dirty="0">
                  <a:solidFill>
                    <a:srgbClr val="000000"/>
                  </a:solidFill>
                  <a:latin typeface="Garamond"/>
                  <a:ea typeface="Garamond"/>
                  <a:cs typeface="Garamond"/>
                  <a:sym typeface="Garamond"/>
                </a:rPr>
                <a:t>Description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grpSp>
          <p:nvGrpSpPr>
            <p:cNvPr id="212" name="Google Shape;212;gabb3db5a30_0_532"/>
            <p:cNvGrpSpPr/>
            <p:nvPr/>
          </p:nvGrpSpPr>
          <p:grpSpPr>
            <a:xfrm>
              <a:off x="4559222" y="2540606"/>
              <a:ext cx="117705" cy="1218586"/>
              <a:chOff x="2254765" y="5347901"/>
              <a:chExt cx="77755" cy="237344"/>
            </a:xfrm>
          </p:grpSpPr>
          <p:cxnSp>
            <p:nvCxnSpPr>
              <p:cNvPr id="213" name="Google Shape;213;gabb3db5a30_0_532"/>
              <p:cNvCxnSpPr/>
              <p:nvPr/>
            </p:nvCxnSpPr>
            <p:spPr>
              <a:xfrm>
                <a:off x="2254765" y="5347901"/>
                <a:ext cx="0" cy="2373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222A35"/>
                </a:solidFill>
                <a:prstDash val="solid"/>
                <a:round/>
                <a:headEnd type="none" w="sm" len="sm"/>
                <a:tailEnd type="triangle" w="med" len="med"/>
              </a:ln>
            </p:spPr>
          </p:cxnSp>
          <p:cxnSp>
            <p:nvCxnSpPr>
              <p:cNvPr id="214" name="Google Shape;214;gabb3db5a30_0_532"/>
              <p:cNvCxnSpPr/>
              <p:nvPr/>
            </p:nvCxnSpPr>
            <p:spPr>
              <a:xfrm rot="10800000">
                <a:off x="2332520" y="5347945"/>
                <a:ext cx="0" cy="2373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222A35"/>
                </a:solidFill>
                <a:prstDash val="solid"/>
                <a:round/>
                <a:headEnd type="none" w="sm" len="sm"/>
                <a:tailEnd type="triangle" w="med" len="med"/>
              </a:ln>
            </p:spPr>
          </p:cxnSp>
        </p:grpSp>
        <p:sp>
          <p:nvSpPr>
            <p:cNvPr id="215" name="Google Shape;215;gabb3db5a30_0_532"/>
            <p:cNvSpPr txBox="1"/>
            <p:nvPr/>
          </p:nvSpPr>
          <p:spPr>
            <a:xfrm>
              <a:off x="1341190" y="3203313"/>
              <a:ext cx="2349915" cy="51506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>
                <a:buSzPts val="900"/>
              </a:pPr>
              <a:r>
                <a:rPr lang="en-US" sz="1400" b="0" i="0" u="none" strike="noStrike" cap="none" dirty="0">
                  <a:solidFill>
                    <a:srgbClr val="000000"/>
                  </a:solidFill>
                  <a:latin typeface="Garamond"/>
                  <a:ea typeface="Garamond"/>
                  <a:cs typeface="Garamond"/>
                  <a:sym typeface="Garamond"/>
                </a:rPr>
                <a:t>Description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16" name="Google Shape;216;gabb3db5a30_0_532" descr="Image result for free form icon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142169" y="2648341"/>
              <a:ext cx="524787" cy="51506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7" name="Google Shape;217;gabb3db5a30_0_532"/>
            <p:cNvSpPr txBox="1"/>
            <p:nvPr/>
          </p:nvSpPr>
          <p:spPr>
            <a:xfrm>
              <a:off x="3509847" y="2783567"/>
              <a:ext cx="2171880" cy="507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>
                <a:buSzPts val="900"/>
              </a:pPr>
              <a:r>
                <a:rPr lang="en-US" sz="1400" b="0" i="0" u="none" strike="noStrike" cap="none" dirty="0">
                  <a:solidFill>
                    <a:srgbClr val="000000"/>
                  </a:solidFill>
                  <a:latin typeface="Garamond"/>
                  <a:ea typeface="Garamond"/>
                  <a:cs typeface="Garamond"/>
                  <a:sym typeface="Garamond"/>
                </a:rPr>
                <a:t>Description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218" name="Google Shape;218;gabb3db5a30_0_532"/>
            <p:cNvSpPr txBox="1"/>
            <p:nvPr/>
          </p:nvSpPr>
          <p:spPr>
            <a:xfrm>
              <a:off x="2250422" y="4889318"/>
              <a:ext cx="1262477" cy="507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en-US" sz="1400" b="0" i="0" u="none" strike="noStrike" cap="none" dirty="0">
                  <a:solidFill>
                    <a:srgbClr val="000000"/>
                  </a:solidFill>
                  <a:latin typeface="Garamond"/>
                  <a:ea typeface="Garamond"/>
                  <a:cs typeface="Garamond"/>
                  <a:sym typeface="Garamond"/>
                </a:rPr>
                <a:t>Description</a:t>
              </a:r>
            </a:p>
          </p:txBody>
        </p:sp>
        <p:grpSp>
          <p:nvGrpSpPr>
            <p:cNvPr id="219" name="Google Shape;219;gabb3db5a30_0_532"/>
            <p:cNvGrpSpPr/>
            <p:nvPr/>
          </p:nvGrpSpPr>
          <p:grpSpPr>
            <a:xfrm rot="6763269">
              <a:off x="6138418" y="4063467"/>
              <a:ext cx="141762" cy="1822937"/>
              <a:chOff x="2254765" y="5347901"/>
              <a:chExt cx="77755" cy="237344"/>
            </a:xfrm>
          </p:grpSpPr>
          <p:cxnSp>
            <p:nvCxnSpPr>
              <p:cNvPr id="220" name="Google Shape;220;gabb3db5a30_0_532"/>
              <p:cNvCxnSpPr/>
              <p:nvPr/>
            </p:nvCxnSpPr>
            <p:spPr>
              <a:xfrm>
                <a:off x="2254765" y="5347901"/>
                <a:ext cx="0" cy="2373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222A35"/>
                </a:solidFill>
                <a:prstDash val="solid"/>
                <a:round/>
                <a:headEnd type="none" w="sm" len="sm"/>
                <a:tailEnd type="triangle" w="med" len="med"/>
              </a:ln>
            </p:spPr>
          </p:cxnSp>
          <p:cxnSp>
            <p:nvCxnSpPr>
              <p:cNvPr id="221" name="Google Shape;221;gabb3db5a30_0_532"/>
              <p:cNvCxnSpPr/>
              <p:nvPr/>
            </p:nvCxnSpPr>
            <p:spPr>
              <a:xfrm rot="10800000">
                <a:off x="2332520" y="5347945"/>
                <a:ext cx="0" cy="2373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222A35"/>
                </a:solidFill>
                <a:prstDash val="solid"/>
                <a:round/>
                <a:headEnd type="none" w="sm" len="sm"/>
                <a:tailEnd type="triangle" w="med" len="med"/>
              </a:ln>
            </p:spPr>
          </p:cxnSp>
        </p:grpSp>
        <p:sp>
          <p:nvSpPr>
            <p:cNvPr id="222" name="Google Shape;222;gabb3db5a30_0_532"/>
            <p:cNvSpPr txBox="1"/>
            <p:nvPr/>
          </p:nvSpPr>
          <p:spPr>
            <a:xfrm>
              <a:off x="5670082" y="4683474"/>
              <a:ext cx="1006839" cy="920964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>
                <a:buSzPts val="900"/>
              </a:pPr>
              <a:r>
                <a:rPr lang="en-US" sz="1400" b="0" i="0" u="none" strike="noStrike" cap="none" dirty="0">
                  <a:solidFill>
                    <a:srgbClr val="000000"/>
                  </a:solidFill>
                  <a:latin typeface="Garamond"/>
                  <a:ea typeface="Garamond"/>
                  <a:cs typeface="Garamond"/>
                  <a:sym typeface="Garamond"/>
                </a:rPr>
                <a:t>Description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</p:grpSp>
      <p:sp>
        <p:nvSpPr>
          <p:cNvPr id="223" name="Google Shape;223;gabb3db5a30_0_532"/>
          <p:cNvSpPr txBox="1"/>
          <p:nvPr/>
        </p:nvSpPr>
        <p:spPr>
          <a:xfrm>
            <a:off x="188347" y="562783"/>
            <a:ext cx="2528173" cy="5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ef"/>
              <a:buNone/>
            </a:pPr>
            <a:r>
              <a:rPr lang="en-US" sz="1600" dirty="0">
                <a:solidFill>
                  <a:srgbClr val="7F7F7F"/>
                </a:solidFill>
                <a:latin typeface="Garamond"/>
                <a:ea typeface="Garamond"/>
                <a:cs typeface="Garamond"/>
                <a:sym typeface="Garamond"/>
              </a:rPr>
              <a:t>OUR </a:t>
            </a:r>
            <a:r>
              <a:rPr lang="en-US" sz="1600" b="0" i="0" u="none" strike="noStrike" cap="none" dirty="0">
                <a:solidFill>
                  <a:srgbClr val="7F7F7F"/>
                </a:solidFill>
                <a:latin typeface="Garamond"/>
                <a:ea typeface="Garamond"/>
                <a:cs typeface="Garamond"/>
                <a:sym typeface="Garamond"/>
              </a:rPr>
              <a:t>ECOSYSTEM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3A92FA7-ED1B-41CB-B932-ED22952FBF22}"/>
              </a:ext>
            </a:extLst>
          </p:cNvPr>
          <p:cNvSpPr txBox="1"/>
          <p:nvPr/>
        </p:nvSpPr>
        <p:spPr>
          <a:xfrm>
            <a:off x="4968564" y="4358566"/>
            <a:ext cx="15183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LOGO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6" name="Google Shape;236;p22"/>
          <p:cNvCxnSpPr/>
          <p:nvPr/>
        </p:nvCxnSpPr>
        <p:spPr>
          <a:xfrm>
            <a:off x="1789607" y="2160262"/>
            <a:ext cx="1401888" cy="298036"/>
          </a:xfrm>
          <a:prstGeom prst="straightConnector1">
            <a:avLst/>
          </a:prstGeom>
          <a:noFill/>
          <a:ln w="9525" cap="flat" cmpd="sng">
            <a:solidFill>
              <a:srgbClr val="222A35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38" name="Google Shape;238;p22"/>
          <p:cNvCxnSpPr/>
          <p:nvPr/>
        </p:nvCxnSpPr>
        <p:spPr>
          <a:xfrm>
            <a:off x="2004847" y="3200898"/>
            <a:ext cx="1137389" cy="0"/>
          </a:xfrm>
          <a:prstGeom prst="straightConnector1">
            <a:avLst/>
          </a:prstGeom>
          <a:noFill/>
          <a:ln w="9525" cap="flat" cmpd="sng">
            <a:solidFill>
              <a:srgbClr val="222A35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40" name="Google Shape;240;p22"/>
          <p:cNvCxnSpPr/>
          <p:nvPr/>
        </p:nvCxnSpPr>
        <p:spPr>
          <a:xfrm rot="10800000" flipH="1">
            <a:off x="2100525" y="3890948"/>
            <a:ext cx="1090970" cy="862848"/>
          </a:xfrm>
          <a:prstGeom prst="straightConnector1">
            <a:avLst/>
          </a:prstGeom>
          <a:noFill/>
          <a:ln w="9525" cap="flat" cmpd="sng">
            <a:solidFill>
              <a:srgbClr val="222A35"/>
            </a:solidFill>
            <a:prstDash val="solid"/>
            <a:round/>
            <a:headEnd type="none" w="sm" len="sm"/>
            <a:tailEnd type="triangle" w="med" len="med"/>
          </a:ln>
        </p:spPr>
      </p:cxnSp>
      <p:grpSp>
        <p:nvGrpSpPr>
          <p:cNvPr id="241" name="Google Shape;241;p22"/>
          <p:cNvGrpSpPr/>
          <p:nvPr/>
        </p:nvGrpSpPr>
        <p:grpSpPr>
          <a:xfrm>
            <a:off x="9411715" y="1676852"/>
            <a:ext cx="1321800" cy="2957054"/>
            <a:chOff x="4249961" y="2083855"/>
            <a:chExt cx="1321800" cy="2957054"/>
          </a:xfrm>
        </p:grpSpPr>
        <p:cxnSp>
          <p:nvCxnSpPr>
            <p:cNvPr id="244" name="Google Shape;244;p22"/>
            <p:cNvCxnSpPr/>
            <p:nvPr/>
          </p:nvCxnSpPr>
          <p:spPr>
            <a:xfrm rot="10800000">
              <a:off x="4347600" y="3597907"/>
              <a:ext cx="1188668" cy="16279"/>
            </a:xfrm>
            <a:prstGeom prst="straightConnector1">
              <a:avLst/>
            </a:prstGeom>
            <a:noFill/>
            <a:ln w="9525" cap="flat" cmpd="sng">
              <a:solidFill>
                <a:srgbClr val="222A35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46" name="Google Shape;246;p22"/>
            <p:cNvCxnSpPr>
              <a:cxnSpLocks/>
            </p:cNvCxnSpPr>
            <p:nvPr/>
          </p:nvCxnSpPr>
          <p:spPr>
            <a:xfrm rot="10800000">
              <a:off x="4249961" y="4379409"/>
              <a:ext cx="1321800" cy="661500"/>
            </a:xfrm>
            <a:prstGeom prst="straightConnector1">
              <a:avLst/>
            </a:prstGeom>
            <a:noFill/>
            <a:ln w="9525" cap="flat" cmpd="sng">
              <a:solidFill>
                <a:srgbClr val="222A35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47" name="Google Shape;247;p22"/>
            <p:cNvCxnSpPr/>
            <p:nvPr/>
          </p:nvCxnSpPr>
          <p:spPr>
            <a:xfrm flipH="1">
              <a:off x="4347600" y="2083855"/>
              <a:ext cx="1123535" cy="830286"/>
            </a:xfrm>
            <a:prstGeom prst="straightConnector1">
              <a:avLst/>
            </a:prstGeom>
            <a:noFill/>
            <a:ln w="9525" cap="flat" cmpd="sng">
              <a:solidFill>
                <a:srgbClr val="222A35"/>
              </a:solidFill>
              <a:prstDash val="solid"/>
              <a:round/>
              <a:headEnd type="none" w="sm" len="sm"/>
              <a:tailEnd type="triangle" w="med" len="med"/>
            </a:ln>
          </p:spPr>
        </p:cxnSp>
      </p:grpSp>
      <p:sp>
        <p:nvSpPr>
          <p:cNvPr id="248" name="Google Shape;248;p22"/>
          <p:cNvSpPr txBox="1"/>
          <p:nvPr/>
        </p:nvSpPr>
        <p:spPr>
          <a:xfrm>
            <a:off x="188347" y="562783"/>
            <a:ext cx="2528173" cy="5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ef"/>
              <a:buNone/>
            </a:pPr>
            <a:r>
              <a:rPr lang="en-US" sz="1600" b="0" i="0" u="none" strike="noStrike" cap="none">
                <a:solidFill>
                  <a:srgbClr val="7F7F7F"/>
                </a:solidFill>
                <a:latin typeface="Garamond"/>
                <a:ea typeface="Garamond"/>
                <a:cs typeface="Garamond"/>
                <a:sym typeface="Garamond"/>
              </a:rPr>
              <a:t>THE APP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B8171B9-1C70-4A46-BD0A-DE0B5AAD651D}"/>
              </a:ext>
            </a:extLst>
          </p:cNvPr>
          <p:cNvSpPr txBox="1"/>
          <p:nvPr/>
        </p:nvSpPr>
        <p:spPr>
          <a:xfrm>
            <a:off x="0" y="1643830"/>
            <a:ext cx="196875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Eget </a:t>
            </a:r>
            <a:r>
              <a:rPr lang="en-GB" sz="14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egestas</a:t>
            </a:r>
            <a:r>
              <a:rPr lang="en-GB" sz="14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4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purus</a:t>
            </a:r>
            <a:r>
              <a:rPr lang="en-GB" sz="14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4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viverra</a:t>
            </a:r>
            <a:r>
              <a:rPr lang="en-GB" sz="14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4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accumsan</a:t>
            </a:r>
            <a:r>
              <a:rPr lang="en-GB" sz="14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4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Luctus</a:t>
            </a:r>
            <a:r>
              <a:rPr lang="en-GB" sz="14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4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accumsan</a:t>
            </a:r>
            <a:r>
              <a:rPr lang="en-GB" sz="14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4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tortor</a:t>
            </a:r>
            <a:r>
              <a:rPr lang="en-GB" sz="14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4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posuere</a:t>
            </a:r>
            <a:endParaRPr lang="en-GB" sz="1400" b="0" i="0" dirty="0"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0F15C8C-D226-490E-A90E-9868B5861A7A}"/>
              </a:ext>
            </a:extLst>
          </p:cNvPr>
          <p:cNvSpPr txBox="1"/>
          <p:nvPr/>
        </p:nvSpPr>
        <p:spPr>
          <a:xfrm>
            <a:off x="131765" y="2708823"/>
            <a:ext cx="196875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Eget </a:t>
            </a:r>
            <a:r>
              <a:rPr lang="en-GB" sz="14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egestas</a:t>
            </a:r>
            <a:r>
              <a:rPr lang="en-GB" sz="14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4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purus</a:t>
            </a:r>
            <a:r>
              <a:rPr lang="en-GB" sz="14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4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viverra</a:t>
            </a:r>
            <a:r>
              <a:rPr lang="en-GB" sz="14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4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accumsan</a:t>
            </a:r>
            <a:r>
              <a:rPr lang="en-GB" sz="14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4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Luctus</a:t>
            </a:r>
            <a:r>
              <a:rPr lang="en-GB" sz="14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4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accumsan</a:t>
            </a:r>
            <a:r>
              <a:rPr lang="en-GB" sz="14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4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tortor</a:t>
            </a:r>
            <a:r>
              <a:rPr lang="en-GB" sz="14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4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posuere</a:t>
            </a:r>
            <a:endParaRPr lang="en-GB" sz="1400" b="0" i="0" dirty="0"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B89F2A9-9B52-41EC-8165-1FBA6E473BC3}"/>
              </a:ext>
            </a:extLst>
          </p:cNvPr>
          <p:cNvSpPr txBox="1"/>
          <p:nvPr/>
        </p:nvSpPr>
        <p:spPr>
          <a:xfrm>
            <a:off x="211358" y="4483194"/>
            <a:ext cx="196875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Eget </a:t>
            </a:r>
            <a:r>
              <a:rPr lang="en-GB" sz="14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egestas</a:t>
            </a:r>
            <a:r>
              <a:rPr lang="en-GB" sz="14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4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purus</a:t>
            </a:r>
            <a:r>
              <a:rPr lang="en-GB" sz="14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4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viverra</a:t>
            </a:r>
            <a:r>
              <a:rPr lang="en-GB" sz="14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4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accumsan</a:t>
            </a:r>
            <a:r>
              <a:rPr lang="en-GB" sz="14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4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Luctus</a:t>
            </a:r>
            <a:r>
              <a:rPr lang="en-GB" sz="14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4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accumsan</a:t>
            </a:r>
            <a:r>
              <a:rPr lang="en-GB" sz="14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4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tortor</a:t>
            </a:r>
            <a:r>
              <a:rPr lang="en-GB" sz="14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4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posuere</a:t>
            </a:r>
            <a:endParaRPr lang="en-GB" sz="1400" b="0" i="0" dirty="0"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4249BDC-37B8-40B2-942F-07EA8A785679}"/>
              </a:ext>
            </a:extLst>
          </p:cNvPr>
          <p:cNvSpPr txBox="1"/>
          <p:nvPr/>
        </p:nvSpPr>
        <p:spPr>
          <a:xfrm>
            <a:off x="10811577" y="4154595"/>
            <a:ext cx="133936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Eget </a:t>
            </a:r>
            <a:r>
              <a:rPr lang="en-GB" sz="14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egestas</a:t>
            </a:r>
            <a:r>
              <a:rPr lang="en-GB" sz="14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4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purus</a:t>
            </a:r>
            <a:r>
              <a:rPr lang="en-GB" sz="14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4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viverra</a:t>
            </a:r>
            <a:r>
              <a:rPr lang="en-GB" sz="14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4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accumsan</a:t>
            </a:r>
            <a:r>
              <a:rPr lang="en-GB" sz="14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4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Luctus</a:t>
            </a:r>
            <a:r>
              <a:rPr lang="en-GB" sz="14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4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accumsan</a:t>
            </a:r>
            <a:r>
              <a:rPr lang="en-GB" sz="14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4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tortor</a:t>
            </a:r>
            <a:r>
              <a:rPr lang="en-GB" sz="14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4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posuere</a:t>
            </a:r>
            <a:endParaRPr lang="en-GB" sz="1400" b="0" i="0" dirty="0"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B14D9E4-80D2-4BFE-B823-42536E43B40A}"/>
              </a:ext>
            </a:extLst>
          </p:cNvPr>
          <p:cNvSpPr txBox="1"/>
          <p:nvPr/>
        </p:nvSpPr>
        <p:spPr>
          <a:xfrm>
            <a:off x="10698022" y="2385657"/>
            <a:ext cx="133936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Eget </a:t>
            </a:r>
            <a:r>
              <a:rPr lang="en-GB" sz="14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egestas</a:t>
            </a:r>
            <a:r>
              <a:rPr lang="en-GB" sz="14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4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purus</a:t>
            </a:r>
            <a:r>
              <a:rPr lang="en-GB" sz="14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4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viverra</a:t>
            </a:r>
            <a:r>
              <a:rPr lang="en-GB" sz="14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4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accumsan</a:t>
            </a:r>
            <a:r>
              <a:rPr lang="en-GB" sz="14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4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Luctus</a:t>
            </a:r>
            <a:r>
              <a:rPr lang="en-GB" sz="14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4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accumsan</a:t>
            </a:r>
            <a:r>
              <a:rPr lang="en-GB" sz="14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4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tortor</a:t>
            </a:r>
            <a:r>
              <a:rPr lang="en-GB" sz="14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4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posuere</a:t>
            </a:r>
            <a:endParaRPr lang="en-GB" sz="1400" b="0" i="0" dirty="0"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5744EFC-CD0E-4229-8D51-771D117FFBBA}"/>
              </a:ext>
            </a:extLst>
          </p:cNvPr>
          <p:cNvSpPr txBox="1"/>
          <p:nvPr/>
        </p:nvSpPr>
        <p:spPr>
          <a:xfrm>
            <a:off x="10664291" y="628167"/>
            <a:ext cx="133936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Eget </a:t>
            </a:r>
            <a:r>
              <a:rPr lang="en-GB" sz="14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egestas</a:t>
            </a:r>
            <a:r>
              <a:rPr lang="en-GB" sz="14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4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purus</a:t>
            </a:r>
            <a:r>
              <a:rPr lang="en-GB" sz="14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4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viverra</a:t>
            </a:r>
            <a:r>
              <a:rPr lang="en-GB" sz="14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4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accumsan</a:t>
            </a:r>
            <a:r>
              <a:rPr lang="en-GB" sz="14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4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Luctus</a:t>
            </a:r>
            <a:r>
              <a:rPr lang="en-GB" sz="14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4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accumsan</a:t>
            </a:r>
            <a:r>
              <a:rPr lang="en-GB" sz="14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4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tortor</a:t>
            </a:r>
            <a:r>
              <a:rPr lang="en-GB" sz="14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4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posuere</a:t>
            </a:r>
            <a:endParaRPr lang="en-GB" sz="1400" b="0" i="0" dirty="0"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66DD69-ADFE-4807-B37A-A14E024C331B}"/>
              </a:ext>
            </a:extLst>
          </p:cNvPr>
          <p:cNvSpPr txBox="1"/>
          <p:nvPr/>
        </p:nvSpPr>
        <p:spPr>
          <a:xfrm>
            <a:off x="4762441" y="2247158"/>
            <a:ext cx="378479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/>
              <a:t>PICTURES</a:t>
            </a:r>
            <a:br>
              <a:rPr lang="en-GB" sz="4800" dirty="0"/>
            </a:br>
            <a:r>
              <a:rPr lang="en-GB" sz="4800" dirty="0"/>
              <a:t>OF</a:t>
            </a:r>
            <a:br>
              <a:rPr lang="en-GB" sz="4800" dirty="0"/>
            </a:br>
            <a:r>
              <a:rPr lang="en-GB" sz="4800" dirty="0"/>
              <a:t>APP</a:t>
            </a:r>
          </a:p>
          <a:p>
            <a:endParaRPr lang="en-GB" sz="4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3" name="Google Shape;253;g78a5b4702f_0_0"/>
          <p:cNvGraphicFramePr/>
          <p:nvPr/>
        </p:nvGraphicFramePr>
        <p:xfrm>
          <a:off x="3340136" y="2363232"/>
          <a:ext cx="6892375" cy="3366625"/>
        </p:xfrm>
        <a:graphic>
          <a:graphicData uri="http://schemas.openxmlformats.org/drawingml/2006/table">
            <a:tbl>
              <a:tblPr firstRow="1" bandRow="1">
                <a:noFill/>
                <a:tableStyleId>{C1B132F7-B700-4F24-BBCE-0EFC45FB333D}</a:tableStyleId>
              </a:tblPr>
              <a:tblGrid>
                <a:gridCol w="984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4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4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4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46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84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846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845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67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67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8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67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67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67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254" name="Google Shape;254;g78a5b4702f_0_0"/>
          <p:cNvGrpSpPr/>
          <p:nvPr/>
        </p:nvGrpSpPr>
        <p:grpSpPr>
          <a:xfrm>
            <a:off x="10232527" y="1128100"/>
            <a:ext cx="1959481" cy="5729639"/>
            <a:chOff x="9951642" y="-203200"/>
            <a:chExt cx="2240431" cy="6857736"/>
          </a:xfrm>
        </p:grpSpPr>
        <p:sp>
          <p:nvSpPr>
            <p:cNvPr id="255" name="Google Shape;255;g78a5b4702f_0_0"/>
            <p:cNvSpPr/>
            <p:nvPr/>
          </p:nvSpPr>
          <p:spPr>
            <a:xfrm rot="5400000">
              <a:off x="11385469" y="634445"/>
              <a:ext cx="1135066" cy="477997"/>
            </a:xfrm>
            <a:custGeom>
              <a:avLst/>
              <a:gdLst/>
              <a:ahLst/>
              <a:cxnLst/>
              <a:rect l="l" t="t" r="r" b="b"/>
              <a:pathLst>
                <a:path w="1135066" h="477997" extrusionOk="0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g78a5b4702f_0_0"/>
            <p:cNvSpPr/>
            <p:nvPr/>
          </p:nvSpPr>
          <p:spPr>
            <a:xfrm>
              <a:off x="10071676" y="2819600"/>
              <a:ext cx="812400" cy="812400"/>
            </a:xfrm>
            <a:prstGeom prst="ellipse">
              <a:avLst/>
            </a:prstGeom>
            <a:noFill/>
            <a:ln w="1270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g78a5b4702f_0_0"/>
            <p:cNvSpPr/>
            <p:nvPr/>
          </p:nvSpPr>
          <p:spPr>
            <a:xfrm>
              <a:off x="10071676" y="-203200"/>
              <a:ext cx="1406515" cy="984880"/>
            </a:xfrm>
            <a:custGeom>
              <a:avLst/>
              <a:gdLst/>
              <a:ahLst/>
              <a:cxnLst/>
              <a:rect l="l" t="t" r="r" b="b"/>
              <a:pathLst>
                <a:path w="2315251" h="1550992" extrusionOk="0">
                  <a:moveTo>
                    <a:pt x="0" y="0"/>
                  </a:moveTo>
                  <a:lnTo>
                    <a:pt x="138700" y="0"/>
                  </a:lnTo>
                  <a:lnTo>
                    <a:pt x="138700" y="1361400"/>
                  </a:lnTo>
                  <a:lnTo>
                    <a:pt x="2107387" y="222673"/>
                  </a:lnTo>
                  <a:lnTo>
                    <a:pt x="1722420" y="0"/>
                  </a:lnTo>
                  <a:lnTo>
                    <a:pt x="1999436" y="0"/>
                  </a:lnTo>
                  <a:lnTo>
                    <a:pt x="2280549" y="162605"/>
                  </a:lnTo>
                  <a:cubicBezTo>
                    <a:pt x="2313720" y="181745"/>
                    <a:pt x="2325104" y="224155"/>
                    <a:pt x="2305953" y="257336"/>
                  </a:cubicBezTo>
                  <a:cubicBezTo>
                    <a:pt x="2299872" y="267889"/>
                    <a:pt x="2291101" y="276648"/>
                    <a:pt x="2280549" y="282740"/>
                  </a:cubicBezTo>
                  <a:lnTo>
                    <a:pt x="104026" y="1541710"/>
                  </a:lnTo>
                  <a:cubicBezTo>
                    <a:pt x="93484" y="1547802"/>
                    <a:pt x="81523" y="1551003"/>
                    <a:pt x="69351" y="1550992"/>
                  </a:cubicBezTo>
                  <a:cubicBezTo>
                    <a:pt x="31049" y="1550992"/>
                    <a:pt x="0" y="1519944"/>
                    <a:pt x="0" y="148164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58" name="Google Shape;258;g78a5b4702f_0_0"/>
            <p:cNvCxnSpPr/>
            <p:nvPr/>
          </p:nvCxnSpPr>
          <p:spPr>
            <a:xfrm>
              <a:off x="11353918" y="2217311"/>
              <a:ext cx="0" cy="1597800"/>
            </a:xfrm>
            <a:prstGeom prst="straightConnector1">
              <a:avLst/>
            </a:prstGeom>
            <a:noFill/>
            <a:ln w="127000" cap="rnd" cmpd="sng">
              <a:solidFill>
                <a:schemeClr val="accent4"/>
              </a:solidFill>
              <a:prstDash val="dash"/>
              <a:miter lim="800000"/>
              <a:headEnd type="none" w="sm" len="sm"/>
              <a:tailEnd type="none" w="sm" len="sm"/>
            </a:ln>
          </p:spPr>
        </p:cxnSp>
        <p:sp>
          <p:nvSpPr>
            <p:cNvPr id="259" name="Google Shape;259;g78a5b4702f_0_0"/>
            <p:cNvSpPr/>
            <p:nvPr/>
          </p:nvSpPr>
          <p:spPr>
            <a:xfrm>
              <a:off x="11343761" y="4500879"/>
              <a:ext cx="848312" cy="1381887"/>
            </a:xfrm>
            <a:custGeom>
              <a:avLst/>
              <a:gdLst/>
              <a:ahLst/>
              <a:cxnLst/>
              <a:rect l="l" t="t" r="r" b="b"/>
              <a:pathLst>
                <a:path w="1186451" h="1771650" extrusionOk="0">
                  <a:moveTo>
                    <a:pt x="61913" y="0"/>
                  </a:moveTo>
                  <a:lnTo>
                    <a:pt x="1186451" y="0"/>
                  </a:lnTo>
                  <a:lnTo>
                    <a:pt x="1186451" y="123825"/>
                  </a:lnTo>
                  <a:lnTo>
                    <a:pt x="123825" y="123825"/>
                  </a:lnTo>
                  <a:lnTo>
                    <a:pt x="123825" y="1647825"/>
                  </a:lnTo>
                  <a:lnTo>
                    <a:pt x="1186451" y="1647825"/>
                  </a:lnTo>
                  <a:lnTo>
                    <a:pt x="1186451" y="1771650"/>
                  </a:lnTo>
                  <a:lnTo>
                    <a:pt x="61913" y="1771650"/>
                  </a:lnTo>
                  <a:cubicBezTo>
                    <a:pt x="27719" y="1771650"/>
                    <a:pt x="0" y="1743932"/>
                    <a:pt x="0" y="1709738"/>
                  </a:cubicBezTo>
                  <a:lnTo>
                    <a:pt x="0" y="61913"/>
                  </a:lnTo>
                  <a:cubicBezTo>
                    <a:pt x="0" y="27719"/>
                    <a:pt x="27719" y="0"/>
                    <a:pt x="619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g78a5b4702f_0_0"/>
            <p:cNvSpPr/>
            <p:nvPr/>
          </p:nvSpPr>
          <p:spPr>
            <a:xfrm>
              <a:off x="9951642" y="5820590"/>
              <a:ext cx="1123425" cy="833946"/>
            </a:xfrm>
            <a:custGeom>
              <a:avLst/>
              <a:gdLst/>
              <a:ahLst/>
              <a:cxnLst/>
              <a:rect l="l" t="t" r="r" b="b"/>
              <a:pathLst>
                <a:path w="2643352" h="1895331" extrusionOk="0">
                  <a:moveTo>
                    <a:pt x="1321676" y="0"/>
                  </a:moveTo>
                  <a:cubicBezTo>
                    <a:pt x="2051617" y="0"/>
                    <a:pt x="2643352" y="591735"/>
                    <a:pt x="2643352" y="1321676"/>
                  </a:cubicBezTo>
                  <a:cubicBezTo>
                    <a:pt x="2643352" y="1504161"/>
                    <a:pt x="2606369" y="1678009"/>
                    <a:pt x="2539488" y="1836132"/>
                  </a:cubicBezTo>
                  <a:lnTo>
                    <a:pt x="2510970" y="1895331"/>
                  </a:lnTo>
                  <a:lnTo>
                    <a:pt x="132382" y="1895331"/>
                  </a:lnTo>
                  <a:lnTo>
                    <a:pt x="103864" y="1836132"/>
                  </a:lnTo>
                  <a:cubicBezTo>
                    <a:pt x="36984" y="1678009"/>
                    <a:pt x="0" y="1504161"/>
                    <a:pt x="0" y="1321676"/>
                  </a:cubicBezTo>
                  <a:cubicBezTo>
                    <a:pt x="0" y="591735"/>
                    <a:pt x="591735" y="0"/>
                    <a:pt x="13216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1" name="Google Shape;261;g78a5b4702f_0_0"/>
          <p:cNvSpPr/>
          <p:nvPr/>
        </p:nvSpPr>
        <p:spPr>
          <a:xfrm>
            <a:off x="-1" y="1128098"/>
            <a:ext cx="12192000" cy="627600"/>
          </a:xfrm>
          <a:prstGeom prst="rect">
            <a:avLst/>
          </a:prstGeom>
          <a:gradFill>
            <a:gsLst>
              <a:gs pos="0">
                <a:srgbClr val="F5F7FC">
                  <a:alpha val="0"/>
                </a:srgbClr>
              </a:gs>
              <a:gs pos="1000">
                <a:srgbClr val="F5F7FC">
                  <a:alpha val="0"/>
                </a:srgbClr>
              </a:gs>
              <a:gs pos="61000">
                <a:srgbClr val="B3C6E7">
                  <a:alpha val="3529"/>
                </a:srgbClr>
              </a:gs>
              <a:gs pos="85000">
                <a:srgbClr val="B3C6E7">
                  <a:alpha val="8627"/>
                </a:srgbClr>
              </a:gs>
              <a:gs pos="100000">
                <a:srgbClr val="B3C6E7">
                  <a:alpha val="20000"/>
                </a:srgbClr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g78a5b4702f_0_0"/>
          <p:cNvSpPr/>
          <p:nvPr/>
        </p:nvSpPr>
        <p:spPr>
          <a:xfrm>
            <a:off x="3645679" y="3833905"/>
            <a:ext cx="396422" cy="410208"/>
          </a:xfrm>
          <a:prstGeom prst="flowChartConnector">
            <a:avLst/>
          </a:prstGeom>
          <a:solidFill>
            <a:srgbClr val="ED7D3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X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3" name="Google Shape;263;g78a5b4702f_0_0"/>
          <p:cNvGrpSpPr/>
          <p:nvPr/>
        </p:nvGrpSpPr>
        <p:grpSpPr>
          <a:xfrm>
            <a:off x="1510383" y="2328764"/>
            <a:ext cx="1801720" cy="3356757"/>
            <a:chOff x="298733" y="1930"/>
            <a:chExt cx="1801720" cy="3356757"/>
          </a:xfrm>
        </p:grpSpPr>
        <p:sp>
          <p:nvSpPr>
            <p:cNvPr id="264" name="Google Shape;264;g78a5b4702f_0_0"/>
            <p:cNvSpPr/>
            <p:nvPr/>
          </p:nvSpPr>
          <p:spPr>
            <a:xfrm rot="10800000">
              <a:off x="497567" y="1930"/>
              <a:ext cx="1602875" cy="375344"/>
            </a:xfrm>
            <a:prstGeom prst="homePlate">
              <a:avLst>
                <a:gd name="adj" fmla="val 50000"/>
              </a:avLst>
            </a:prstGeom>
            <a:solidFill>
              <a:srgbClr val="5B9BD5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098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g78a5b4702f_0_0"/>
            <p:cNvSpPr txBox="1"/>
            <p:nvPr/>
          </p:nvSpPr>
          <p:spPr>
            <a:xfrm>
              <a:off x="591403" y="1930"/>
              <a:ext cx="1509039" cy="3753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500" tIns="38100" rIns="71100" bIns="3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endParaRPr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g78a5b4702f_0_0"/>
            <p:cNvSpPr/>
            <p:nvPr/>
          </p:nvSpPr>
          <p:spPr>
            <a:xfrm>
              <a:off x="309895" y="1930"/>
              <a:ext cx="375344" cy="37534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40000" dist="20000" dir="5400000" rotWithShape="0">
                <a:srgbClr val="000000">
                  <a:alpha val="33725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g78a5b4702f_0_0"/>
            <p:cNvSpPr/>
            <p:nvPr/>
          </p:nvSpPr>
          <p:spPr>
            <a:xfrm rot="10800000">
              <a:off x="497567" y="489318"/>
              <a:ext cx="1602875" cy="375344"/>
            </a:xfrm>
            <a:prstGeom prst="homePlate">
              <a:avLst>
                <a:gd name="adj" fmla="val 50000"/>
              </a:avLst>
            </a:prstGeom>
            <a:solidFill>
              <a:srgbClr val="5B9BD5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098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g78a5b4702f_0_0"/>
            <p:cNvSpPr txBox="1"/>
            <p:nvPr/>
          </p:nvSpPr>
          <p:spPr>
            <a:xfrm>
              <a:off x="591403" y="489318"/>
              <a:ext cx="1509039" cy="3753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500" tIns="38100" rIns="71100" bIns="3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endParaRPr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g78a5b4702f_0_0"/>
            <p:cNvSpPr/>
            <p:nvPr/>
          </p:nvSpPr>
          <p:spPr>
            <a:xfrm>
              <a:off x="309895" y="489318"/>
              <a:ext cx="375344" cy="37534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40000" dist="20000" dir="5400000" rotWithShape="0">
                <a:srgbClr val="000000">
                  <a:alpha val="33725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g78a5b4702f_0_0"/>
            <p:cNvSpPr/>
            <p:nvPr/>
          </p:nvSpPr>
          <p:spPr>
            <a:xfrm rot="10800000">
              <a:off x="497567" y="976705"/>
              <a:ext cx="1602875" cy="375344"/>
            </a:xfrm>
            <a:prstGeom prst="homePlate">
              <a:avLst>
                <a:gd name="adj" fmla="val 50000"/>
              </a:avLst>
            </a:prstGeom>
            <a:solidFill>
              <a:srgbClr val="5B9BD5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098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g78a5b4702f_0_0"/>
            <p:cNvSpPr txBox="1"/>
            <p:nvPr/>
          </p:nvSpPr>
          <p:spPr>
            <a:xfrm>
              <a:off x="591403" y="976705"/>
              <a:ext cx="1509039" cy="3753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500" tIns="38100" rIns="71100" bIns="3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endParaRPr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g78a5b4702f_0_0"/>
            <p:cNvSpPr/>
            <p:nvPr/>
          </p:nvSpPr>
          <p:spPr>
            <a:xfrm>
              <a:off x="298733" y="999510"/>
              <a:ext cx="375344" cy="37534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40000" dist="20000" dir="5400000" rotWithShape="0">
                <a:srgbClr val="000000">
                  <a:alpha val="33725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g78a5b4702f_0_0"/>
            <p:cNvSpPr/>
            <p:nvPr/>
          </p:nvSpPr>
          <p:spPr>
            <a:xfrm rot="10800000">
              <a:off x="497567" y="1464093"/>
              <a:ext cx="1602875" cy="375344"/>
            </a:xfrm>
            <a:prstGeom prst="homePlate">
              <a:avLst>
                <a:gd name="adj" fmla="val 50000"/>
              </a:avLst>
            </a:prstGeom>
            <a:solidFill>
              <a:srgbClr val="5B9BD5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098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g78a5b4702f_0_0"/>
            <p:cNvSpPr txBox="1"/>
            <p:nvPr/>
          </p:nvSpPr>
          <p:spPr>
            <a:xfrm>
              <a:off x="591403" y="1464093"/>
              <a:ext cx="1509039" cy="3753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500" tIns="38100" rIns="71100" bIns="3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endParaRPr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g78a5b4702f_0_0"/>
            <p:cNvSpPr/>
            <p:nvPr/>
          </p:nvSpPr>
          <p:spPr>
            <a:xfrm>
              <a:off x="309895" y="1464093"/>
              <a:ext cx="375344" cy="37534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40000" dist="20000" dir="5400000" rotWithShape="0">
                <a:srgbClr val="000000">
                  <a:alpha val="33725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g78a5b4702f_0_0"/>
            <p:cNvSpPr/>
            <p:nvPr/>
          </p:nvSpPr>
          <p:spPr>
            <a:xfrm rot="10800000">
              <a:off x="497567" y="1951480"/>
              <a:ext cx="1602875" cy="375344"/>
            </a:xfrm>
            <a:prstGeom prst="homePlate">
              <a:avLst>
                <a:gd name="adj" fmla="val 50000"/>
              </a:avLst>
            </a:prstGeom>
            <a:solidFill>
              <a:srgbClr val="5B9BD5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098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g78a5b4702f_0_0"/>
            <p:cNvSpPr txBox="1"/>
            <p:nvPr/>
          </p:nvSpPr>
          <p:spPr>
            <a:xfrm>
              <a:off x="591403" y="1951480"/>
              <a:ext cx="1509039" cy="3753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500" tIns="38100" rIns="71100" bIns="3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endParaRPr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g78a5b4702f_0_0"/>
            <p:cNvSpPr/>
            <p:nvPr/>
          </p:nvSpPr>
          <p:spPr>
            <a:xfrm>
              <a:off x="309895" y="1951480"/>
              <a:ext cx="375344" cy="37534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40000" dist="20000" dir="5400000" rotWithShape="0">
                <a:srgbClr val="000000">
                  <a:alpha val="33725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g78a5b4702f_0_0"/>
            <p:cNvSpPr/>
            <p:nvPr/>
          </p:nvSpPr>
          <p:spPr>
            <a:xfrm rot="10800000">
              <a:off x="497567" y="2438868"/>
              <a:ext cx="1602875" cy="375344"/>
            </a:xfrm>
            <a:prstGeom prst="homePlate">
              <a:avLst>
                <a:gd name="adj" fmla="val 50000"/>
              </a:avLst>
            </a:prstGeom>
            <a:solidFill>
              <a:srgbClr val="5B9BD5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098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g78a5b4702f_0_0"/>
            <p:cNvSpPr txBox="1"/>
            <p:nvPr/>
          </p:nvSpPr>
          <p:spPr>
            <a:xfrm>
              <a:off x="591403" y="2438868"/>
              <a:ext cx="1509039" cy="3753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500" tIns="38100" rIns="71100" bIns="3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endParaRPr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g78a5b4702f_0_0"/>
            <p:cNvSpPr/>
            <p:nvPr/>
          </p:nvSpPr>
          <p:spPr>
            <a:xfrm>
              <a:off x="309895" y="2438868"/>
              <a:ext cx="375344" cy="37534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40000" dist="20000" dir="5400000" rotWithShape="0">
                <a:srgbClr val="000000">
                  <a:alpha val="33725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g78a5b4702f_0_0"/>
            <p:cNvSpPr/>
            <p:nvPr/>
          </p:nvSpPr>
          <p:spPr>
            <a:xfrm rot="10800000">
              <a:off x="497542" y="2983387"/>
              <a:ext cx="1602900" cy="375300"/>
            </a:xfrm>
            <a:prstGeom prst="homePlate">
              <a:avLst>
                <a:gd name="adj" fmla="val 50000"/>
              </a:avLst>
            </a:prstGeom>
            <a:solidFill>
              <a:srgbClr val="5B9BD5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098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g78a5b4702f_0_0"/>
            <p:cNvSpPr txBox="1"/>
            <p:nvPr/>
          </p:nvSpPr>
          <p:spPr>
            <a:xfrm>
              <a:off x="591453" y="2983380"/>
              <a:ext cx="1509000" cy="375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500" tIns="38100" rIns="71100" bIns="3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endParaRPr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g78a5b4702f_0_0"/>
            <p:cNvSpPr/>
            <p:nvPr/>
          </p:nvSpPr>
          <p:spPr>
            <a:xfrm>
              <a:off x="309895" y="2983368"/>
              <a:ext cx="375300" cy="3753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40000" dist="20000" dir="5400000" rotWithShape="0">
                <a:srgbClr val="000000">
                  <a:alpha val="33725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5" name="Google Shape;285;g78a5b4702f_0_0"/>
          <p:cNvSpPr/>
          <p:nvPr/>
        </p:nvSpPr>
        <p:spPr>
          <a:xfrm>
            <a:off x="9251840" y="1757759"/>
            <a:ext cx="982548" cy="575673"/>
          </a:xfrm>
          <a:prstGeom prst="roundRect">
            <a:avLst>
              <a:gd name="adj" fmla="val 16667"/>
            </a:avLst>
          </a:prstGeom>
          <a:solidFill>
            <a:srgbClr val="5B9BD5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86" name="Google Shape;286;g78a5b4702f_0_0"/>
          <p:cNvSpPr/>
          <p:nvPr/>
        </p:nvSpPr>
        <p:spPr>
          <a:xfrm>
            <a:off x="3331294" y="1848236"/>
            <a:ext cx="1025193" cy="457200"/>
          </a:xfrm>
          <a:prstGeom prst="roundRect">
            <a:avLst>
              <a:gd name="adj" fmla="val 16667"/>
            </a:avLst>
          </a:prstGeom>
          <a:solidFill>
            <a:srgbClr val="5B9BD5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g78a5b4702f_0_0"/>
          <p:cNvSpPr/>
          <p:nvPr/>
        </p:nvSpPr>
        <p:spPr>
          <a:xfrm>
            <a:off x="4396513" y="1845040"/>
            <a:ext cx="1025771" cy="457200"/>
          </a:xfrm>
          <a:prstGeom prst="roundRect">
            <a:avLst>
              <a:gd name="adj" fmla="val 16667"/>
            </a:avLst>
          </a:prstGeom>
          <a:solidFill>
            <a:srgbClr val="5B9BD5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g78a5b4702f_0_0"/>
          <p:cNvSpPr/>
          <p:nvPr/>
        </p:nvSpPr>
        <p:spPr>
          <a:xfrm>
            <a:off x="5470258" y="1852945"/>
            <a:ext cx="872250" cy="441389"/>
          </a:xfrm>
          <a:prstGeom prst="roundRect">
            <a:avLst>
              <a:gd name="adj" fmla="val 16667"/>
            </a:avLst>
          </a:prstGeom>
          <a:solidFill>
            <a:srgbClr val="5B9BD5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g78a5b4702f_0_0"/>
          <p:cNvSpPr/>
          <p:nvPr/>
        </p:nvSpPr>
        <p:spPr>
          <a:xfrm>
            <a:off x="6379916" y="1852945"/>
            <a:ext cx="872251" cy="451455"/>
          </a:xfrm>
          <a:prstGeom prst="roundRect">
            <a:avLst>
              <a:gd name="adj" fmla="val 16667"/>
            </a:avLst>
          </a:prstGeom>
          <a:solidFill>
            <a:srgbClr val="5B9BD5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g78a5b4702f_0_0"/>
          <p:cNvSpPr/>
          <p:nvPr/>
        </p:nvSpPr>
        <p:spPr>
          <a:xfrm>
            <a:off x="8236156" y="1852945"/>
            <a:ext cx="972577" cy="449295"/>
          </a:xfrm>
          <a:prstGeom prst="roundRect">
            <a:avLst>
              <a:gd name="adj" fmla="val 16667"/>
            </a:avLst>
          </a:prstGeom>
          <a:solidFill>
            <a:srgbClr val="5B9BD5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g78a5b4702f_0_0"/>
          <p:cNvSpPr/>
          <p:nvPr/>
        </p:nvSpPr>
        <p:spPr>
          <a:xfrm>
            <a:off x="7300140" y="1852945"/>
            <a:ext cx="888043" cy="449295"/>
          </a:xfrm>
          <a:prstGeom prst="roundRect">
            <a:avLst>
              <a:gd name="adj" fmla="val 16667"/>
            </a:avLst>
          </a:prstGeom>
          <a:solidFill>
            <a:srgbClr val="5B9BD5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g78a5b4702f_0_0"/>
          <p:cNvSpPr/>
          <p:nvPr/>
        </p:nvSpPr>
        <p:spPr>
          <a:xfrm>
            <a:off x="9484557" y="2397682"/>
            <a:ext cx="396422" cy="410208"/>
          </a:xfrm>
          <a:prstGeom prst="flowChartConnector">
            <a:avLst/>
          </a:prstGeom>
          <a:solidFill>
            <a:srgbClr val="73AF4D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V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g78a5b4702f_0_0"/>
          <p:cNvSpPr/>
          <p:nvPr/>
        </p:nvSpPr>
        <p:spPr>
          <a:xfrm>
            <a:off x="9484557" y="2876789"/>
            <a:ext cx="396422" cy="410208"/>
          </a:xfrm>
          <a:prstGeom prst="flowChartConnector">
            <a:avLst/>
          </a:prstGeom>
          <a:solidFill>
            <a:srgbClr val="73AF4D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V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g78a5b4702f_0_0"/>
          <p:cNvSpPr/>
          <p:nvPr/>
        </p:nvSpPr>
        <p:spPr>
          <a:xfrm>
            <a:off x="9484557" y="3365900"/>
            <a:ext cx="396422" cy="410208"/>
          </a:xfrm>
          <a:prstGeom prst="flowChartConnector">
            <a:avLst/>
          </a:prstGeom>
          <a:solidFill>
            <a:srgbClr val="73AF4D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V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g78a5b4702f_0_0"/>
          <p:cNvSpPr/>
          <p:nvPr/>
        </p:nvSpPr>
        <p:spPr>
          <a:xfrm>
            <a:off x="9482823" y="3851407"/>
            <a:ext cx="396422" cy="410208"/>
          </a:xfrm>
          <a:prstGeom prst="flowChartConnector">
            <a:avLst/>
          </a:prstGeom>
          <a:solidFill>
            <a:srgbClr val="73AF4D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V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g78a5b4702f_0_0"/>
          <p:cNvSpPr/>
          <p:nvPr/>
        </p:nvSpPr>
        <p:spPr>
          <a:xfrm>
            <a:off x="9482823" y="4327723"/>
            <a:ext cx="396422" cy="410208"/>
          </a:xfrm>
          <a:prstGeom prst="flowChartConnector">
            <a:avLst/>
          </a:prstGeom>
          <a:solidFill>
            <a:srgbClr val="73AF4D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V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g78a5b4702f_0_0"/>
          <p:cNvSpPr/>
          <p:nvPr/>
        </p:nvSpPr>
        <p:spPr>
          <a:xfrm>
            <a:off x="9482823" y="4796086"/>
            <a:ext cx="396422" cy="410208"/>
          </a:xfrm>
          <a:prstGeom prst="flowChartConnector">
            <a:avLst/>
          </a:prstGeom>
          <a:solidFill>
            <a:srgbClr val="73AF4D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V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g78a5b4702f_0_0"/>
          <p:cNvSpPr/>
          <p:nvPr/>
        </p:nvSpPr>
        <p:spPr>
          <a:xfrm>
            <a:off x="9482698" y="5289552"/>
            <a:ext cx="396300" cy="410100"/>
          </a:xfrm>
          <a:prstGeom prst="flowChartConnector">
            <a:avLst/>
          </a:prstGeom>
          <a:solidFill>
            <a:srgbClr val="73AF4D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V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g78a5b4702f_0_0"/>
          <p:cNvSpPr/>
          <p:nvPr/>
        </p:nvSpPr>
        <p:spPr>
          <a:xfrm>
            <a:off x="3645679" y="2402329"/>
            <a:ext cx="396422" cy="410208"/>
          </a:xfrm>
          <a:prstGeom prst="flowChartConnector">
            <a:avLst/>
          </a:prstGeom>
          <a:solidFill>
            <a:srgbClr val="73AF4D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V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g78a5b4702f_0_0"/>
          <p:cNvSpPr/>
          <p:nvPr/>
        </p:nvSpPr>
        <p:spPr>
          <a:xfrm>
            <a:off x="3645679" y="2876789"/>
            <a:ext cx="396422" cy="410208"/>
          </a:xfrm>
          <a:prstGeom prst="flowChartConnector">
            <a:avLst/>
          </a:prstGeom>
          <a:solidFill>
            <a:srgbClr val="73AF4D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V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g78a5b4702f_0_0"/>
          <p:cNvSpPr/>
          <p:nvPr/>
        </p:nvSpPr>
        <p:spPr>
          <a:xfrm>
            <a:off x="3645679" y="3365900"/>
            <a:ext cx="396422" cy="410208"/>
          </a:xfrm>
          <a:prstGeom prst="flowChartConnector">
            <a:avLst/>
          </a:prstGeom>
          <a:solidFill>
            <a:srgbClr val="ED7D3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X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g78a5b4702f_0_0"/>
          <p:cNvSpPr/>
          <p:nvPr/>
        </p:nvSpPr>
        <p:spPr>
          <a:xfrm>
            <a:off x="3645679" y="4327723"/>
            <a:ext cx="396422" cy="410208"/>
          </a:xfrm>
          <a:prstGeom prst="flowChartConnector">
            <a:avLst/>
          </a:prstGeom>
          <a:solidFill>
            <a:srgbClr val="73AF4D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V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g78a5b4702f_0_0"/>
          <p:cNvSpPr/>
          <p:nvPr/>
        </p:nvSpPr>
        <p:spPr>
          <a:xfrm>
            <a:off x="3645679" y="4795671"/>
            <a:ext cx="396422" cy="410208"/>
          </a:xfrm>
          <a:prstGeom prst="flowChartConnector">
            <a:avLst/>
          </a:prstGeom>
          <a:solidFill>
            <a:srgbClr val="73AF4D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V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g78a5b4702f_0_0"/>
          <p:cNvSpPr/>
          <p:nvPr/>
        </p:nvSpPr>
        <p:spPr>
          <a:xfrm>
            <a:off x="4628621" y="4788105"/>
            <a:ext cx="396422" cy="410208"/>
          </a:xfrm>
          <a:prstGeom prst="flowChartConnector">
            <a:avLst/>
          </a:prstGeom>
          <a:solidFill>
            <a:srgbClr val="73AF4D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V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g78a5b4702f_0_0"/>
          <p:cNvSpPr/>
          <p:nvPr/>
        </p:nvSpPr>
        <p:spPr>
          <a:xfrm>
            <a:off x="5573839" y="4788105"/>
            <a:ext cx="396422" cy="410208"/>
          </a:xfrm>
          <a:prstGeom prst="flowChartConnector">
            <a:avLst/>
          </a:prstGeom>
          <a:solidFill>
            <a:srgbClr val="73AF4D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V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g78a5b4702f_0_0"/>
          <p:cNvSpPr/>
          <p:nvPr/>
        </p:nvSpPr>
        <p:spPr>
          <a:xfrm>
            <a:off x="6533132" y="4795278"/>
            <a:ext cx="396422" cy="410208"/>
          </a:xfrm>
          <a:prstGeom prst="flowChartConnector">
            <a:avLst/>
          </a:prstGeom>
          <a:solidFill>
            <a:srgbClr val="73AF4D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V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g78a5b4702f_0_0"/>
          <p:cNvSpPr/>
          <p:nvPr/>
        </p:nvSpPr>
        <p:spPr>
          <a:xfrm>
            <a:off x="7516939" y="4782879"/>
            <a:ext cx="396422" cy="410208"/>
          </a:xfrm>
          <a:prstGeom prst="flowChartConnector">
            <a:avLst/>
          </a:prstGeom>
          <a:solidFill>
            <a:srgbClr val="73AF4D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V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g78a5b4702f_0_0"/>
          <p:cNvSpPr/>
          <p:nvPr/>
        </p:nvSpPr>
        <p:spPr>
          <a:xfrm>
            <a:off x="8507657" y="4801767"/>
            <a:ext cx="396422" cy="410208"/>
          </a:xfrm>
          <a:prstGeom prst="flowChartConnector">
            <a:avLst/>
          </a:prstGeom>
          <a:solidFill>
            <a:srgbClr val="73AF4D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V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g78a5b4702f_0_0"/>
          <p:cNvSpPr/>
          <p:nvPr/>
        </p:nvSpPr>
        <p:spPr>
          <a:xfrm>
            <a:off x="3654495" y="5284077"/>
            <a:ext cx="396300" cy="410100"/>
          </a:xfrm>
          <a:prstGeom prst="flowChartConnector">
            <a:avLst/>
          </a:prstGeom>
          <a:solidFill>
            <a:srgbClr val="ED7D3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X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g78a5b4702f_0_0"/>
          <p:cNvSpPr/>
          <p:nvPr/>
        </p:nvSpPr>
        <p:spPr>
          <a:xfrm>
            <a:off x="4628621" y="2406314"/>
            <a:ext cx="396422" cy="410208"/>
          </a:xfrm>
          <a:prstGeom prst="flowChartConnector">
            <a:avLst/>
          </a:prstGeom>
          <a:solidFill>
            <a:srgbClr val="ED7D3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X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g78a5b4702f_0_0"/>
          <p:cNvSpPr/>
          <p:nvPr/>
        </p:nvSpPr>
        <p:spPr>
          <a:xfrm>
            <a:off x="4628621" y="2885421"/>
            <a:ext cx="396422" cy="410208"/>
          </a:xfrm>
          <a:prstGeom prst="flowChartConnector">
            <a:avLst/>
          </a:prstGeom>
          <a:solidFill>
            <a:srgbClr val="ED7D3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X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g78a5b4702f_0_0"/>
          <p:cNvSpPr/>
          <p:nvPr/>
        </p:nvSpPr>
        <p:spPr>
          <a:xfrm>
            <a:off x="4628621" y="3357268"/>
            <a:ext cx="396422" cy="410208"/>
          </a:xfrm>
          <a:prstGeom prst="flowChartConnector">
            <a:avLst/>
          </a:prstGeom>
          <a:solidFill>
            <a:srgbClr val="ED7D3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X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g78a5b4702f_0_0"/>
          <p:cNvSpPr/>
          <p:nvPr/>
        </p:nvSpPr>
        <p:spPr>
          <a:xfrm>
            <a:off x="4628621" y="3844717"/>
            <a:ext cx="396422" cy="410208"/>
          </a:xfrm>
          <a:prstGeom prst="flowChartConnector">
            <a:avLst/>
          </a:prstGeom>
          <a:solidFill>
            <a:srgbClr val="ED7D3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X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g78a5b4702f_0_0"/>
          <p:cNvSpPr/>
          <p:nvPr/>
        </p:nvSpPr>
        <p:spPr>
          <a:xfrm>
            <a:off x="4628621" y="4308222"/>
            <a:ext cx="396422" cy="410208"/>
          </a:xfrm>
          <a:prstGeom prst="flowChartConnector">
            <a:avLst/>
          </a:prstGeom>
          <a:solidFill>
            <a:srgbClr val="ED7D3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X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g78a5b4702f_0_0"/>
          <p:cNvSpPr/>
          <p:nvPr/>
        </p:nvSpPr>
        <p:spPr>
          <a:xfrm>
            <a:off x="4630726" y="5298061"/>
            <a:ext cx="396300" cy="410100"/>
          </a:xfrm>
          <a:prstGeom prst="flowChartConnector">
            <a:avLst/>
          </a:prstGeom>
          <a:solidFill>
            <a:srgbClr val="ED7D3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X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g78a5b4702f_0_0"/>
          <p:cNvSpPr/>
          <p:nvPr/>
        </p:nvSpPr>
        <p:spPr>
          <a:xfrm>
            <a:off x="5580273" y="2406314"/>
            <a:ext cx="396422" cy="410208"/>
          </a:xfrm>
          <a:prstGeom prst="flowChartConnector">
            <a:avLst/>
          </a:prstGeom>
          <a:solidFill>
            <a:srgbClr val="73AF4D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V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g78a5b4702f_0_0"/>
          <p:cNvSpPr/>
          <p:nvPr/>
        </p:nvSpPr>
        <p:spPr>
          <a:xfrm>
            <a:off x="5576543" y="2888065"/>
            <a:ext cx="396422" cy="410208"/>
          </a:xfrm>
          <a:prstGeom prst="flowChartConnector">
            <a:avLst/>
          </a:prstGeom>
          <a:solidFill>
            <a:srgbClr val="ED7D3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X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g78a5b4702f_0_0"/>
          <p:cNvSpPr/>
          <p:nvPr/>
        </p:nvSpPr>
        <p:spPr>
          <a:xfrm>
            <a:off x="5576543" y="3359547"/>
            <a:ext cx="396422" cy="410208"/>
          </a:xfrm>
          <a:prstGeom prst="flowChartConnector">
            <a:avLst/>
          </a:prstGeom>
          <a:solidFill>
            <a:srgbClr val="73AF4D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V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g78a5b4702f_0_0"/>
          <p:cNvSpPr/>
          <p:nvPr/>
        </p:nvSpPr>
        <p:spPr>
          <a:xfrm>
            <a:off x="5576543" y="3833508"/>
            <a:ext cx="396422" cy="410208"/>
          </a:xfrm>
          <a:prstGeom prst="flowChartConnector">
            <a:avLst/>
          </a:prstGeom>
          <a:solidFill>
            <a:srgbClr val="ED7D3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X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g78a5b4702f_0_0"/>
          <p:cNvSpPr/>
          <p:nvPr/>
        </p:nvSpPr>
        <p:spPr>
          <a:xfrm>
            <a:off x="5580151" y="4327723"/>
            <a:ext cx="396422" cy="410208"/>
          </a:xfrm>
          <a:prstGeom prst="flowChartConnector">
            <a:avLst/>
          </a:prstGeom>
          <a:solidFill>
            <a:srgbClr val="ED7D3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X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g78a5b4702f_0_0"/>
          <p:cNvSpPr/>
          <p:nvPr/>
        </p:nvSpPr>
        <p:spPr>
          <a:xfrm>
            <a:off x="5580273" y="5285073"/>
            <a:ext cx="396300" cy="410100"/>
          </a:xfrm>
          <a:prstGeom prst="flowChartConnector">
            <a:avLst/>
          </a:prstGeom>
          <a:solidFill>
            <a:srgbClr val="ED7D3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X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g78a5b4702f_0_0"/>
          <p:cNvSpPr/>
          <p:nvPr/>
        </p:nvSpPr>
        <p:spPr>
          <a:xfrm>
            <a:off x="6526221" y="2406314"/>
            <a:ext cx="396422" cy="410208"/>
          </a:xfrm>
          <a:prstGeom prst="flowChartConnector">
            <a:avLst/>
          </a:prstGeom>
          <a:solidFill>
            <a:srgbClr val="ED7D3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X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g78a5b4702f_0_0"/>
          <p:cNvSpPr/>
          <p:nvPr/>
        </p:nvSpPr>
        <p:spPr>
          <a:xfrm>
            <a:off x="6526221" y="2874319"/>
            <a:ext cx="396422" cy="410208"/>
          </a:xfrm>
          <a:prstGeom prst="flowChartConnector">
            <a:avLst/>
          </a:prstGeom>
          <a:solidFill>
            <a:srgbClr val="ED7D3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X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g78a5b4702f_0_0"/>
          <p:cNvSpPr/>
          <p:nvPr/>
        </p:nvSpPr>
        <p:spPr>
          <a:xfrm>
            <a:off x="6522074" y="3359508"/>
            <a:ext cx="396422" cy="410208"/>
          </a:xfrm>
          <a:prstGeom prst="flowChartConnector">
            <a:avLst/>
          </a:prstGeom>
          <a:solidFill>
            <a:srgbClr val="ED7D3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X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g78a5b4702f_0_0"/>
          <p:cNvSpPr/>
          <p:nvPr/>
        </p:nvSpPr>
        <p:spPr>
          <a:xfrm>
            <a:off x="6522074" y="3842477"/>
            <a:ext cx="396422" cy="410208"/>
          </a:xfrm>
          <a:prstGeom prst="flowChartConnector">
            <a:avLst/>
          </a:prstGeom>
          <a:solidFill>
            <a:srgbClr val="ED7D3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X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g78a5b4702f_0_0"/>
          <p:cNvSpPr/>
          <p:nvPr/>
        </p:nvSpPr>
        <p:spPr>
          <a:xfrm>
            <a:off x="6526221" y="4334526"/>
            <a:ext cx="396422" cy="410208"/>
          </a:xfrm>
          <a:prstGeom prst="flowChartConnector">
            <a:avLst/>
          </a:prstGeom>
          <a:solidFill>
            <a:srgbClr val="73AF4D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V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g78a5b4702f_0_0"/>
          <p:cNvSpPr/>
          <p:nvPr/>
        </p:nvSpPr>
        <p:spPr>
          <a:xfrm>
            <a:off x="6543730" y="5298061"/>
            <a:ext cx="396300" cy="410100"/>
          </a:xfrm>
          <a:prstGeom prst="flowChartConnector">
            <a:avLst/>
          </a:prstGeom>
          <a:solidFill>
            <a:srgbClr val="73AF4D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V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g78a5b4702f_0_0"/>
          <p:cNvSpPr/>
          <p:nvPr/>
        </p:nvSpPr>
        <p:spPr>
          <a:xfrm>
            <a:off x="7516939" y="2406001"/>
            <a:ext cx="396422" cy="410208"/>
          </a:xfrm>
          <a:prstGeom prst="flowChartConnector">
            <a:avLst/>
          </a:prstGeom>
          <a:solidFill>
            <a:srgbClr val="ED7D3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X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g78a5b4702f_0_0"/>
          <p:cNvSpPr/>
          <p:nvPr/>
        </p:nvSpPr>
        <p:spPr>
          <a:xfrm>
            <a:off x="7516939" y="2874006"/>
            <a:ext cx="396422" cy="410208"/>
          </a:xfrm>
          <a:prstGeom prst="flowChartConnector">
            <a:avLst/>
          </a:prstGeom>
          <a:solidFill>
            <a:srgbClr val="ED7D3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X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g78a5b4702f_0_0"/>
          <p:cNvSpPr/>
          <p:nvPr/>
        </p:nvSpPr>
        <p:spPr>
          <a:xfrm>
            <a:off x="7512792" y="3359195"/>
            <a:ext cx="396422" cy="410208"/>
          </a:xfrm>
          <a:prstGeom prst="flowChartConnector">
            <a:avLst/>
          </a:prstGeom>
          <a:solidFill>
            <a:srgbClr val="ED7D3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X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g78a5b4702f_0_0"/>
          <p:cNvSpPr/>
          <p:nvPr/>
        </p:nvSpPr>
        <p:spPr>
          <a:xfrm>
            <a:off x="7512792" y="3842164"/>
            <a:ext cx="396422" cy="410208"/>
          </a:xfrm>
          <a:prstGeom prst="flowChartConnector">
            <a:avLst/>
          </a:prstGeom>
          <a:solidFill>
            <a:srgbClr val="ED7D3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X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g78a5b4702f_0_0"/>
          <p:cNvSpPr/>
          <p:nvPr/>
        </p:nvSpPr>
        <p:spPr>
          <a:xfrm>
            <a:off x="7509163" y="4329903"/>
            <a:ext cx="396422" cy="410208"/>
          </a:xfrm>
          <a:prstGeom prst="flowChartConnector">
            <a:avLst/>
          </a:prstGeom>
          <a:solidFill>
            <a:srgbClr val="ED7D3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X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g78a5b4702f_0_0"/>
          <p:cNvSpPr/>
          <p:nvPr/>
        </p:nvSpPr>
        <p:spPr>
          <a:xfrm>
            <a:off x="7519961" y="5298061"/>
            <a:ext cx="396300" cy="410100"/>
          </a:xfrm>
          <a:prstGeom prst="flowChartConnector">
            <a:avLst/>
          </a:prstGeom>
          <a:solidFill>
            <a:srgbClr val="73AF4D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V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g78a5b4702f_0_0"/>
          <p:cNvSpPr/>
          <p:nvPr/>
        </p:nvSpPr>
        <p:spPr>
          <a:xfrm>
            <a:off x="8501615" y="2410543"/>
            <a:ext cx="396422" cy="410208"/>
          </a:xfrm>
          <a:prstGeom prst="flowChartConnector">
            <a:avLst/>
          </a:prstGeom>
          <a:solidFill>
            <a:srgbClr val="ED7D3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X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g78a5b4702f_0_0"/>
          <p:cNvSpPr/>
          <p:nvPr/>
        </p:nvSpPr>
        <p:spPr>
          <a:xfrm>
            <a:off x="8501615" y="2878548"/>
            <a:ext cx="396422" cy="410208"/>
          </a:xfrm>
          <a:prstGeom prst="flowChartConnector">
            <a:avLst/>
          </a:prstGeom>
          <a:solidFill>
            <a:srgbClr val="ED7D3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X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g78a5b4702f_0_0"/>
          <p:cNvSpPr/>
          <p:nvPr/>
        </p:nvSpPr>
        <p:spPr>
          <a:xfrm>
            <a:off x="8497468" y="3363737"/>
            <a:ext cx="396422" cy="410208"/>
          </a:xfrm>
          <a:prstGeom prst="flowChartConnector">
            <a:avLst/>
          </a:prstGeom>
          <a:solidFill>
            <a:srgbClr val="ED7D3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X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g78a5b4702f_0_0"/>
          <p:cNvSpPr/>
          <p:nvPr/>
        </p:nvSpPr>
        <p:spPr>
          <a:xfrm>
            <a:off x="8497468" y="3846706"/>
            <a:ext cx="396422" cy="410208"/>
          </a:xfrm>
          <a:prstGeom prst="flowChartConnector">
            <a:avLst/>
          </a:prstGeom>
          <a:solidFill>
            <a:srgbClr val="ED7D3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X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g78a5b4702f_0_0"/>
          <p:cNvSpPr/>
          <p:nvPr/>
        </p:nvSpPr>
        <p:spPr>
          <a:xfrm>
            <a:off x="8493839" y="4334445"/>
            <a:ext cx="396422" cy="410208"/>
          </a:xfrm>
          <a:prstGeom prst="flowChartConnector">
            <a:avLst/>
          </a:prstGeom>
          <a:solidFill>
            <a:srgbClr val="ED7D3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X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g78a5b4702f_0_0"/>
          <p:cNvSpPr/>
          <p:nvPr/>
        </p:nvSpPr>
        <p:spPr>
          <a:xfrm>
            <a:off x="8506467" y="5305153"/>
            <a:ext cx="396300" cy="410100"/>
          </a:xfrm>
          <a:prstGeom prst="flowChartConnector">
            <a:avLst/>
          </a:prstGeom>
          <a:solidFill>
            <a:srgbClr val="ED7D3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X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g78a5b4702f_0_0"/>
          <p:cNvSpPr txBox="1"/>
          <p:nvPr/>
        </p:nvSpPr>
        <p:spPr>
          <a:xfrm>
            <a:off x="188347" y="562783"/>
            <a:ext cx="2528173" cy="5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ef"/>
              <a:buNone/>
            </a:pPr>
            <a:r>
              <a:rPr lang="en-US" sz="1600" b="0" i="0" u="none" strike="noStrike" cap="none">
                <a:solidFill>
                  <a:srgbClr val="7F7F7F"/>
                </a:solidFill>
                <a:latin typeface="Garamond"/>
                <a:ea typeface="Garamond"/>
                <a:cs typeface="Garamond"/>
                <a:sym typeface="Garamond"/>
              </a:rPr>
              <a:t>COMPETITORS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5" name="Google Shape;345;p21"/>
          <p:cNvGrpSpPr/>
          <p:nvPr/>
        </p:nvGrpSpPr>
        <p:grpSpPr>
          <a:xfrm>
            <a:off x="10232527" y="1128100"/>
            <a:ext cx="1959481" cy="5729639"/>
            <a:chOff x="9951642" y="-203200"/>
            <a:chExt cx="2240431" cy="6857736"/>
          </a:xfrm>
        </p:grpSpPr>
        <p:sp>
          <p:nvSpPr>
            <p:cNvPr id="346" name="Google Shape;346;p21"/>
            <p:cNvSpPr/>
            <p:nvPr/>
          </p:nvSpPr>
          <p:spPr>
            <a:xfrm rot="5400000">
              <a:off x="11385469" y="634445"/>
              <a:ext cx="1135066" cy="477997"/>
            </a:xfrm>
            <a:custGeom>
              <a:avLst/>
              <a:gdLst/>
              <a:ahLst/>
              <a:cxnLst/>
              <a:rect l="l" t="t" r="r" b="b"/>
              <a:pathLst>
                <a:path w="1135066" h="477997" extrusionOk="0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" name="Google Shape;347;p21"/>
            <p:cNvSpPr/>
            <p:nvPr/>
          </p:nvSpPr>
          <p:spPr>
            <a:xfrm>
              <a:off x="10071676" y="2819600"/>
              <a:ext cx="812400" cy="812400"/>
            </a:xfrm>
            <a:prstGeom prst="ellipse">
              <a:avLst/>
            </a:prstGeom>
            <a:noFill/>
            <a:ln w="1270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" name="Google Shape;348;p21"/>
            <p:cNvSpPr/>
            <p:nvPr/>
          </p:nvSpPr>
          <p:spPr>
            <a:xfrm>
              <a:off x="10071676" y="-203200"/>
              <a:ext cx="1406515" cy="984880"/>
            </a:xfrm>
            <a:custGeom>
              <a:avLst/>
              <a:gdLst/>
              <a:ahLst/>
              <a:cxnLst/>
              <a:rect l="l" t="t" r="r" b="b"/>
              <a:pathLst>
                <a:path w="2315251" h="1550992" extrusionOk="0">
                  <a:moveTo>
                    <a:pt x="0" y="0"/>
                  </a:moveTo>
                  <a:lnTo>
                    <a:pt x="138700" y="0"/>
                  </a:lnTo>
                  <a:lnTo>
                    <a:pt x="138700" y="1361400"/>
                  </a:lnTo>
                  <a:lnTo>
                    <a:pt x="2107387" y="222673"/>
                  </a:lnTo>
                  <a:lnTo>
                    <a:pt x="1722420" y="0"/>
                  </a:lnTo>
                  <a:lnTo>
                    <a:pt x="1999436" y="0"/>
                  </a:lnTo>
                  <a:lnTo>
                    <a:pt x="2280549" y="162605"/>
                  </a:lnTo>
                  <a:cubicBezTo>
                    <a:pt x="2313720" y="181745"/>
                    <a:pt x="2325104" y="224155"/>
                    <a:pt x="2305953" y="257336"/>
                  </a:cubicBezTo>
                  <a:cubicBezTo>
                    <a:pt x="2299872" y="267889"/>
                    <a:pt x="2291101" y="276648"/>
                    <a:pt x="2280549" y="282740"/>
                  </a:cubicBezTo>
                  <a:lnTo>
                    <a:pt x="104026" y="1541710"/>
                  </a:lnTo>
                  <a:cubicBezTo>
                    <a:pt x="93484" y="1547802"/>
                    <a:pt x="81523" y="1551003"/>
                    <a:pt x="69351" y="1550992"/>
                  </a:cubicBezTo>
                  <a:cubicBezTo>
                    <a:pt x="31049" y="1550992"/>
                    <a:pt x="0" y="1519944"/>
                    <a:pt x="0" y="148164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49" name="Google Shape;349;p21"/>
            <p:cNvCxnSpPr/>
            <p:nvPr/>
          </p:nvCxnSpPr>
          <p:spPr>
            <a:xfrm>
              <a:off x="11353918" y="2217311"/>
              <a:ext cx="0" cy="1597800"/>
            </a:xfrm>
            <a:prstGeom prst="straightConnector1">
              <a:avLst/>
            </a:prstGeom>
            <a:noFill/>
            <a:ln w="127000" cap="rnd" cmpd="sng">
              <a:solidFill>
                <a:schemeClr val="accent4"/>
              </a:solidFill>
              <a:prstDash val="dash"/>
              <a:miter lim="800000"/>
              <a:headEnd type="none" w="sm" len="sm"/>
              <a:tailEnd type="none" w="sm" len="sm"/>
            </a:ln>
          </p:spPr>
        </p:cxnSp>
        <p:sp>
          <p:nvSpPr>
            <p:cNvPr id="350" name="Google Shape;350;p21"/>
            <p:cNvSpPr/>
            <p:nvPr/>
          </p:nvSpPr>
          <p:spPr>
            <a:xfrm>
              <a:off x="11343761" y="4500879"/>
              <a:ext cx="848312" cy="1381887"/>
            </a:xfrm>
            <a:custGeom>
              <a:avLst/>
              <a:gdLst/>
              <a:ahLst/>
              <a:cxnLst/>
              <a:rect l="l" t="t" r="r" b="b"/>
              <a:pathLst>
                <a:path w="1186451" h="1771650" extrusionOk="0">
                  <a:moveTo>
                    <a:pt x="61913" y="0"/>
                  </a:moveTo>
                  <a:lnTo>
                    <a:pt x="1186451" y="0"/>
                  </a:lnTo>
                  <a:lnTo>
                    <a:pt x="1186451" y="123825"/>
                  </a:lnTo>
                  <a:lnTo>
                    <a:pt x="123825" y="123825"/>
                  </a:lnTo>
                  <a:lnTo>
                    <a:pt x="123825" y="1647825"/>
                  </a:lnTo>
                  <a:lnTo>
                    <a:pt x="1186451" y="1647825"/>
                  </a:lnTo>
                  <a:lnTo>
                    <a:pt x="1186451" y="1771650"/>
                  </a:lnTo>
                  <a:lnTo>
                    <a:pt x="61913" y="1771650"/>
                  </a:lnTo>
                  <a:cubicBezTo>
                    <a:pt x="27719" y="1771650"/>
                    <a:pt x="0" y="1743932"/>
                    <a:pt x="0" y="1709738"/>
                  </a:cubicBezTo>
                  <a:lnTo>
                    <a:pt x="0" y="61913"/>
                  </a:lnTo>
                  <a:cubicBezTo>
                    <a:pt x="0" y="27719"/>
                    <a:pt x="27719" y="0"/>
                    <a:pt x="619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" name="Google Shape;351;p21"/>
            <p:cNvSpPr/>
            <p:nvPr/>
          </p:nvSpPr>
          <p:spPr>
            <a:xfrm>
              <a:off x="9951642" y="5820590"/>
              <a:ext cx="1123425" cy="833946"/>
            </a:xfrm>
            <a:custGeom>
              <a:avLst/>
              <a:gdLst/>
              <a:ahLst/>
              <a:cxnLst/>
              <a:rect l="l" t="t" r="r" b="b"/>
              <a:pathLst>
                <a:path w="2643352" h="1895331" extrusionOk="0">
                  <a:moveTo>
                    <a:pt x="1321676" y="0"/>
                  </a:moveTo>
                  <a:cubicBezTo>
                    <a:pt x="2051617" y="0"/>
                    <a:pt x="2643352" y="591735"/>
                    <a:pt x="2643352" y="1321676"/>
                  </a:cubicBezTo>
                  <a:cubicBezTo>
                    <a:pt x="2643352" y="1504161"/>
                    <a:pt x="2606369" y="1678009"/>
                    <a:pt x="2539488" y="1836132"/>
                  </a:cubicBezTo>
                  <a:lnTo>
                    <a:pt x="2510970" y="1895331"/>
                  </a:lnTo>
                  <a:lnTo>
                    <a:pt x="132382" y="1895331"/>
                  </a:lnTo>
                  <a:lnTo>
                    <a:pt x="103864" y="1836132"/>
                  </a:lnTo>
                  <a:cubicBezTo>
                    <a:pt x="36984" y="1678009"/>
                    <a:pt x="0" y="1504161"/>
                    <a:pt x="0" y="1321676"/>
                  </a:cubicBezTo>
                  <a:cubicBezTo>
                    <a:pt x="0" y="591735"/>
                    <a:pt x="591735" y="0"/>
                    <a:pt x="13216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2" name="Google Shape;352;p21"/>
          <p:cNvSpPr/>
          <p:nvPr/>
        </p:nvSpPr>
        <p:spPr>
          <a:xfrm>
            <a:off x="-1" y="1128099"/>
            <a:ext cx="12192000" cy="627600"/>
          </a:xfrm>
          <a:prstGeom prst="rect">
            <a:avLst/>
          </a:prstGeom>
          <a:gradFill>
            <a:gsLst>
              <a:gs pos="0">
                <a:srgbClr val="F5F7FC">
                  <a:alpha val="0"/>
                </a:srgbClr>
              </a:gs>
              <a:gs pos="1000">
                <a:srgbClr val="F5F7FC">
                  <a:alpha val="0"/>
                </a:srgbClr>
              </a:gs>
              <a:gs pos="61000">
                <a:srgbClr val="B3C6E7">
                  <a:alpha val="4705"/>
                </a:srgbClr>
              </a:gs>
              <a:gs pos="85000">
                <a:srgbClr val="B3C6E7">
                  <a:alpha val="9803"/>
                </a:srgbClr>
              </a:gs>
              <a:gs pos="100000">
                <a:srgbClr val="B3C6E7">
                  <a:alpha val="20000"/>
                </a:srgbClr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21"/>
          <p:cNvSpPr txBox="1"/>
          <p:nvPr/>
        </p:nvSpPr>
        <p:spPr>
          <a:xfrm>
            <a:off x="188347" y="562783"/>
            <a:ext cx="3038179" cy="5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ef"/>
              <a:buNone/>
            </a:pPr>
            <a:r>
              <a:rPr lang="en-US" sz="1600" b="0" i="0" u="none" strike="noStrike" cap="none" dirty="0">
                <a:solidFill>
                  <a:srgbClr val="7F7F7F"/>
                </a:solidFill>
                <a:latin typeface="Garamond"/>
                <a:ea typeface="Garamond"/>
                <a:cs typeface="Garamond"/>
                <a:sym typeface="Garamond"/>
              </a:rPr>
              <a:t>ADVANTAGES 1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6" name="Google Shape;356;p21" descr="A person and a child sitting on a couch&#10;&#10;Description automatically generated with low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12" y="1128098"/>
            <a:ext cx="3825799" cy="573231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3BECA7C-AC07-408F-B706-D69B4CCD064D}"/>
              </a:ext>
            </a:extLst>
          </p:cNvPr>
          <p:cNvSpPr txBox="1"/>
          <p:nvPr/>
        </p:nvSpPr>
        <p:spPr>
          <a:xfrm>
            <a:off x="4244690" y="1355952"/>
            <a:ext cx="4831921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Lorem ipsum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dolor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sit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consectetur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adipiscing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elit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sed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do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eiusmod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tempor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incididunt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labore et dolore magna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Pharetra sit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aliquam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id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diam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ultricies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endParaRPr lang="en-GB" sz="1800" i="0" dirty="0"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  <a:p>
            <a:br>
              <a:rPr lang="en-GB" sz="1800" dirty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Eget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egestas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purus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viverra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accumsan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Luctus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accumsan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tortor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posuere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ac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consequat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semper.. </a:t>
            </a:r>
          </a:p>
          <a:p>
            <a:endParaRPr lang="en-GB" sz="1800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0842B99-85AB-47EB-9C60-FBE4051117C0}"/>
              </a:ext>
            </a:extLst>
          </p:cNvPr>
          <p:cNvSpPr txBox="1"/>
          <p:nvPr/>
        </p:nvSpPr>
        <p:spPr>
          <a:xfrm>
            <a:off x="4193123" y="4104057"/>
            <a:ext cx="493505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Lorem ipsum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dolor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sit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800" b="1" i="0" dirty="0" err="1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consectetur</a:t>
            </a:r>
            <a:r>
              <a:rPr lang="en-GB" sz="1800" b="1" i="0" dirty="0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adipiscing</a:t>
            </a:r>
            <a:r>
              <a:rPr lang="en-GB" sz="1800" b="1" i="0" dirty="0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elit</a:t>
            </a:r>
            <a:r>
              <a:rPr lang="en-GB" sz="1800" b="1" i="0" dirty="0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800" b="1" i="0" dirty="0" err="1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sed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do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eiusmod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tempor</a:t>
            </a:r>
            <a:endParaRPr lang="en-GB" sz="1800" b="0" i="0" dirty="0"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  <a:p>
            <a:endParaRPr lang="en-GB" sz="1800" b="0" i="0" dirty="0"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1" i="0" dirty="0" err="1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Luctus</a:t>
            </a:r>
            <a:r>
              <a:rPr lang="en-GB" sz="1800" b="1" i="0" dirty="0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accumsan</a:t>
            </a:r>
            <a:r>
              <a:rPr lang="en-GB" sz="1800" b="1" i="0" dirty="0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tortor</a:t>
            </a:r>
            <a:r>
              <a:rPr lang="en-GB" sz="1800" b="1" i="0" dirty="0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posuere</a:t>
            </a:r>
            <a:r>
              <a:rPr lang="en-GB" sz="1800" b="1" i="0" dirty="0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ac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consequat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semper. </a:t>
            </a:r>
          </a:p>
          <a:p>
            <a:endParaRPr lang="en-GB" sz="1800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Dictumst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quisque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sagittis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purus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sit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>
                <a:solidFill>
                  <a:schemeClr val="accent2"/>
                </a:solidFill>
                <a:effectLst/>
                <a:latin typeface="Garamond" panose="02020404030301010803" pitchFamily="18" charset="0"/>
              </a:rPr>
              <a:t>gravida in fermentum et</a:t>
            </a:r>
            <a:endParaRPr lang="en-GB" sz="1800" b="1" dirty="0">
              <a:solidFill>
                <a:schemeClr val="accent2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1" name="Google Shape;361;p33"/>
          <p:cNvGrpSpPr/>
          <p:nvPr/>
        </p:nvGrpSpPr>
        <p:grpSpPr>
          <a:xfrm>
            <a:off x="10232527" y="1128100"/>
            <a:ext cx="1959481" cy="5729639"/>
            <a:chOff x="9951642" y="-203200"/>
            <a:chExt cx="2240431" cy="6857736"/>
          </a:xfrm>
        </p:grpSpPr>
        <p:sp>
          <p:nvSpPr>
            <p:cNvPr id="362" name="Google Shape;362;p33"/>
            <p:cNvSpPr/>
            <p:nvPr/>
          </p:nvSpPr>
          <p:spPr>
            <a:xfrm rot="5400000">
              <a:off x="11385469" y="634445"/>
              <a:ext cx="1135066" cy="477997"/>
            </a:xfrm>
            <a:custGeom>
              <a:avLst/>
              <a:gdLst/>
              <a:ahLst/>
              <a:cxnLst/>
              <a:rect l="l" t="t" r="r" b="b"/>
              <a:pathLst>
                <a:path w="1135066" h="477997" extrusionOk="0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" name="Google Shape;363;p33"/>
            <p:cNvSpPr/>
            <p:nvPr/>
          </p:nvSpPr>
          <p:spPr>
            <a:xfrm>
              <a:off x="10071676" y="2819600"/>
              <a:ext cx="812400" cy="812400"/>
            </a:xfrm>
            <a:prstGeom prst="ellipse">
              <a:avLst/>
            </a:prstGeom>
            <a:noFill/>
            <a:ln w="1270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" name="Google Shape;364;p33"/>
            <p:cNvSpPr/>
            <p:nvPr/>
          </p:nvSpPr>
          <p:spPr>
            <a:xfrm>
              <a:off x="10071676" y="-203200"/>
              <a:ext cx="1406515" cy="984880"/>
            </a:xfrm>
            <a:custGeom>
              <a:avLst/>
              <a:gdLst/>
              <a:ahLst/>
              <a:cxnLst/>
              <a:rect l="l" t="t" r="r" b="b"/>
              <a:pathLst>
                <a:path w="2315251" h="1550992" extrusionOk="0">
                  <a:moveTo>
                    <a:pt x="0" y="0"/>
                  </a:moveTo>
                  <a:lnTo>
                    <a:pt x="138700" y="0"/>
                  </a:lnTo>
                  <a:lnTo>
                    <a:pt x="138700" y="1361400"/>
                  </a:lnTo>
                  <a:lnTo>
                    <a:pt x="2107387" y="222673"/>
                  </a:lnTo>
                  <a:lnTo>
                    <a:pt x="1722420" y="0"/>
                  </a:lnTo>
                  <a:lnTo>
                    <a:pt x="1999436" y="0"/>
                  </a:lnTo>
                  <a:lnTo>
                    <a:pt x="2280549" y="162605"/>
                  </a:lnTo>
                  <a:cubicBezTo>
                    <a:pt x="2313720" y="181745"/>
                    <a:pt x="2325104" y="224155"/>
                    <a:pt x="2305953" y="257336"/>
                  </a:cubicBezTo>
                  <a:cubicBezTo>
                    <a:pt x="2299872" y="267889"/>
                    <a:pt x="2291101" y="276648"/>
                    <a:pt x="2280549" y="282740"/>
                  </a:cubicBezTo>
                  <a:lnTo>
                    <a:pt x="104026" y="1541710"/>
                  </a:lnTo>
                  <a:cubicBezTo>
                    <a:pt x="93484" y="1547802"/>
                    <a:pt x="81523" y="1551003"/>
                    <a:pt x="69351" y="1550992"/>
                  </a:cubicBezTo>
                  <a:cubicBezTo>
                    <a:pt x="31049" y="1550992"/>
                    <a:pt x="0" y="1519944"/>
                    <a:pt x="0" y="148164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65" name="Google Shape;365;p33"/>
            <p:cNvCxnSpPr/>
            <p:nvPr/>
          </p:nvCxnSpPr>
          <p:spPr>
            <a:xfrm>
              <a:off x="11353918" y="2217311"/>
              <a:ext cx="0" cy="1597800"/>
            </a:xfrm>
            <a:prstGeom prst="straightConnector1">
              <a:avLst/>
            </a:prstGeom>
            <a:noFill/>
            <a:ln w="127000" cap="rnd" cmpd="sng">
              <a:solidFill>
                <a:schemeClr val="accent4"/>
              </a:solidFill>
              <a:prstDash val="dash"/>
              <a:miter lim="800000"/>
              <a:headEnd type="none" w="sm" len="sm"/>
              <a:tailEnd type="none" w="sm" len="sm"/>
            </a:ln>
          </p:spPr>
        </p:cxnSp>
        <p:sp>
          <p:nvSpPr>
            <p:cNvPr id="366" name="Google Shape;366;p33"/>
            <p:cNvSpPr/>
            <p:nvPr/>
          </p:nvSpPr>
          <p:spPr>
            <a:xfrm>
              <a:off x="11343761" y="4500879"/>
              <a:ext cx="848312" cy="1381887"/>
            </a:xfrm>
            <a:custGeom>
              <a:avLst/>
              <a:gdLst/>
              <a:ahLst/>
              <a:cxnLst/>
              <a:rect l="l" t="t" r="r" b="b"/>
              <a:pathLst>
                <a:path w="1186451" h="1771650" extrusionOk="0">
                  <a:moveTo>
                    <a:pt x="61913" y="0"/>
                  </a:moveTo>
                  <a:lnTo>
                    <a:pt x="1186451" y="0"/>
                  </a:lnTo>
                  <a:lnTo>
                    <a:pt x="1186451" y="123825"/>
                  </a:lnTo>
                  <a:lnTo>
                    <a:pt x="123825" y="123825"/>
                  </a:lnTo>
                  <a:lnTo>
                    <a:pt x="123825" y="1647825"/>
                  </a:lnTo>
                  <a:lnTo>
                    <a:pt x="1186451" y="1647825"/>
                  </a:lnTo>
                  <a:lnTo>
                    <a:pt x="1186451" y="1771650"/>
                  </a:lnTo>
                  <a:lnTo>
                    <a:pt x="61913" y="1771650"/>
                  </a:lnTo>
                  <a:cubicBezTo>
                    <a:pt x="27719" y="1771650"/>
                    <a:pt x="0" y="1743932"/>
                    <a:pt x="0" y="1709738"/>
                  </a:cubicBezTo>
                  <a:lnTo>
                    <a:pt x="0" y="61913"/>
                  </a:lnTo>
                  <a:cubicBezTo>
                    <a:pt x="0" y="27719"/>
                    <a:pt x="27719" y="0"/>
                    <a:pt x="619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7" name="Google Shape;367;p33"/>
            <p:cNvSpPr/>
            <p:nvPr/>
          </p:nvSpPr>
          <p:spPr>
            <a:xfrm>
              <a:off x="9951642" y="5820590"/>
              <a:ext cx="1123425" cy="833946"/>
            </a:xfrm>
            <a:custGeom>
              <a:avLst/>
              <a:gdLst/>
              <a:ahLst/>
              <a:cxnLst/>
              <a:rect l="l" t="t" r="r" b="b"/>
              <a:pathLst>
                <a:path w="2643352" h="1895331" extrusionOk="0">
                  <a:moveTo>
                    <a:pt x="1321676" y="0"/>
                  </a:moveTo>
                  <a:cubicBezTo>
                    <a:pt x="2051617" y="0"/>
                    <a:pt x="2643352" y="591735"/>
                    <a:pt x="2643352" y="1321676"/>
                  </a:cubicBezTo>
                  <a:cubicBezTo>
                    <a:pt x="2643352" y="1504161"/>
                    <a:pt x="2606369" y="1678009"/>
                    <a:pt x="2539488" y="1836132"/>
                  </a:cubicBezTo>
                  <a:lnTo>
                    <a:pt x="2510970" y="1895331"/>
                  </a:lnTo>
                  <a:lnTo>
                    <a:pt x="132382" y="1895331"/>
                  </a:lnTo>
                  <a:lnTo>
                    <a:pt x="103864" y="1836132"/>
                  </a:lnTo>
                  <a:cubicBezTo>
                    <a:pt x="36984" y="1678009"/>
                    <a:pt x="0" y="1504161"/>
                    <a:pt x="0" y="1321676"/>
                  </a:cubicBezTo>
                  <a:cubicBezTo>
                    <a:pt x="0" y="591735"/>
                    <a:pt x="591735" y="0"/>
                    <a:pt x="13216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8" name="Google Shape;368;p33"/>
          <p:cNvSpPr/>
          <p:nvPr/>
        </p:nvSpPr>
        <p:spPr>
          <a:xfrm>
            <a:off x="-1" y="1128099"/>
            <a:ext cx="12192000" cy="627600"/>
          </a:xfrm>
          <a:prstGeom prst="rect">
            <a:avLst/>
          </a:prstGeom>
          <a:gradFill>
            <a:gsLst>
              <a:gs pos="0">
                <a:srgbClr val="F5F7FC">
                  <a:alpha val="0"/>
                </a:srgbClr>
              </a:gs>
              <a:gs pos="1000">
                <a:srgbClr val="F5F7FC">
                  <a:alpha val="0"/>
                </a:srgbClr>
              </a:gs>
              <a:gs pos="61000">
                <a:srgbClr val="B3C6E7">
                  <a:alpha val="4705"/>
                </a:srgbClr>
              </a:gs>
              <a:gs pos="85000">
                <a:srgbClr val="B3C6E7">
                  <a:alpha val="9803"/>
                </a:srgbClr>
              </a:gs>
              <a:gs pos="100000">
                <a:srgbClr val="B3C6E7">
                  <a:alpha val="20000"/>
                </a:srgbClr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33"/>
          <p:cNvSpPr txBox="1"/>
          <p:nvPr/>
        </p:nvSpPr>
        <p:spPr>
          <a:xfrm>
            <a:off x="188347" y="562783"/>
            <a:ext cx="2953270" cy="5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ef"/>
              <a:buNone/>
            </a:pPr>
            <a:r>
              <a:rPr lang="en-US" sz="1600" b="0" i="0" u="none" strike="noStrike" cap="none" dirty="0">
                <a:solidFill>
                  <a:srgbClr val="7F7F7F"/>
                </a:solidFill>
                <a:latin typeface="Garamond"/>
                <a:ea typeface="Garamond"/>
                <a:cs typeface="Garamond"/>
                <a:sym typeface="Garamond"/>
              </a:rPr>
              <a:t>ADVANTAGES 2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2" name="Google Shape;372;p33" descr="A picture containing text, desk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1128098"/>
            <a:ext cx="3891225" cy="572964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94FB0E4-8215-4B04-A480-F8E473D66CEF}"/>
              </a:ext>
            </a:extLst>
          </p:cNvPr>
          <p:cNvSpPr txBox="1"/>
          <p:nvPr/>
        </p:nvSpPr>
        <p:spPr>
          <a:xfrm>
            <a:off x="4244690" y="1355952"/>
            <a:ext cx="4831921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Lorem ipsum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dolor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sit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consectetur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adipiscing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elit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sed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do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eiusmod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tempor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incididunt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labore et dolore magna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Pharetra sit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aliquam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id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diam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ultricies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endParaRPr lang="en-GB" sz="1800" i="0" dirty="0"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  <a:p>
            <a:br>
              <a:rPr lang="en-GB" sz="1800" dirty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Eget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egestas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purus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viverra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accumsan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Luctus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accumsan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tortor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posuere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ac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consequat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semper.. </a:t>
            </a:r>
          </a:p>
          <a:p>
            <a:endParaRPr lang="en-GB" sz="1800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8BD432E-4040-4955-8373-6F8CA4209E19}"/>
              </a:ext>
            </a:extLst>
          </p:cNvPr>
          <p:cNvSpPr txBox="1"/>
          <p:nvPr/>
        </p:nvSpPr>
        <p:spPr>
          <a:xfrm>
            <a:off x="4193123" y="4104057"/>
            <a:ext cx="493505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Lorem ipsum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dolor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sit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800" b="1" i="0" dirty="0" err="1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consectetur</a:t>
            </a:r>
            <a:r>
              <a:rPr lang="en-GB" sz="1800" b="1" i="0" dirty="0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adipiscing</a:t>
            </a:r>
            <a:r>
              <a:rPr lang="en-GB" sz="1800" b="1" i="0" dirty="0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elit</a:t>
            </a:r>
            <a:r>
              <a:rPr lang="en-GB" sz="1800" b="1" i="0" dirty="0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800" b="1" i="0" dirty="0" err="1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sed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do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eiusmod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tempor</a:t>
            </a:r>
            <a:endParaRPr lang="en-GB" sz="1800" b="0" i="0" dirty="0"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  <a:p>
            <a:endParaRPr lang="en-GB" sz="1800" b="0" i="0" dirty="0"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1" i="0" dirty="0" err="1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Luctus</a:t>
            </a:r>
            <a:r>
              <a:rPr lang="en-GB" sz="1800" b="1" i="0" dirty="0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accumsan</a:t>
            </a:r>
            <a:r>
              <a:rPr lang="en-GB" sz="1800" b="1" i="0" dirty="0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tortor</a:t>
            </a:r>
            <a:r>
              <a:rPr lang="en-GB" sz="1800" b="1" i="0" dirty="0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posuere</a:t>
            </a:r>
            <a:r>
              <a:rPr lang="en-GB" sz="1800" b="1" i="0" dirty="0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ac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consequat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semper. </a:t>
            </a:r>
          </a:p>
          <a:p>
            <a:endParaRPr lang="en-GB" sz="1800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Dictumst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quisque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sagittis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purus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sit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>
                <a:solidFill>
                  <a:schemeClr val="accent2"/>
                </a:solidFill>
                <a:effectLst/>
                <a:latin typeface="Garamond" panose="02020404030301010803" pitchFamily="18" charset="0"/>
              </a:rPr>
              <a:t>gravida in fermentum et</a:t>
            </a:r>
            <a:endParaRPr lang="en-GB" sz="1800" b="1" dirty="0">
              <a:solidFill>
                <a:schemeClr val="accent2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7" name="Google Shape;377;p34"/>
          <p:cNvGrpSpPr/>
          <p:nvPr/>
        </p:nvGrpSpPr>
        <p:grpSpPr>
          <a:xfrm>
            <a:off x="10232527" y="1128100"/>
            <a:ext cx="1959481" cy="5729639"/>
            <a:chOff x="9951642" y="-203200"/>
            <a:chExt cx="2240431" cy="6857736"/>
          </a:xfrm>
        </p:grpSpPr>
        <p:sp>
          <p:nvSpPr>
            <p:cNvPr id="378" name="Google Shape;378;p34"/>
            <p:cNvSpPr/>
            <p:nvPr/>
          </p:nvSpPr>
          <p:spPr>
            <a:xfrm rot="5400000">
              <a:off x="11385469" y="634445"/>
              <a:ext cx="1135066" cy="477997"/>
            </a:xfrm>
            <a:custGeom>
              <a:avLst/>
              <a:gdLst/>
              <a:ahLst/>
              <a:cxnLst/>
              <a:rect l="l" t="t" r="r" b="b"/>
              <a:pathLst>
                <a:path w="1135066" h="477997" extrusionOk="0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" name="Google Shape;379;p34"/>
            <p:cNvSpPr/>
            <p:nvPr/>
          </p:nvSpPr>
          <p:spPr>
            <a:xfrm>
              <a:off x="10071676" y="2819600"/>
              <a:ext cx="812400" cy="812400"/>
            </a:xfrm>
            <a:prstGeom prst="ellipse">
              <a:avLst/>
            </a:prstGeom>
            <a:noFill/>
            <a:ln w="1270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" name="Google Shape;380;p34"/>
            <p:cNvSpPr/>
            <p:nvPr/>
          </p:nvSpPr>
          <p:spPr>
            <a:xfrm>
              <a:off x="10071676" y="-203200"/>
              <a:ext cx="1406515" cy="984880"/>
            </a:xfrm>
            <a:custGeom>
              <a:avLst/>
              <a:gdLst/>
              <a:ahLst/>
              <a:cxnLst/>
              <a:rect l="l" t="t" r="r" b="b"/>
              <a:pathLst>
                <a:path w="2315251" h="1550992" extrusionOk="0">
                  <a:moveTo>
                    <a:pt x="0" y="0"/>
                  </a:moveTo>
                  <a:lnTo>
                    <a:pt x="138700" y="0"/>
                  </a:lnTo>
                  <a:lnTo>
                    <a:pt x="138700" y="1361400"/>
                  </a:lnTo>
                  <a:lnTo>
                    <a:pt x="2107387" y="222673"/>
                  </a:lnTo>
                  <a:lnTo>
                    <a:pt x="1722420" y="0"/>
                  </a:lnTo>
                  <a:lnTo>
                    <a:pt x="1999436" y="0"/>
                  </a:lnTo>
                  <a:lnTo>
                    <a:pt x="2280549" y="162605"/>
                  </a:lnTo>
                  <a:cubicBezTo>
                    <a:pt x="2313720" y="181745"/>
                    <a:pt x="2325104" y="224155"/>
                    <a:pt x="2305953" y="257336"/>
                  </a:cubicBezTo>
                  <a:cubicBezTo>
                    <a:pt x="2299872" y="267889"/>
                    <a:pt x="2291101" y="276648"/>
                    <a:pt x="2280549" y="282740"/>
                  </a:cubicBezTo>
                  <a:lnTo>
                    <a:pt x="104026" y="1541710"/>
                  </a:lnTo>
                  <a:cubicBezTo>
                    <a:pt x="93484" y="1547802"/>
                    <a:pt x="81523" y="1551003"/>
                    <a:pt x="69351" y="1550992"/>
                  </a:cubicBezTo>
                  <a:cubicBezTo>
                    <a:pt x="31049" y="1550992"/>
                    <a:pt x="0" y="1519944"/>
                    <a:pt x="0" y="148164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81" name="Google Shape;381;p34"/>
            <p:cNvCxnSpPr/>
            <p:nvPr/>
          </p:nvCxnSpPr>
          <p:spPr>
            <a:xfrm>
              <a:off x="11353918" y="2217311"/>
              <a:ext cx="0" cy="1597800"/>
            </a:xfrm>
            <a:prstGeom prst="straightConnector1">
              <a:avLst/>
            </a:prstGeom>
            <a:noFill/>
            <a:ln w="127000" cap="rnd" cmpd="sng">
              <a:solidFill>
                <a:schemeClr val="accent4"/>
              </a:solidFill>
              <a:prstDash val="dash"/>
              <a:miter lim="800000"/>
              <a:headEnd type="none" w="sm" len="sm"/>
              <a:tailEnd type="none" w="sm" len="sm"/>
            </a:ln>
          </p:spPr>
        </p:cxnSp>
        <p:sp>
          <p:nvSpPr>
            <p:cNvPr id="382" name="Google Shape;382;p34"/>
            <p:cNvSpPr/>
            <p:nvPr/>
          </p:nvSpPr>
          <p:spPr>
            <a:xfrm>
              <a:off x="11343761" y="4500879"/>
              <a:ext cx="848312" cy="1381887"/>
            </a:xfrm>
            <a:custGeom>
              <a:avLst/>
              <a:gdLst/>
              <a:ahLst/>
              <a:cxnLst/>
              <a:rect l="l" t="t" r="r" b="b"/>
              <a:pathLst>
                <a:path w="1186451" h="1771650" extrusionOk="0">
                  <a:moveTo>
                    <a:pt x="61913" y="0"/>
                  </a:moveTo>
                  <a:lnTo>
                    <a:pt x="1186451" y="0"/>
                  </a:lnTo>
                  <a:lnTo>
                    <a:pt x="1186451" y="123825"/>
                  </a:lnTo>
                  <a:lnTo>
                    <a:pt x="123825" y="123825"/>
                  </a:lnTo>
                  <a:lnTo>
                    <a:pt x="123825" y="1647825"/>
                  </a:lnTo>
                  <a:lnTo>
                    <a:pt x="1186451" y="1647825"/>
                  </a:lnTo>
                  <a:lnTo>
                    <a:pt x="1186451" y="1771650"/>
                  </a:lnTo>
                  <a:lnTo>
                    <a:pt x="61913" y="1771650"/>
                  </a:lnTo>
                  <a:cubicBezTo>
                    <a:pt x="27719" y="1771650"/>
                    <a:pt x="0" y="1743932"/>
                    <a:pt x="0" y="1709738"/>
                  </a:cubicBezTo>
                  <a:lnTo>
                    <a:pt x="0" y="61913"/>
                  </a:lnTo>
                  <a:cubicBezTo>
                    <a:pt x="0" y="27719"/>
                    <a:pt x="27719" y="0"/>
                    <a:pt x="619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3" name="Google Shape;383;p34"/>
            <p:cNvSpPr/>
            <p:nvPr/>
          </p:nvSpPr>
          <p:spPr>
            <a:xfrm>
              <a:off x="9951642" y="5820590"/>
              <a:ext cx="1123425" cy="833946"/>
            </a:xfrm>
            <a:custGeom>
              <a:avLst/>
              <a:gdLst/>
              <a:ahLst/>
              <a:cxnLst/>
              <a:rect l="l" t="t" r="r" b="b"/>
              <a:pathLst>
                <a:path w="2643352" h="1895331" extrusionOk="0">
                  <a:moveTo>
                    <a:pt x="1321676" y="0"/>
                  </a:moveTo>
                  <a:cubicBezTo>
                    <a:pt x="2051617" y="0"/>
                    <a:pt x="2643352" y="591735"/>
                    <a:pt x="2643352" y="1321676"/>
                  </a:cubicBezTo>
                  <a:cubicBezTo>
                    <a:pt x="2643352" y="1504161"/>
                    <a:pt x="2606369" y="1678009"/>
                    <a:pt x="2539488" y="1836132"/>
                  </a:cubicBezTo>
                  <a:lnTo>
                    <a:pt x="2510970" y="1895331"/>
                  </a:lnTo>
                  <a:lnTo>
                    <a:pt x="132382" y="1895331"/>
                  </a:lnTo>
                  <a:lnTo>
                    <a:pt x="103864" y="1836132"/>
                  </a:lnTo>
                  <a:cubicBezTo>
                    <a:pt x="36984" y="1678009"/>
                    <a:pt x="0" y="1504161"/>
                    <a:pt x="0" y="1321676"/>
                  </a:cubicBezTo>
                  <a:cubicBezTo>
                    <a:pt x="0" y="591735"/>
                    <a:pt x="591735" y="0"/>
                    <a:pt x="13216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4" name="Google Shape;384;p34"/>
          <p:cNvSpPr/>
          <p:nvPr/>
        </p:nvSpPr>
        <p:spPr>
          <a:xfrm>
            <a:off x="-1" y="1128099"/>
            <a:ext cx="12192000" cy="627600"/>
          </a:xfrm>
          <a:prstGeom prst="rect">
            <a:avLst/>
          </a:prstGeom>
          <a:gradFill>
            <a:gsLst>
              <a:gs pos="0">
                <a:srgbClr val="F5F7FC">
                  <a:alpha val="0"/>
                </a:srgbClr>
              </a:gs>
              <a:gs pos="1000">
                <a:srgbClr val="F5F7FC">
                  <a:alpha val="0"/>
                </a:srgbClr>
              </a:gs>
              <a:gs pos="61000">
                <a:srgbClr val="B3C6E7">
                  <a:alpha val="4705"/>
                </a:srgbClr>
              </a:gs>
              <a:gs pos="85000">
                <a:srgbClr val="B3C6E7">
                  <a:alpha val="9803"/>
                </a:srgbClr>
              </a:gs>
              <a:gs pos="100000">
                <a:srgbClr val="B3C6E7">
                  <a:alpha val="20000"/>
                </a:srgbClr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p34"/>
          <p:cNvSpPr txBox="1"/>
          <p:nvPr/>
        </p:nvSpPr>
        <p:spPr>
          <a:xfrm>
            <a:off x="188347" y="562783"/>
            <a:ext cx="4194242" cy="5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ef"/>
              <a:buNone/>
            </a:pPr>
            <a:r>
              <a:rPr lang="en-US" sz="1600" b="0" i="0" u="none" strike="noStrike" cap="none" dirty="0">
                <a:solidFill>
                  <a:srgbClr val="7F7F7F"/>
                </a:solidFill>
                <a:latin typeface="Garamond"/>
                <a:ea typeface="Garamond"/>
                <a:cs typeface="Garamond"/>
                <a:sym typeface="Garamond"/>
              </a:rPr>
              <a:t>ADVANTAGES 3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8" name="Google Shape;388;p34" descr="A close up of a pool table&#10;&#10;Description automatically generated with low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128098"/>
            <a:ext cx="3743238" cy="572964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3DFB7E0-DD67-4BB0-A1C2-2C995E12513B}"/>
              </a:ext>
            </a:extLst>
          </p:cNvPr>
          <p:cNvSpPr txBox="1"/>
          <p:nvPr/>
        </p:nvSpPr>
        <p:spPr>
          <a:xfrm>
            <a:off x="4193123" y="4104057"/>
            <a:ext cx="493505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Lorem ipsum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dolor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sit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800" b="1" i="0" dirty="0" err="1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consectetur</a:t>
            </a:r>
            <a:r>
              <a:rPr lang="en-GB" sz="1800" b="1" i="0" dirty="0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adipiscing</a:t>
            </a:r>
            <a:r>
              <a:rPr lang="en-GB" sz="1800" b="1" i="0" dirty="0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elit</a:t>
            </a:r>
            <a:r>
              <a:rPr lang="en-GB" sz="1800" b="1" i="0" dirty="0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800" b="1" i="0" dirty="0" err="1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sed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do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eiusmod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tempor</a:t>
            </a:r>
            <a:endParaRPr lang="en-GB" sz="1800" b="0" i="0" dirty="0"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  <a:p>
            <a:endParaRPr lang="en-GB" sz="1800" b="0" i="0" dirty="0"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1" i="0" dirty="0" err="1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Luctus</a:t>
            </a:r>
            <a:r>
              <a:rPr lang="en-GB" sz="1800" b="1" i="0" dirty="0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accumsan</a:t>
            </a:r>
            <a:r>
              <a:rPr lang="en-GB" sz="1800" b="1" i="0" dirty="0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tortor</a:t>
            </a:r>
            <a:r>
              <a:rPr lang="en-GB" sz="1800" b="1" i="0" dirty="0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posuere</a:t>
            </a:r>
            <a:r>
              <a:rPr lang="en-GB" sz="1800" b="1" i="0" dirty="0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ac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consequat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semper. </a:t>
            </a:r>
          </a:p>
          <a:p>
            <a:endParaRPr lang="en-GB" sz="1800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Dictumst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quisque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sagittis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purus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sit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>
                <a:solidFill>
                  <a:schemeClr val="accent2"/>
                </a:solidFill>
                <a:effectLst/>
                <a:latin typeface="Garamond" panose="02020404030301010803" pitchFamily="18" charset="0"/>
              </a:rPr>
              <a:t>gravida in fermentum et</a:t>
            </a:r>
            <a:endParaRPr lang="en-GB" sz="1800" b="1" dirty="0">
              <a:solidFill>
                <a:schemeClr val="accent2"/>
              </a:solidFill>
              <a:latin typeface="Garamond" panose="02020404030301010803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99CBEEA-04C6-4A97-9EF9-6F6CCE47BF6A}"/>
              </a:ext>
            </a:extLst>
          </p:cNvPr>
          <p:cNvSpPr txBox="1"/>
          <p:nvPr/>
        </p:nvSpPr>
        <p:spPr>
          <a:xfrm>
            <a:off x="4244690" y="1355952"/>
            <a:ext cx="4831921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Lorem ipsum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dolor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sit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consectetur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adipiscing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elit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sed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do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eiusmod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tempor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incididunt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labore et dolore magna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Pharetra sit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aliquam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id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diam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ultricies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endParaRPr lang="en-GB" sz="1800" i="0" dirty="0"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  <a:p>
            <a:br>
              <a:rPr lang="en-GB" sz="1800" dirty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Eget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egestas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purus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viverra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accumsan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Luctus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accumsan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tortor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posuere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ac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consequat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semper.. </a:t>
            </a:r>
          </a:p>
          <a:p>
            <a:endParaRPr lang="en-GB" sz="1800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3" name="Google Shape;393;p35"/>
          <p:cNvGrpSpPr/>
          <p:nvPr/>
        </p:nvGrpSpPr>
        <p:grpSpPr>
          <a:xfrm>
            <a:off x="10232527" y="1128100"/>
            <a:ext cx="1959481" cy="5729639"/>
            <a:chOff x="9951642" y="-203200"/>
            <a:chExt cx="2240431" cy="6857736"/>
          </a:xfrm>
        </p:grpSpPr>
        <p:sp>
          <p:nvSpPr>
            <p:cNvPr id="394" name="Google Shape;394;p35"/>
            <p:cNvSpPr/>
            <p:nvPr/>
          </p:nvSpPr>
          <p:spPr>
            <a:xfrm rot="5400000">
              <a:off x="11385469" y="634445"/>
              <a:ext cx="1135066" cy="477997"/>
            </a:xfrm>
            <a:custGeom>
              <a:avLst/>
              <a:gdLst/>
              <a:ahLst/>
              <a:cxnLst/>
              <a:rect l="l" t="t" r="r" b="b"/>
              <a:pathLst>
                <a:path w="1135066" h="477997" extrusionOk="0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" name="Google Shape;395;p35"/>
            <p:cNvSpPr/>
            <p:nvPr/>
          </p:nvSpPr>
          <p:spPr>
            <a:xfrm>
              <a:off x="10071676" y="2819600"/>
              <a:ext cx="812400" cy="812400"/>
            </a:xfrm>
            <a:prstGeom prst="ellipse">
              <a:avLst/>
            </a:prstGeom>
            <a:noFill/>
            <a:ln w="1270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" name="Google Shape;396;p35"/>
            <p:cNvSpPr/>
            <p:nvPr/>
          </p:nvSpPr>
          <p:spPr>
            <a:xfrm>
              <a:off x="10071676" y="-203200"/>
              <a:ext cx="1406515" cy="984880"/>
            </a:xfrm>
            <a:custGeom>
              <a:avLst/>
              <a:gdLst/>
              <a:ahLst/>
              <a:cxnLst/>
              <a:rect l="l" t="t" r="r" b="b"/>
              <a:pathLst>
                <a:path w="2315251" h="1550992" extrusionOk="0">
                  <a:moveTo>
                    <a:pt x="0" y="0"/>
                  </a:moveTo>
                  <a:lnTo>
                    <a:pt x="138700" y="0"/>
                  </a:lnTo>
                  <a:lnTo>
                    <a:pt x="138700" y="1361400"/>
                  </a:lnTo>
                  <a:lnTo>
                    <a:pt x="2107387" y="222673"/>
                  </a:lnTo>
                  <a:lnTo>
                    <a:pt x="1722420" y="0"/>
                  </a:lnTo>
                  <a:lnTo>
                    <a:pt x="1999436" y="0"/>
                  </a:lnTo>
                  <a:lnTo>
                    <a:pt x="2280549" y="162605"/>
                  </a:lnTo>
                  <a:cubicBezTo>
                    <a:pt x="2313720" y="181745"/>
                    <a:pt x="2325104" y="224155"/>
                    <a:pt x="2305953" y="257336"/>
                  </a:cubicBezTo>
                  <a:cubicBezTo>
                    <a:pt x="2299872" y="267889"/>
                    <a:pt x="2291101" y="276648"/>
                    <a:pt x="2280549" y="282740"/>
                  </a:cubicBezTo>
                  <a:lnTo>
                    <a:pt x="104026" y="1541710"/>
                  </a:lnTo>
                  <a:cubicBezTo>
                    <a:pt x="93484" y="1547802"/>
                    <a:pt x="81523" y="1551003"/>
                    <a:pt x="69351" y="1550992"/>
                  </a:cubicBezTo>
                  <a:cubicBezTo>
                    <a:pt x="31049" y="1550992"/>
                    <a:pt x="0" y="1519944"/>
                    <a:pt x="0" y="148164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97" name="Google Shape;397;p35"/>
            <p:cNvCxnSpPr/>
            <p:nvPr/>
          </p:nvCxnSpPr>
          <p:spPr>
            <a:xfrm>
              <a:off x="11353918" y="2217311"/>
              <a:ext cx="0" cy="1597800"/>
            </a:xfrm>
            <a:prstGeom prst="straightConnector1">
              <a:avLst/>
            </a:prstGeom>
            <a:noFill/>
            <a:ln w="127000" cap="rnd" cmpd="sng">
              <a:solidFill>
                <a:schemeClr val="accent4"/>
              </a:solidFill>
              <a:prstDash val="dash"/>
              <a:miter lim="800000"/>
              <a:headEnd type="none" w="sm" len="sm"/>
              <a:tailEnd type="none" w="sm" len="sm"/>
            </a:ln>
          </p:spPr>
        </p:cxnSp>
        <p:sp>
          <p:nvSpPr>
            <p:cNvPr id="398" name="Google Shape;398;p35"/>
            <p:cNvSpPr/>
            <p:nvPr/>
          </p:nvSpPr>
          <p:spPr>
            <a:xfrm>
              <a:off x="11343761" y="4500879"/>
              <a:ext cx="848312" cy="1381887"/>
            </a:xfrm>
            <a:custGeom>
              <a:avLst/>
              <a:gdLst/>
              <a:ahLst/>
              <a:cxnLst/>
              <a:rect l="l" t="t" r="r" b="b"/>
              <a:pathLst>
                <a:path w="1186451" h="1771650" extrusionOk="0">
                  <a:moveTo>
                    <a:pt x="61913" y="0"/>
                  </a:moveTo>
                  <a:lnTo>
                    <a:pt x="1186451" y="0"/>
                  </a:lnTo>
                  <a:lnTo>
                    <a:pt x="1186451" y="123825"/>
                  </a:lnTo>
                  <a:lnTo>
                    <a:pt x="123825" y="123825"/>
                  </a:lnTo>
                  <a:lnTo>
                    <a:pt x="123825" y="1647825"/>
                  </a:lnTo>
                  <a:lnTo>
                    <a:pt x="1186451" y="1647825"/>
                  </a:lnTo>
                  <a:lnTo>
                    <a:pt x="1186451" y="1771650"/>
                  </a:lnTo>
                  <a:lnTo>
                    <a:pt x="61913" y="1771650"/>
                  </a:lnTo>
                  <a:cubicBezTo>
                    <a:pt x="27719" y="1771650"/>
                    <a:pt x="0" y="1743932"/>
                    <a:pt x="0" y="1709738"/>
                  </a:cubicBezTo>
                  <a:lnTo>
                    <a:pt x="0" y="61913"/>
                  </a:lnTo>
                  <a:cubicBezTo>
                    <a:pt x="0" y="27719"/>
                    <a:pt x="27719" y="0"/>
                    <a:pt x="619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9" name="Google Shape;399;p35"/>
            <p:cNvSpPr/>
            <p:nvPr/>
          </p:nvSpPr>
          <p:spPr>
            <a:xfrm>
              <a:off x="9951642" y="5820590"/>
              <a:ext cx="1123425" cy="833946"/>
            </a:xfrm>
            <a:custGeom>
              <a:avLst/>
              <a:gdLst/>
              <a:ahLst/>
              <a:cxnLst/>
              <a:rect l="l" t="t" r="r" b="b"/>
              <a:pathLst>
                <a:path w="2643352" h="1895331" extrusionOk="0">
                  <a:moveTo>
                    <a:pt x="1321676" y="0"/>
                  </a:moveTo>
                  <a:cubicBezTo>
                    <a:pt x="2051617" y="0"/>
                    <a:pt x="2643352" y="591735"/>
                    <a:pt x="2643352" y="1321676"/>
                  </a:cubicBezTo>
                  <a:cubicBezTo>
                    <a:pt x="2643352" y="1504161"/>
                    <a:pt x="2606369" y="1678009"/>
                    <a:pt x="2539488" y="1836132"/>
                  </a:cubicBezTo>
                  <a:lnTo>
                    <a:pt x="2510970" y="1895331"/>
                  </a:lnTo>
                  <a:lnTo>
                    <a:pt x="132382" y="1895331"/>
                  </a:lnTo>
                  <a:lnTo>
                    <a:pt x="103864" y="1836132"/>
                  </a:lnTo>
                  <a:cubicBezTo>
                    <a:pt x="36984" y="1678009"/>
                    <a:pt x="0" y="1504161"/>
                    <a:pt x="0" y="1321676"/>
                  </a:cubicBezTo>
                  <a:cubicBezTo>
                    <a:pt x="0" y="591735"/>
                    <a:pt x="591735" y="0"/>
                    <a:pt x="13216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0" name="Google Shape;400;p35"/>
          <p:cNvSpPr/>
          <p:nvPr/>
        </p:nvSpPr>
        <p:spPr>
          <a:xfrm>
            <a:off x="-1" y="1128099"/>
            <a:ext cx="12192000" cy="627600"/>
          </a:xfrm>
          <a:prstGeom prst="rect">
            <a:avLst/>
          </a:prstGeom>
          <a:gradFill>
            <a:gsLst>
              <a:gs pos="0">
                <a:srgbClr val="F5F7FC">
                  <a:alpha val="0"/>
                </a:srgbClr>
              </a:gs>
              <a:gs pos="1000">
                <a:srgbClr val="F5F7FC">
                  <a:alpha val="0"/>
                </a:srgbClr>
              </a:gs>
              <a:gs pos="61000">
                <a:srgbClr val="B3C6E7">
                  <a:alpha val="4705"/>
                </a:srgbClr>
              </a:gs>
              <a:gs pos="85000">
                <a:srgbClr val="B3C6E7">
                  <a:alpha val="9803"/>
                </a:srgbClr>
              </a:gs>
              <a:gs pos="100000">
                <a:srgbClr val="B3C6E7">
                  <a:alpha val="20000"/>
                </a:srgbClr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p35"/>
          <p:cNvSpPr txBox="1"/>
          <p:nvPr/>
        </p:nvSpPr>
        <p:spPr>
          <a:xfrm>
            <a:off x="188346" y="562783"/>
            <a:ext cx="5721041" cy="5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ef"/>
              <a:buNone/>
            </a:pPr>
            <a:r>
              <a:rPr lang="en-US" sz="1600" b="0" i="0" u="none" strike="noStrike" cap="none">
                <a:solidFill>
                  <a:srgbClr val="7F7F7F"/>
                </a:solidFill>
                <a:latin typeface="Garamond"/>
                <a:ea typeface="Garamond"/>
                <a:cs typeface="Garamond"/>
                <a:sym typeface="Garamond"/>
              </a:rPr>
              <a:t>ENGAGING AND ADAPTING WITH THE COMMUNITY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F77ECC-BF26-4CD7-90F7-964D369220FE}"/>
              </a:ext>
            </a:extLst>
          </p:cNvPr>
          <p:cNvSpPr txBox="1"/>
          <p:nvPr/>
        </p:nvSpPr>
        <p:spPr>
          <a:xfrm>
            <a:off x="1812152" y="2083989"/>
            <a:ext cx="7673969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Lorem ipsum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dolor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sit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800" b="1" i="0" dirty="0" err="1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consectetur</a:t>
            </a:r>
            <a:r>
              <a:rPr lang="en-GB" sz="1800" b="1" i="0" dirty="0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adipiscing</a:t>
            </a:r>
            <a:r>
              <a:rPr lang="en-GB" sz="1800" b="1" i="0" dirty="0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elit</a:t>
            </a:r>
            <a:r>
              <a:rPr lang="en-GB" sz="1800" b="1" i="0" dirty="0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800" b="1" i="0" dirty="0" err="1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sed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do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eiusmod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tempor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incididunt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labore et dolore magna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Pharetra sit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aliquam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id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diam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ultricies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endParaRPr lang="en-GB" sz="1800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b="0" i="0" dirty="0"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Eget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egestas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purus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viverra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accumsan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800" b="1" i="0" dirty="0" err="1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Luctus</a:t>
            </a:r>
            <a:r>
              <a:rPr lang="en-GB" sz="1800" b="1" i="0" dirty="0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accumsan</a:t>
            </a:r>
            <a:r>
              <a:rPr lang="en-GB" sz="1800" b="1" i="0" dirty="0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tortor</a:t>
            </a:r>
            <a:r>
              <a:rPr lang="en-GB" sz="1800" b="1" i="0" dirty="0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posuere</a:t>
            </a:r>
            <a:r>
              <a:rPr lang="en-GB" sz="1800" b="1" i="0" dirty="0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ac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consequat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semper.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Odio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morbi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quis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commodo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odio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Viverra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justo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nec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ultrices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dui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sapien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</a:p>
          <a:p>
            <a:endParaRPr lang="en-GB" sz="1800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Convallis </a:t>
            </a:r>
            <a:r>
              <a:rPr lang="en-GB" sz="1800" b="1" i="0" dirty="0" err="1">
                <a:solidFill>
                  <a:schemeClr val="accent4"/>
                </a:solidFill>
                <a:effectLst/>
                <a:latin typeface="Garamond" panose="02020404030301010803" pitchFamily="18" charset="0"/>
              </a:rPr>
              <a:t>convallis</a:t>
            </a:r>
            <a:r>
              <a:rPr lang="en-GB" sz="1800" b="1" i="0" dirty="0">
                <a:solidFill>
                  <a:schemeClr val="accent4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4"/>
                </a:solidFill>
                <a:effectLst/>
                <a:latin typeface="Garamond" panose="02020404030301010803" pitchFamily="18" charset="0"/>
              </a:rPr>
              <a:t>tellus</a:t>
            </a:r>
            <a:r>
              <a:rPr lang="en-GB" sz="1800" b="1" i="0" dirty="0">
                <a:solidFill>
                  <a:schemeClr val="accent4"/>
                </a:solidFill>
                <a:effectLst/>
                <a:latin typeface="Garamond" panose="02020404030301010803" pitchFamily="18" charset="0"/>
              </a:rPr>
              <a:t> id </a:t>
            </a:r>
            <a:r>
              <a:rPr lang="en-GB" sz="1800" b="1" i="0" dirty="0" err="1">
                <a:solidFill>
                  <a:schemeClr val="accent4"/>
                </a:solidFill>
                <a:effectLst/>
                <a:latin typeface="Garamond" panose="02020404030301010803" pitchFamily="18" charset="0"/>
              </a:rPr>
              <a:t>interdum</a:t>
            </a:r>
            <a:r>
              <a:rPr lang="en-GB" sz="1800" b="1" i="0" dirty="0">
                <a:solidFill>
                  <a:schemeClr val="accent4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4"/>
                </a:solidFill>
                <a:effectLst/>
                <a:latin typeface="Garamond" panose="02020404030301010803" pitchFamily="18" charset="0"/>
              </a:rPr>
              <a:t>velit</a:t>
            </a:r>
            <a:r>
              <a:rPr lang="en-GB" sz="1800" b="1" i="0" dirty="0">
                <a:solidFill>
                  <a:schemeClr val="accent4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4"/>
                </a:solidFill>
                <a:effectLst/>
                <a:latin typeface="Garamond" panose="02020404030301010803" pitchFamily="18" charset="0"/>
              </a:rPr>
              <a:t>laoreet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Egestas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quis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ipsum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suspendisse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ultrices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Dictumst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quisque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sagittis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purus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sit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consequat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Mauris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augue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neque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>
                <a:solidFill>
                  <a:schemeClr val="accent2"/>
                </a:solidFill>
                <a:effectLst/>
                <a:latin typeface="Garamond" panose="02020404030301010803" pitchFamily="18" charset="0"/>
              </a:rPr>
              <a:t>gravida in fermentum et</a:t>
            </a:r>
            <a:endParaRPr lang="en-GB" sz="1800" b="1" dirty="0">
              <a:solidFill>
                <a:schemeClr val="accent2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7" name="Google Shape;407;p36"/>
          <p:cNvCxnSpPr/>
          <p:nvPr/>
        </p:nvCxnSpPr>
        <p:spPr>
          <a:xfrm>
            <a:off x="4367828" y="2518834"/>
            <a:ext cx="2261942" cy="1391087"/>
          </a:xfrm>
          <a:prstGeom prst="straightConnector1">
            <a:avLst/>
          </a:prstGeom>
          <a:noFill/>
          <a:ln w="9525" cap="flat" cmpd="sng">
            <a:solidFill>
              <a:srgbClr val="222A35"/>
            </a:solidFill>
            <a:prstDash val="solid"/>
            <a:round/>
            <a:headEnd type="none" w="sm" len="sm"/>
            <a:tailEnd type="triangle" w="med" len="med"/>
          </a:ln>
        </p:spPr>
      </p:cxnSp>
      <p:grpSp>
        <p:nvGrpSpPr>
          <p:cNvPr id="408" name="Google Shape;408;p36"/>
          <p:cNvGrpSpPr/>
          <p:nvPr/>
        </p:nvGrpSpPr>
        <p:grpSpPr>
          <a:xfrm>
            <a:off x="10232527" y="1128100"/>
            <a:ext cx="1959481" cy="5729639"/>
            <a:chOff x="9951642" y="-203200"/>
            <a:chExt cx="2240431" cy="6857736"/>
          </a:xfrm>
        </p:grpSpPr>
        <p:sp>
          <p:nvSpPr>
            <p:cNvPr id="409" name="Google Shape;409;p36"/>
            <p:cNvSpPr/>
            <p:nvPr/>
          </p:nvSpPr>
          <p:spPr>
            <a:xfrm rot="5400000">
              <a:off x="11385469" y="634445"/>
              <a:ext cx="1135066" cy="477997"/>
            </a:xfrm>
            <a:custGeom>
              <a:avLst/>
              <a:gdLst/>
              <a:ahLst/>
              <a:cxnLst/>
              <a:rect l="l" t="t" r="r" b="b"/>
              <a:pathLst>
                <a:path w="1135066" h="477997" extrusionOk="0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0" name="Google Shape;410;p36"/>
            <p:cNvSpPr/>
            <p:nvPr/>
          </p:nvSpPr>
          <p:spPr>
            <a:xfrm>
              <a:off x="10071676" y="2819600"/>
              <a:ext cx="812400" cy="812400"/>
            </a:xfrm>
            <a:prstGeom prst="ellipse">
              <a:avLst/>
            </a:prstGeom>
            <a:noFill/>
            <a:ln w="1270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1" name="Google Shape;411;p36"/>
            <p:cNvSpPr/>
            <p:nvPr/>
          </p:nvSpPr>
          <p:spPr>
            <a:xfrm>
              <a:off x="10071676" y="-203200"/>
              <a:ext cx="1406515" cy="984880"/>
            </a:xfrm>
            <a:custGeom>
              <a:avLst/>
              <a:gdLst/>
              <a:ahLst/>
              <a:cxnLst/>
              <a:rect l="l" t="t" r="r" b="b"/>
              <a:pathLst>
                <a:path w="2315251" h="1550992" extrusionOk="0">
                  <a:moveTo>
                    <a:pt x="0" y="0"/>
                  </a:moveTo>
                  <a:lnTo>
                    <a:pt x="138700" y="0"/>
                  </a:lnTo>
                  <a:lnTo>
                    <a:pt x="138700" y="1361400"/>
                  </a:lnTo>
                  <a:lnTo>
                    <a:pt x="2107387" y="222673"/>
                  </a:lnTo>
                  <a:lnTo>
                    <a:pt x="1722420" y="0"/>
                  </a:lnTo>
                  <a:lnTo>
                    <a:pt x="1999436" y="0"/>
                  </a:lnTo>
                  <a:lnTo>
                    <a:pt x="2280549" y="162605"/>
                  </a:lnTo>
                  <a:cubicBezTo>
                    <a:pt x="2313720" y="181745"/>
                    <a:pt x="2325104" y="224155"/>
                    <a:pt x="2305953" y="257336"/>
                  </a:cubicBezTo>
                  <a:cubicBezTo>
                    <a:pt x="2299872" y="267889"/>
                    <a:pt x="2291101" y="276648"/>
                    <a:pt x="2280549" y="282740"/>
                  </a:cubicBezTo>
                  <a:lnTo>
                    <a:pt x="104026" y="1541710"/>
                  </a:lnTo>
                  <a:cubicBezTo>
                    <a:pt x="93484" y="1547802"/>
                    <a:pt x="81523" y="1551003"/>
                    <a:pt x="69351" y="1550992"/>
                  </a:cubicBezTo>
                  <a:cubicBezTo>
                    <a:pt x="31049" y="1550992"/>
                    <a:pt x="0" y="1519944"/>
                    <a:pt x="0" y="148164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412" name="Google Shape;412;p36"/>
            <p:cNvCxnSpPr/>
            <p:nvPr/>
          </p:nvCxnSpPr>
          <p:spPr>
            <a:xfrm>
              <a:off x="11353918" y="2217311"/>
              <a:ext cx="0" cy="1597800"/>
            </a:xfrm>
            <a:prstGeom prst="straightConnector1">
              <a:avLst/>
            </a:prstGeom>
            <a:noFill/>
            <a:ln w="127000" cap="rnd" cmpd="sng">
              <a:solidFill>
                <a:schemeClr val="accent4"/>
              </a:solidFill>
              <a:prstDash val="dash"/>
              <a:miter lim="800000"/>
              <a:headEnd type="none" w="sm" len="sm"/>
              <a:tailEnd type="none" w="sm" len="sm"/>
            </a:ln>
          </p:spPr>
        </p:cxnSp>
        <p:sp>
          <p:nvSpPr>
            <p:cNvPr id="413" name="Google Shape;413;p36"/>
            <p:cNvSpPr/>
            <p:nvPr/>
          </p:nvSpPr>
          <p:spPr>
            <a:xfrm>
              <a:off x="11343761" y="4500879"/>
              <a:ext cx="848312" cy="1381887"/>
            </a:xfrm>
            <a:custGeom>
              <a:avLst/>
              <a:gdLst/>
              <a:ahLst/>
              <a:cxnLst/>
              <a:rect l="l" t="t" r="r" b="b"/>
              <a:pathLst>
                <a:path w="1186451" h="1771650" extrusionOk="0">
                  <a:moveTo>
                    <a:pt x="61913" y="0"/>
                  </a:moveTo>
                  <a:lnTo>
                    <a:pt x="1186451" y="0"/>
                  </a:lnTo>
                  <a:lnTo>
                    <a:pt x="1186451" y="123825"/>
                  </a:lnTo>
                  <a:lnTo>
                    <a:pt x="123825" y="123825"/>
                  </a:lnTo>
                  <a:lnTo>
                    <a:pt x="123825" y="1647825"/>
                  </a:lnTo>
                  <a:lnTo>
                    <a:pt x="1186451" y="1647825"/>
                  </a:lnTo>
                  <a:lnTo>
                    <a:pt x="1186451" y="1771650"/>
                  </a:lnTo>
                  <a:lnTo>
                    <a:pt x="61913" y="1771650"/>
                  </a:lnTo>
                  <a:cubicBezTo>
                    <a:pt x="27719" y="1771650"/>
                    <a:pt x="0" y="1743932"/>
                    <a:pt x="0" y="1709738"/>
                  </a:cubicBezTo>
                  <a:lnTo>
                    <a:pt x="0" y="61913"/>
                  </a:lnTo>
                  <a:cubicBezTo>
                    <a:pt x="0" y="27719"/>
                    <a:pt x="27719" y="0"/>
                    <a:pt x="619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4" name="Google Shape;414;p36"/>
            <p:cNvSpPr/>
            <p:nvPr/>
          </p:nvSpPr>
          <p:spPr>
            <a:xfrm>
              <a:off x="9951642" y="5820590"/>
              <a:ext cx="1123425" cy="833946"/>
            </a:xfrm>
            <a:custGeom>
              <a:avLst/>
              <a:gdLst/>
              <a:ahLst/>
              <a:cxnLst/>
              <a:rect l="l" t="t" r="r" b="b"/>
              <a:pathLst>
                <a:path w="2643352" h="1895331" extrusionOk="0">
                  <a:moveTo>
                    <a:pt x="1321676" y="0"/>
                  </a:moveTo>
                  <a:cubicBezTo>
                    <a:pt x="2051617" y="0"/>
                    <a:pt x="2643352" y="591735"/>
                    <a:pt x="2643352" y="1321676"/>
                  </a:cubicBezTo>
                  <a:cubicBezTo>
                    <a:pt x="2643352" y="1504161"/>
                    <a:pt x="2606369" y="1678009"/>
                    <a:pt x="2539488" y="1836132"/>
                  </a:cubicBezTo>
                  <a:lnTo>
                    <a:pt x="2510970" y="1895331"/>
                  </a:lnTo>
                  <a:lnTo>
                    <a:pt x="132382" y="1895331"/>
                  </a:lnTo>
                  <a:lnTo>
                    <a:pt x="103864" y="1836132"/>
                  </a:lnTo>
                  <a:cubicBezTo>
                    <a:pt x="36984" y="1678009"/>
                    <a:pt x="0" y="1504161"/>
                    <a:pt x="0" y="1321676"/>
                  </a:cubicBezTo>
                  <a:cubicBezTo>
                    <a:pt x="0" y="591735"/>
                    <a:pt x="591735" y="0"/>
                    <a:pt x="13216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5" name="Google Shape;415;p36"/>
          <p:cNvSpPr/>
          <p:nvPr/>
        </p:nvSpPr>
        <p:spPr>
          <a:xfrm>
            <a:off x="-1" y="1128098"/>
            <a:ext cx="12192000" cy="627600"/>
          </a:xfrm>
          <a:prstGeom prst="rect">
            <a:avLst/>
          </a:prstGeom>
          <a:gradFill>
            <a:gsLst>
              <a:gs pos="0">
                <a:srgbClr val="F5F7FC">
                  <a:alpha val="0"/>
                </a:srgbClr>
              </a:gs>
              <a:gs pos="1000">
                <a:srgbClr val="F5F7FC">
                  <a:alpha val="0"/>
                </a:srgbClr>
              </a:gs>
              <a:gs pos="61000">
                <a:srgbClr val="B3C6E7">
                  <a:alpha val="5098"/>
                </a:srgbClr>
              </a:gs>
              <a:gs pos="85000">
                <a:srgbClr val="B3C6E7">
                  <a:alpha val="10196"/>
                </a:srgbClr>
              </a:gs>
              <a:gs pos="100000">
                <a:srgbClr val="B3C6E7">
                  <a:alpha val="20000"/>
                </a:srgbClr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36"/>
          <p:cNvSpPr txBox="1"/>
          <p:nvPr/>
        </p:nvSpPr>
        <p:spPr>
          <a:xfrm>
            <a:off x="1401781" y="5204779"/>
            <a:ext cx="1526700" cy="230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17" name="Google Shape;417;p36"/>
          <p:cNvCxnSpPr/>
          <p:nvPr/>
        </p:nvCxnSpPr>
        <p:spPr>
          <a:xfrm rot="10800000" flipH="1">
            <a:off x="4367828" y="4547558"/>
            <a:ext cx="2326255" cy="1567423"/>
          </a:xfrm>
          <a:prstGeom prst="straightConnector1">
            <a:avLst/>
          </a:prstGeom>
          <a:noFill/>
          <a:ln w="9525" cap="flat" cmpd="sng">
            <a:solidFill>
              <a:srgbClr val="222A35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18" name="Google Shape;418;p36"/>
          <p:cNvSpPr txBox="1"/>
          <p:nvPr/>
        </p:nvSpPr>
        <p:spPr>
          <a:xfrm>
            <a:off x="600997" y="2115402"/>
            <a:ext cx="3622207" cy="750507"/>
          </a:xfrm>
          <a:prstGeom prst="rect">
            <a:avLst/>
          </a:prstGeom>
          <a:solidFill>
            <a:srgbClr val="E1EF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Bullets</a:t>
            </a:r>
            <a:endParaRPr sz="1200" b="0" i="0" u="none" strike="noStrike" cap="none" dirty="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19" name="Google Shape;419;p36"/>
          <p:cNvSpPr txBox="1"/>
          <p:nvPr/>
        </p:nvSpPr>
        <p:spPr>
          <a:xfrm>
            <a:off x="188347" y="562783"/>
            <a:ext cx="2528173" cy="5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ef"/>
              <a:buNone/>
            </a:pPr>
            <a:r>
              <a:rPr lang="en-US" sz="1600" b="0" i="0" u="none" strike="noStrike" cap="none">
                <a:solidFill>
                  <a:srgbClr val="7F7F7F"/>
                </a:solidFill>
                <a:latin typeface="Garamond"/>
                <a:ea typeface="Garamond"/>
                <a:cs typeface="Garamond"/>
                <a:sym typeface="Garamond"/>
              </a:rPr>
              <a:t>REVENUE STREAMS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36"/>
          <p:cNvSpPr txBox="1"/>
          <p:nvPr/>
        </p:nvSpPr>
        <p:spPr>
          <a:xfrm>
            <a:off x="446473" y="4629517"/>
            <a:ext cx="1526700" cy="230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22" name="Google Shape;422;p36"/>
          <p:cNvGrpSpPr/>
          <p:nvPr/>
        </p:nvGrpSpPr>
        <p:grpSpPr>
          <a:xfrm>
            <a:off x="504318" y="1297785"/>
            <a:ext cx="1203000" cy="879464"/>
            <a:chOff x="2440338" y="811677"/>
            <a:chExt cx="1203000" cy="879464"/>
          </a:xfrm>
        </p:grpSpPr>
        <p:sp>
          <p:nvSpPr>
            <p:cNvPr id="423" name="Google Shape;423;p36"/>
            <p:cNvSpPr/>
            <p:nvPr/>
          </p:nvSpPr>
          <p:spPr>
            <a:xfrm>
              <a:off x="2795469" y="811677"/>
              <a:ext cx="518700" cy="518700"/>
            </a:xfrm>
            <a:prstGeom prst="smileyFace">
              <a:avLst>
                <a:gd name="adj" fmla="val 4653"/>
              </a:avLst>
            </a:prstGeom>
            <a:solidFill>
              <a:schemeClr val="accent6"/>
            </a:solidFill>
            <a:ln w="25400" cap="flat" cmpd="sng">
              <a:solidFill>
                <a:srgbClr val="11151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36"/>
            <p:cNvSpPr txBox="1"/>
            <p:nvPr/>
          </p:nvSpPr>
          <p:spPr>
            <a:xfrm>
              <a:off x="2440338" y="1321841"/>
              <a:ext cx="12030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en-GB" sz="1200" b="0" i="0" u="none" strike="noStrike" cap="none" dirty="0">
                  <a:solidFill>
                    <a:srgbClr val="000000"/>
                  </a:solidFill>
                  <a:latin typeface="Garamond"/>
                  <a:ea typeface="Garamond"/>
                  <a:cs typeface="Garamond"/>
                  <a:sym typeface="Garamond"/>
                </a:rPr>
                <a:t>Description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1200" b="0" i="0" u="none" strike="noStrike" cap="none" dirty="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</p:grpSp>
      <p:sp>
        <p:nvSpPr>
          <p:cNvPr id="425" name="Google Shape;425;p36"/>
          <p:cNvSpPr txBox="1"/>
          <p:nvPr/>
        </p:nvSpPr>
        <p:spPr>
          <a:xfrm>
            <a:off x="-196470" y="5455596"/>
            <a:ext cx="2258392" cy="230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SzPts val="900"/>
            </a:pPr>
            <a:r>
              <a:rPr lang="en-GB" sz="1200" b="0" i="0" u="none" strike="noStrike" cap="none" dirty="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Description</a:t>
            </a:r>
            <a:endParaRPr lang="en-GB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1200" b="0" i="0" u="none" strike="noStrike" cap="none" dirty="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26" name="Google Shape;426;p36"/>
          <p:cNvSpPr txBox="1"/>
          <p:nvPr/>
        </p:nvSpPr>
        <p:spPr>
          <a:xfrm>
            <a:off x="-133760" y="3540621"/>
            <a:ext cx="2261964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Description</a:t>
            </a:r>
            <a:endParaRPr lang="en-GB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1200" b="0" i="0" u="none" strike="noStrike" cap="none" dirty="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427" name="Google Shape;427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6298" y="2861959"/>
            <a:ext cx="849981" cy="697023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36"/>
          <p:cNvSpPr txBox="1"/>
          <p:nvPr/>
        </p:nvSpPr>
        <p:spPr>
          <a:xfrm>
            <a:off x="601000" y="3845899"/>
            <a:ext cx="3622200" cy="532800"/>
          </a:xfrm>
          <a:prstGeom prst="rect">
            <a:avLst/>
          </a:prstGeom>
          <a:solidFill>
            <a:srgbClr val="FBE4D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Bullets</a:t>
            </a:r>
            <a:endParaRPr sz="1200" b="0" i="0" u="none" strike="noStrike" cap="none" dirty="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429" name="Google Shape;429;p36" descr="Download Internet Education Graduation Vector - Online Education Icon PNG  Image with No Background - PNGkey.com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6297" y="4729160"/>
            <a:ext cx="761851" cy="738461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36"/>
          <p:cNvSpPr txBox="1"/>
          <p:nvPr/>
        </p:nvSpPr>
        <p:spPr>
          <a:xfrm>
            <a:off x="613602" y="5739728"/>
            <a:ext cx="3622207" cy="750507"/>
          </a:xfrm>
          <a:prstGeom prst="rect">
            <a:avLst/>
          </a:prstGeom>
          <a:solidFill>
            <a:srgbClr val="D8E2F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</a:pPr>
            <a:r>
              <a:rPr lang="en-US" sz="1200" dirty="0">
                <a:latin typeface="Garamond"/>
                <a:sym typeface="Garamond"/>
              </a:rPr>
              <a:t>Bullets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1" name="Google Shape;431;p36" descr="Dollar with solid fill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94083" y="3873476"/>
            <a:ext cx="710525" cy="7105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32" name="Google Shape;432;p36"/>
          <p:cNvCxnSpPr/>
          <p:nvPr/>
        </p:nvCxnSpPr>
        <p:spPr>
          <a:xfrm>
            <a:off x="4367828" y="4223122"/>
            <a:ext cx="2249439" cy="11235"/>
          </a:xfrm>
          <a:prstGeom prst="straightConnector1">
            <a:avLst/>
          </a:prstGeom>
          <a:noFill/>
          <a:ln w="9525" cap="flat" cmpd="sng">
            <a:solidFill>
              <a:srgbClr val="222A35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BA63291B-F449-4255-AE68-554C8D1477F7}"/>
              </a:ext>
            </a:extLst>
          </p:cNvPr>
          <p:cNvSpPr txBox="1"/>
          <p:nvPr/>
        </p:nvSpPr>
        <p:spPr>
          <a:xfrm>
            <a:off x="7276079" y="3921631"/>
            <a:ext cx="16674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/>
              <a:t>LOGO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7" name="Google Shape;437;p3"/>
          <p:cNvGrpSpPr/>
          <p:nvPr/>
        </p:nvGrpSpPr>
        <p:grpSpPr>
          <a:xfrm>
            <a:off x="10232527" y="1128100"/>
            <a:ext cx="1959481" cy="5729639"/>
            <a:chOff x="9951642" y="-203200"/>
            <a:chExt cx="2240431" cy="6857736"/>
          </a:xfrm>
        </p:grpSpPr>
        <p:sp>
          <p:nvSpPr>
            <p:cNvPr id="438" name="Google Shape;438;p3"/>
            <p:cNvSpPr/>
            <p:nvPr/>
          </p:nvSpPr>
          <p:spPr>
            <a:xfrm rot="5400000">
              <a:off x="11385469" y="634445"/>
              <a:ext cx="1135066" cy="477997"/>
            </a:xfrm>
            <a:custGeom>
              <a:avLst/>
              <a:gdLst/>
              <a:ahLst/>
              <a:cxnLst/>
              <a:rect l="l" t="t" r="r" b="b"/>
              <a:pathLst>
                <a:path w="1135066" h="477997" extrusionOk="0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9" name="Google Shape;439;p3"/>
            <p:cNvSpPr/>
            <p:nvPr/>
          </p:nvSpPr>
          <p:spPr>
            <a:xfrm>
              <a:off x="10071676" y="2819600"/>
              <a:ext cx="812400" cy="812400"/>
            </a:xfrm>
            <a:prstGeom prst="ellipse">
              <a:avLst/>
            </a:prstGeom>
            <a:noFill/>
            <a:ln w="1270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0" name="Google Shape;440;p3"/>
            <p:cNvSpPr/>
            <p:nvPr/>
          </p:nvSpPr>
          <p:spPr>
            <a:xfrm>
              <a:off x="10071676" y="-203200"/>
              <a:ext cx="1406515" cy="984880"/>
            </a:xfrm>
            <a:custGeom>
              <a:avLst/>
              <a:gdLst/>
              <a:ahLst/>
              <a:cxnLst/>
              <a:rect l="l" t="t" r="r" b="b"/>
              <a:pathLst>
                <a:path w="2315251" h="1550992" extrusionOk="0">
                  <a:moveTo>
                    <a:pt x="0" y="0"/>
                  </a:moveTo>
                  <a:lnTo>
                    <a:pt x="138700" y="0"/>
                  </a:lnTo>
                  <a:lnTo>
                    <a:pt x="138700" y="1361400"/>
                  </a:lnTo>
                  <a:lnTo>
                    <a:pt x="2107387" y="222673"/>
                  </a:lnTo>
                  <a:lnTo>
                    <a:pt x="1722420" y="0"/>
                  </a:lnTo>
                  <a:lnTo>
                    <a:pt x="1999436" y="0"/>
                  </a:lnTo>
                  <a:lnTo>
                    <a:pt x="2280549" y="162605"/>
                  </a:lnTo>
                  <a:cubicBezTo>
                    <a:pt x="2313720" y="181745"/>
                    <a:pt x="2325104" y="224155"/>
                    <a:pt x="2305953" y="257336"/>
                  </a:cubicBezTo>
                  <a:cubicBezTo>
                    <a:pt x="2299872" y="267889"/>
                    <a:pt x="2291101" y="276648"/>
                    <a:pt x="2280549" y="282740"/>
                  </a:cubicBezTo>
                  <a:lnTo>
                    <a:pt x="104026" y="1541710"/>
                  </a:lnTo>
                  <a:cubicBezTo>
                    <a:pt x="93484" y="1547802"/>
                    <a:pt x="81523" y="1551003"/>
                    <a:pt x="69351" y="1550992"/>
                  </a:cubicBezTo>
                  <a:cubicBezTo>
                    <a:pt x="31049" y="1550992"/>
                    <a:pt x="0" y="1519944"/>
                    <a:pt x="0" y="148164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441" name="Google Shape;441;p3"/>
            <p:cNvCxnSpPr/>
            <p:nvPr/>
          </p:nvCxnSpPr>
          <p:spPr>
            <a:xfrm>
              <a:off x="11353918" y="2217311"/>
              <a:ext cx="0" cy="1597800"/>
            </a:xfrm>
            <a:prstGeom prst="straightConnector1">
              <a:avLst/>
            </a:prstGeom>
            <a:noFill/>
            <a:ln w="127000" cap="rnd" cmpd="sng">
              <a:solidFill>
                <a:schemeClr val="accent4"/>
              </a:solidFill>
              <a:prstDash val="dash"/>
              <a:miter lim="800000"/>
              <a:headEnd type="none" w="sm" len="sm"/>
              <a:tailEnd type="none" w="sm" len="sm"/>
            </a:ln>
          </p:spPr>
        </p:cxnSp>
        <p:sp>
          <p:nvSpPr>
            <p:cNvPr id="442" name="Google Shape;442;p3"/>
            <p:cNvSpPr/>
            <p:nvPr/>
          </p:nvSpPr>
          <p:spPr>
            <a:xfrm>
              <a:off x="11343761" y="4500879"/>
              <a:ext cx="848312" cy="1381887"/>
            </a:xfrm>
            <a:custGeom>
              <a:avLst/>
              <a:gdLst/>
              <a:ahLst/>
              <a:cxnLst/>
              <a:rect l="l" t="t" r="r" b="b"/>
              <a:pathLst>
                <a:path w="1186451" h="1771650" extrusionOk="0">
                  <a:moveTo>
                    <a:pt x="61913" y="0"/>
                  </a:moveTo>
                  <a:lnTo>
                    <a:pt x="1186451" y="0"/>
                  </a:lnTo>
                  <a:lnTo>
                    <a:pt x="1186451" y="123825"/>
                  </a:lnTo>
                  <a:lnTo>
                    <a:pt x="123825" y="123825"/>
                  </a:lnTo>
                  <a:lnTo>
                    <a:pt x="123825" y="1647825"/>
                  </a:lnTo>
                  <a:lnTo>
                    <a:pt x="1186451" y="1647825"/>
                  </a:lnTo>
                  <a:lnTo>
                    <a:pt x="1186451" y="1771650"/>
                  </a:lnTo>
                  <a:lnTo>
                    <a:pt x="61913" y="1771650"/>
                  </a:lnTo>
                  <a:cubicBezTo>
                    <a:pt x="27719" y="1771650"/>
                    <a:pt x="0" y="1743932"/>
                    <a:pt x="0" y="1709738"/>
                  </a:cubicBezTo>
                  <a:lnTo>
                    <a:pt x="0" y="61913"/>
                  </a:lnTo>
                  <a:cubicBezTo>
                    <a:pt x="0" y="27719"/>
                    <a:pt x="27719" y="0"/>
                    <a:pt x="619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3" name="Google Shape;443;p3"/>
            <p:cNvSpPr/>
            <p:nvPr/>
          </p:nvSpPr>
          <p:spPr>
            <a:xfrm>
              <a:off x="9951642" y="5820590"/>
              <a:ext cx="1123425" cy="833946"/>
            </a:xfrm>
            <a:custGeom>
              <a:avLst/>
              <a:gdLst/>
              <a:ahLst/>
              <a:cxnLst/>
              <a:rect l="l" t="t" r="r" b="b"/>
              <a:pathLst>
                <a:path w="2643352" h="1895331" extrusionOk="0">
                  <a:moveTo>
                    <a:pt x="1321676" y="0"/>
                  </a:moveTo>
                  <a:cubicBezTo>
                    <a:pt x="2051617" y="0"/>
                    <a:pt x="2643352" y="591735"/>
                    <a:pt x="2643352" y="1321676"/>
                  </a:cubicBezTo>
                  <a:cubicBezTo>
                    <a:pt x="2643352" y="1504161"/>
                    <a:pt x="2606369" y="1678009"/>
                    <a:pt x="2539488" y="1836132"/>
                  </a:cubicBezTo>
                  <a:lnTo>
                    <a:pt x="2510970" y="1895331"/>
                  </a:lnTo>
                  <a:lnTo>
                    <a:pt x="132382" y="1895331"/>
                  </a:lnTo>
                  <a:lnTo>
                    <a:pt x="103864" y="1836132"/>
                  </a:lnTo>
                  <a:cubicBezTo>
                    <a:pt x="36984" y="1678009"/>
                    <a:pt x="0" y="1504161"/>
                    <a:pt x="0" y="1321676"/>
                  </a:cubicBezTo>
                  <a:cubicBezTo>
                    <a:pt x="0" y="591735"/>
                    <a:pt x="591735" y="0"/>
                    <a:pt x="13216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4" name="Google Shape;444;p3"/>
          <p:cNvSpPr/>
          <p:nvPr/>
        </p:nvSpPr>
        <p:spPr>
          <a:xfrm>
            <a:off x="0" y="1119099"/>
            <a:ext cx="12192000" cy="627600"/>
          </a:xfrm>
          <a:prstGeom prst="rect">
            <a:avLst/>
          </a:prstGeom>
          <a:gradFill>
            <a:gsLst>
              <a:gs pos="0">
                <a:srgbClr val="F5F7FC">
                  <a:alpha val="0"/>
                </a:srgbClr>
              </a:gs>
              <a:gs pos="1000">
                <a:srgbClr val="F5F7FC">
                  <a:alpha val="0"/>
                </a:srgbClr>
              </a:gs>
              <a:gs pos="61000">
                <a:srgbClr val="B3C6E7">
                  <a:alpha val="4313"/>
                </a:srgbClr>
              </a:gs>
              <a:gs pos="85000">
                <a:srgbClr val="B3C6E7">
                  <a:alpha val="9411"/>
                </a:srgbClr>
              </a:gs>
              <a:gs pos="100000">
                <a:srgbClr val="B3C6E7">
                  <a:alpha val="20000"/>
                </a:srgbClr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445;p3"/>
          <p:cNvSpPr/>
          <p:nvPr/>
        </p:nvSpPr>
        <p:spPr>
          <a:xfrm>
            <a:off x="1746856" y="1357231"/>
            <a:ext cx="4431420" cy="13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500" b="1" i="0" u="none" strike="noStrike" cap="none" dirty="0">
                <a:solidFill>
                  <a:schemeClr val="accent5"/>
                </a:solidFill>
                <a:latin typeface="Garamond"/>
                <a:ea typeface="Garamond"/>
                <a:cs typeface="Garamond"/>
                <a:sym typeface="Garamond"/>
              </a:rPr>
              <a:t>5.7 bn$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1200" dirty="0">
                <a:solidFill>
                  <a:srgbClr val="7F7F7F"/>
                </a:solidFill>
                <a:latin typeface="Garamond"/>
                <a:ea typeface="Garamond"/>
                <a:cs typeface="Garamond"/>
                <a:sym typeface="Garamond"/>
              </a:rPr>
              <a:t>Description </a:t>
            </a:r>
            <a:r>
              <a:rPr lang="en-US" sz="1200" b="0" i="0" u="none" strike="noStrike" cap="none" dirty="0">
                <a:solidFill>
                  <a:srgbClr val="7F7F7F"/>
                </a:solidFill>
                <a:latin typeface="Garamond"/>
                <a:ea typeface="Garamond"/>
                <a:cs typeface="Garamond"/>
                <a:sym typeface="Garamond"/>
              </a:rPr>
              <a:t>(2020)</a:t>
            </a:r>
            <a:endParaRPr sz="1400" b="0" i="0" u="none" strike="noStrike" cap="none" dirty="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46" name="Google Shape;446;p3"/>
          <p:cNvSpPr/>
          <p:nvPr/>
        </p:nvSpPr>
        <p:spPr>
          <a:xfrm>
            <a:off x="5932722" y="1391458"/>
            <a:ext cx="3962480" cy="1245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500" b="1" i="0" u="none" strike="noStrike" cap="none" dirty="0">
                <a:solidFill>
                  <a:srgbClr val="ED7D31"/>
                </a:solidFill>
                <a:latin typeface="Garamond"/>
                <a:ea typeface="Garamond"/>
                <a:cs typeface="Garamond"/>
                <a:sym typeface="Garamond"/>
              </a:rPr>
              <a:t>117.9 bn$</a:t>
            </a:r>
            <a:endParaRPr sz="3500" b="0" i="0" u="none" strike="noStrike" cap="none" dirty="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7F7F7F"/>
                </a:solidFill>
                <a:latin typeface="Garamond"/>
                <a:ea typeface="Garamond"/>
                <a:cs typeface="Garamond"/>
                <a:sym typeface="Garamond"/>
              </a:rPr>
              <a:t>Description (2020)</a:t>
            </a:r>
            <a:endParaRPr sz="1200" b="0" i="0" u="none" strike="noStrike" cap="none" dirty="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48" name="Google Shape;448;p3"/>
          <p:cNvSpPr/>
          <p:nvPr/>
        </p:nvSpPr>
        <p:spPr>
          <a:xfrm>
            <a:off x="4294422" y="3151992"/>
            <a:ext cx="1638300" cy="5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2800" b="1" i="0" u="none" strike="noStrike" cap="none" dirty="0">
                <a:solidFill>
                  <a:schemeClr val="accent5"/>
                </a:solidFill>
                <a:latin typeface="Garamond"/>
                <a:ea typeface="Garamond"/>
                <a:cs typeface="Garamond"/>
                <a:sym typeface="Garamond"/>
              </a:rPr>
              <a:t>125X</a:t>
            </a:r>
            <a:r>
              <a:rPr lang="en-US" sz="28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sz="2800" b="0" i="0" u="none" strike="noStrike" cap="none" dirty="0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449;p3"/>
          <p:cNvSpPr/>
          <p:nvPr/>
        </p:nvSpPr>
        <p:spPr>
          <a:xfrm>
            <a:off x="6031957" y="3823269"/>
            <a:ext cx="2243400" cy="62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2800" b="1" i="0" u="none" strike="noStrike" cap="none" dirty="0">
                <a:solidFill>
                  <a:srgbClr val="ED7D31"/>
                </a:solidFill>
                <a:latin typeface="Garamond"/>
                <a:ea typeface="Garamond"/>
                <a:cs typeface="Garamond"/>
                <a:sym typeface="Garamond"/>
              </a:rPr>
              <a:t>40X</a:t>
            </a:r>
            <a:endParaRPr sz="2800" b="0" i="0" u="none" strike="noStrike" cap="none" dirty="0">
              <a:solidFill>
                <a:schemeClr val="accent2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50" name="Google Shape;450;p3"/>
          <p:cNvSpPr/>
          <p:nvPr/>
        </p:nvSpPr>
        <p:spPr>
          <a:xfrm>
            <a:off x="1653549" y="5544000"/>
            <a:ext cx="2946399" cy="13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500" b="1" i="0" u="none" strike="noStrike" cap="none" dirty="0">
                <a:solidFill>
                  <a:srgbClr val="FFC000"/>
                </a:solidFill>
                <a:latin typeface="Garamond"/>
                <a:ea typeface="Garamond"/>
                <a:cs typeface="Garamond"/>
                <a:sym typeface="Garamond"/>
              </a:rPr>
              <a:t>23%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7F7F7F"/>
                </a:solidFill>
                <a:latin typeface="Garamond"/>
                <a:ea typeface="Garamond"/>
                <a:cs typeface="Garamond"/>
                <a:sym typeface="Garamond"/>
              </a:rPr>
              <a:t>Description</a:t>
            </a:r>
          </a:p>
        </p:txBody>
      </p:sp>
      <p:sp>
        <p:nvSpPr>
          <p:cNvPr id="451" name="Google Shape;451;p3"/>
          <p:cNvSpPr txBox="1"/>
          <p:nvPr/>
        </p:nvSpPr>
        <p:spPr>
          <a:xfrm>
            <a:off x="188347" y="562783"/>
            <a:ext cx="2528173" cy="5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ef"/>
              <a:buNone/>
            </a:pPr>
            <a:r>
              <a:rPr lang="en-US" sz="1600" b="0" i="0" u="none" strike="noStrike" cap="none">
                <a:solidFill>
                  <a:srgbClr val="7F7F7F"/>
                </a:solidFill>
                <a:latin typeface="Garamond"/>
                <a:ea typeface="Garamond"/>
                <a:cs typeface="Garamond"/>
                <a:sym typeface="Garamond"/>
              </a:rPr>
              <a:t>FORECAST/VALUATION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2" name="Google Shape;452;p3" descr="A picture containing ic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4970" y="435684"/>
            <a:ext cx="1638190" cy="30586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09B204E-8634-4AE9-BF59-F90B49ED82C0}"/>
              </a:ext>
            </a:extLst>
          </p:cNvPr>
          <p:cNvSpPr txBox="1"/>
          <p:nvPr/>
        </p:nvSpPr>
        <p:spPr>
          <a:xfrm>
            <a:off x="2798972" y="2705458"/>
            <a:ext cx="4149223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Lorem ipsum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dolor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sit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800" b="1" i="0" dirty="0" err="1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consectetur</a:t>
            </a:r>
            <a:r>
              <a:rPr lang="en-GB" sz="1800" b="1" i="0" dirty="0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adipiscing</a:t>
            </a:r>
            <a:r>
              <a:rPr lang="en-GB" sz="1800" b="1" i="0" dirty="0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elit</a:t>
            </a:r>
            <a:r>
              <a:rPr lang="en-GB" sz="1800" b="1" i="0" dirty="0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800" b="1" i="0" dirty="0" err="1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sed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do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eiusmod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tempor</a:t>
            </a:r>
            <a:endParaRPr lang="en-GB" sz="1800" b="0" i="0" dirty="0"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  <a:p>
            <a:endParaRPr lang="en-GB" sz="1800" b="0" i="0" dirty="0"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1" i="0" dirty="0" err="1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Luctus</a:t>
            </a:r>
            <a:r>
              <a:rPr lang="en-GB" sz="1800" b="1" i="0" dirty="0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accumsan</a:t>
            </a:r>
            <a:r>
              <a:rPr lang="en-GB" sz="1800" b="1" i="0" dirty="0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tortor</a:t>
            </a:r>
            <a:r>
              <a:rPr lang="en-GB" sz="1800" b="1" i="0" dirty="0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posuere</a:t>
            </a:r>
            <a:r>
              <a:rPr lang="en-GB" sz="1800" b="1" i="0" dirty="0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ac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consequat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semper. </a:t>
            </a:r>
          </a:p>
          <a:p>
            <a:endParaRPr lang="en-GB" sz="1800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Dictumst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quisque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sagittis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purus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sit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>
                <a:solidFill>
                  <a:schemeClr val="accent2"/>
                </a:solidFill>
                <a:effectLst/>
                <a:latin typeface="Garamond" panose="02020404030301010803" pitchFamily="18" charset="0"/>
              </a:rPr>
              <a:t>gravida in fermentum et</a:t>
            </a:r>
            <a:endParaRPr lang="en-GB" sz="1800" b="1" dirty="0">
              <a:solidFill>
                <a:schemeClr val="accent2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6"/>
          <p:cNvSpPr/>
          <p:nvPr/>
        </p:nvSpPr>
        <p:spPr>
          <a:xfrm>
            <a:off x="-1" y="1128098"/>
            <a:ext cx="12192000" cy="627600"/>
          </a:xfrm>
          <a:prstGeom prst="rect">
            <a:avLst/>
          </a:prstGeom>
          <a:gradFill>
            <a:gsLst>
              <a:gs pos="0">
                <a:srgbClr val="F5F7FC">
                  <a:alpha val="0"/>
                </a:srgbClr>
              </a:gs>
              <a:gs pos="1000">
                <a:srgbClr val="F5F7FC">
                  <a:alpha val="0"/>
                </a:srgbClr>
              </a:gs>
              <a:gs pos="61000">
                <a:srgbClr val="B3C6E7">
                  <a:alpha val="3529"/>
                </a:srgbClr>
              </a:gs>
              <a:gs pos="85000">
                <a:srgbClr val="B3C6E7">
                  <a:alpha val="8627"/>
                </a:srgbClr>
              </a:gs>
              <a:gs pos="100000">
                <a:srgbClr val="B3C6E7">
                  <a:alpha val="20000"/>
                </a:srgbClr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58" name="Google Shape;458;p26"/>
          <p:cNvGraphicFramePr/>
          <p:nvPr/>
        </p:nvGraphicFramePr>
        <p:xfrm>
          <a:off x="-1" y="1128359"/>
          <a:ext cx="10337441" cy="57296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59" name="Google Shape;459;p26"/>
          <p:cNvSpPr txBox="1"/>
          <p:nvPr/>
        </p:nvSpPr>
        <p:spPr>
          <a:xfrm>
            <a:off x="167658" y="3881267"/>
            <a:ext cx="1494259" cy="1087771"/>
          </a:xfrm>
          <a:prstGeom prst="rect">
            <a:avLst/>
          </a:prstGeom>
          <a:solidFill>
            <a:schemeClr val="lt1">
              <a:alpha val="67843"/>
            </a:schemeClr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HEADLINE + BULLETS</a:t>
            </a:r>
            <a:br>
              <a:rPr lang="en-US" sz="11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0" name="Google Shape;460;p26"/>
          <p:cNvSpPr txBox="1"/>
          <p:nvPr/>
        </p:nvSpPr>
        <p:spPr>
          <a:xfrm>
            <a:off x="1199761" y="2669816"/>
            <a:ext cx="1818417" cy="1005359"/>
          </a:xfrm>
          <a:prstGeom prst="rect">
            <a:avLst/>
          </a:prstGeom>
          <a:solidFill>
            <a:schemeClr val="lt1">
              <a:alpha val="67843"/>
            </a:schemeClr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HEADLINE +BULLETS</a:t>
            </a:r>
            <a:br>
              <a:rPr lang="en-US" sz="1100" b="1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endParaRPr sz="1100" b="0" i="0" u="none" strike="noStrike" cap="none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61" name="Google Shape;461;p26"/>
          <p:cNvSpPr txBox="1"/>
          <p:nvPr/>
        </p:nvSpPr>
        <p:spPr>
          <a:xfrm>
            <a:off x="3797650" y="3137248"/>
            <a:ext cx="2170200" cy="1087800"/>
          </a:xfrm>
          <a:prstGeom prst="rect">
            <a:avLst/>
          </a:prstGeom>
          <a:solidFill>
            <a:schemeClr val="lt1">
              <a:alpha val="67843"/>
            </a:schemeClr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HEADLINE + POINTS</a:t>
            </a:r>
            <a:br>
              <a:rPr lang="en-US" sz="11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br>
              <a:rPr lang="en-US" sz="11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endParaRPr sz="1100" b="0" i="0" u="none" strike="noStrike" cap="none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62" name="Google Shape;462;p26"/>
          <p:cNvSpPr txBox="1"/>
          <p:nvPr/>
        </p:nvSpPr>
        <p:spPr>
          <a:xfrm>
            <a:off x="8328447" y="4314582"/>
            <a:ext cx="2214455" cy="930159"/>
          </a:xfrm>
          <a:prstGeom prst="rect">
            <a:avLst/>
          </a:prstGeom>
          <a:solidFill>
            <a:schemeClr val="lt1">
              <a:alpha val="67843"/>
            </a:schemeClr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HEADLINE + POINTS</a:t>
            </a:r>
            <a:endParaRPr sz="1100" b="0" i="0" u="none" strike="noStrike" cap="none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63" name="Google Shape;463;p26"/>
          <p:cNvSpPr txBox="1"/>
          <p:nvPr/>
        </p:nvSpPr>
        <p:spPr>
          <a:xfrm>
            <a:off x="2088779" y="1459590"/>
            <a:ext cx="2376820" cy="1080163"/>
          </a:xfrm>
          <a:prstGeom prst="rect">
            <a:avLst/>
          </a:prstGeom>
          <a:solidFill>
            <a:schemeClr val="lt1">
              <a:alpha val="67843"/>
            </a:schemeClr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HEADLINE + BULLETS</a:t>
            </a:r>
            <a:br>
              <a:rPr lang="en-US" sz="11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endParaRPr sz="1100" b="0" i="0" u="none" strike="noStrike" cap="none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64" name="Google Shape;464;p26"/>
          <p:cNvSpPr txBox="1"/>
          <p:nvPr/>
        </p:nvSpPr>
        <p:spPr>
          <a:xfrm>
            <a:off x="6747206" y="2178867"/>
            <a:ext cx="1691049" cy="1080163"/>
          </a:xfrm>
          <a:prstGeom prst="rect">
            <a:avLst/>
          </a:prstGeom>
          <a:solidFill>
            <a:schemeClr val="lt1">
              <a:alpha val="67843"/>
            </a:schemeClr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HEADLINE + POINTS</a:t>
            </a:r>
            <a:endParaRPr sz="1100" b="0" i="0" u="none" strike="noStrike" cap="none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65" name="Google Shape;465;p26"/>
          <p:cNvSpPr txBox="1"/>
          <p:nvPr/>
        </p:nvSpPr>
        <p:spPr>
          <a:xfrm>
            <a:off x="4741410" y="1165897"/>
            <a:ext cx="3381574" cy="965870"/>
          </a:xfrm>
          <a:prstGeom prst="rect">
            <a:avLst/>
          </a:prstGeom>
          <a:solidFill>
            <a:schemeClr val="lt1">
              <a:alpha val="67843"/>
            </a:schemeClr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HEADLINE + POINTS</a:t>
            </a:r>
            <a:br>
              <a:rPr lang="en-US" sz="11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endParaRPr sz="1100" b="0" i="0" u="none" strike="noStrike" cap="none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cxnSp>
        <p:nvCxnSpPr>
          <p:cNvPr id="466" name="Google Shape;466;p26"/>
          <p:cNvCxnSpPr/>
          <p:nvPr/>
        </p:nvCxnSpPr>
        <p:spPr>
          <a:xfrm>
            <a:off x="866060" y="5105911"/>
            <a:ext cx="0" cy="539515"/>
          </a:xfrm>
          <a:prstGeom prst="straightConnector1">
            <a:avLst/>
          </a:prstGeom>
          <a:noFill/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67" name="Google Shape;467;p26"/>
          <p:cNvCxnSpPr/>
          <p:nvPr/>
        </p:nvCxnSpPr>
        <p:spPr>
          <a:xfrm>
            <a:off x="4868568" y="4397586"/>
            <a:ext cx="268028" cy="818790"/>
          </a:xfrm>
          <a:prstGeom prst="straightConnector1">
            <a:avLst/>
          </a:prstGeom>
          <a:noFill/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68" name="Google Shape;468;p26"/>
          <p:cNvCxnSpPr/>
          <p:nvPr/>
        </p:nvCxnSpPr>
        <p:spPr>
          <a:xfrm>
            <a:off x="7753605" y="3321764"/>
            <a:ext cx="210041" cy="406325"/>
          </a:xfrm>
          <a:prstGeom prst="straightConnector1">
            <a:avLst/>
          </a:prstGeom>
          <a:noFill/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69" name="Google Shape;469;p26"/>
          <p:cNvCxnSpPr/>
          <p:nvPr/>
        </p:nvCxnSpPr>
        <p:spPr>
          <a:xfrm rot="10800000" flipH="1">
            <a:off x="9400095" y="2131767"/>
            <a:ext cx="81435" cy="2135715"/>
          </a:xfrm>
          <a:prstGeom prst="straightConnector1">
            <a:avLst/>
          </a:prstGeom>
          <a:noFill/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70" name="Google Shape;470;p26"/>
          <p:cNvSpPr txBox="1"/>
          <p:nvPr/>
        </p:nvSpPr>
        <p:spPr>
          <a:xfrm>
            <a:off x="866060" y="6317062"/>
            <a:ext cx="1697582" cy="403817"/>
          </a:xfrm>
          <a:prstGeom prst="rect">
            <a:avLst/>
          </a:prstGeom>
          <a:solidFill>
            <a:srgbClr val="FFD966">
              <a:alpha val="6784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WE ARE HERE	</a:t>
            </a:r>
            <a:endParaRPr sz="1100" b="0" i="0" u="none" strike="noStrike" cap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cxnSp>
        <p:nvCxnSpPr>
          <p:cNvPr id="471" name="Google Shape;471;p26"/>
          <p:cNvCxnSpPr/>
          <p:nvPr/>
        </p:nvCxnSpPr>
        <p:spPr>
          <a:xfrm rot="10800000" flipH="1">
            <a:off x="1714851" y="5981507"/>
            <a:ext cx="304860" cy="299546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72" name="Google Shape;472;p26"/>
          <p:cNvCxnSpPr/>
          <p:nvPr/>
        </p:nvCxnSpPr>
        <p:spPr>
          <a:xfrm>
            <a:off x="2072841" y="3769270"/>
            <a:ext cx="188063" cy="1797814"/>
          </a:xfrm>
          <a:prstGeom prst="straightConnector1">
            <a:avLst/>
          </a:prstGeom>
          <a:noFill/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73" name="Google Shape;473;p26"/>
          <p:cNvCxnSpPr/>
          <p:nvPr/>
        </p:nvCxnSpPr>
        <p:spPr>
          <a:xfrm>
            <a:off x="3233952" y="2633848"/>
            <a:ext cx="463401" cy="2797320"/>
          </a:xfrm>
          <a:prstGeom prst="straightConnector1">
            <a:avLst/>
          </a:prstGeom>
          <a:noFill/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74" name="Google Shape;474;p26"/>
          <p:cNvCxnSpPr/>
          <p:nvPr/>
        </p:nvCxnSpPr>
        <p:spPr>
          <a:xfrm>
            <a:off x="6372233" y="2208068"/>
            <a:ext cx="223082" cy="2460109"/>
          </a:xfrm>
          <a:prstGeom prst="straightConnector1">
            <a:avLst/>
          </a:prstGeom>
          <a:noFill/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triangle" w="med" len="med"/>
          </a:ln>
        </p:spPr>
      </p:cxnSp>
      <p:grpSp>
        <p:nvGrpSpPr>
          <p:cNvPr id="475" name="Google Shape;475;p26"/>
          <p:cNvGrpSpPr/>
          <p:nvPr/>
        </p:nvGrpSpPr>
        <p:grpSpPr>
          <a:xfrm>
            <a:off x="10232527" y="1128100"/>
            <a:ext cx="1959481" cy="5729639"/>
            <a:chOff x="9951642" y="-203200"/>
            <a:chExt cx="2240431" cy="6857736"/>
          </a:xfrm>
        </p:grpSpPr>
        <p:sp>
          <p:nvSpPr>
            <p:cNvPr id="476" name="Google Shape;476;p26"/>
            <p:cNvSpPr/>
            <p:nvPr/>
          </p:nvSpPr>
          <p:spPr>
            <a:xfrm rot="5400000">
              <a:off x="11385469" y="634445"/>
              <a:ext cx="1135066" cy="477997"/>
            </a:xfrm>
            <a:custGeom>
              <a:avLst/>
              <a:gdLst/>
              <a:ahLst/>
              <a:cxnLst/>
              <a:rect l="l" t="t" r="r" b="b"/>
              <a:pathLst>
                <a:path w="1135066" h="477997" extrusionOk="0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7" name="Google Shape;477;p26"/>
            <p:cNvSpPr/>
            <p:nvPr/>
          </p:nvSpPr>
          <p:spPr>
            <a:xfrm>
              <a:off x="10071676" y="2819600"/>
              <a:ext cx="812400" cy="812400"/>
            </a:xfrm>
            <a:prstGeom prst="ellipse">
              <a:avLst/>
            </a:prstGeom>
            <a:noFill/>
            <a:ln w="1270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8" name="Google Shape;478;p26"/>
            <p:cNvSpPr/>
            <p:nvPr/>
          </p:nvSpPr>
          <p:spPr>
            <a:xfrm>
              <a:off x="10071676" y="-203200"/>
              <a:ext cx="1406515" cy="984880"/>
            </a:xfrm>
            <a:custGeom>
              <a:avLst/>
              <a:gdLst/>
              <a:ahLst/>
              <a:cxnLst/>
              <a:rect l="l" t="t" r="r" b="b"/>
              <a:pathLst>
                <a:path w="2315251" h="1550992" extrusionOk="0">
                  <a:moveTo>
                    <a:pt x="0" y="0"/>
                  </a:moveTo>
                  <a:lnTo>
                    <a:pt x="138700" y="0"/>
                  </a:lnTo>
                  <a:lnTo>
                    <a:pt x="138700" y="1361400"/>
                  </a:lnTo>
                  <a:lnTo>
                    <a:pt x="2107387" y="222673"/>
                  </a:lnTo>
                  <a:lnTo>
                    <a:pt x="1722420" y="0"/>
                  </a:lnTo>
                  <a:lnTo>
                    <a:pt x="1999436" y="0"/>
                  </a:lnTo>
                  <a:lnTo>
                    <a:pt x="2280549" y="162605"/>
                  </a:lnTo>
                  <a:cubicBezTo>
                    <a:pt x="2313720" y="181745"/>
                    <a:pt x="2325104" y="224155"/>
                    <a:pt x="2305953" y="257336"/>
                  </a:cubicBezTo>
                  <a:cubicBezTo>
                    <a:pt x="2299872" y="267889"/>
                    <a:pt x="2291101" y="276648"/>
                    <a:pt x="2280549" y="282740"/>
                  </a:cubicBezTo>
                  <a:lnTo>
                    <a:pt x="104026" y="1541710"/>
                  </a:lnTo>
                  <a:cubicBezTo>
                    <a:pt x="93484" y="1547802"/>
                    <a:pt x="81523" y="1551003"/>
                    <a:pt x="69351" y="1550992"/>
                  </a:cubicBezTo>
                  <a:cubicBezTo>
                    <a:pt x="31049" y="1550992"/>
                    <a:pt x="0" y="1519944"/>
                    <a:pt x="0" y="148164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479" name="Google Shape;479;p26"/>
            <p:cNvCxnSpPr/>
            <p:nvPr/>
          </p:nvCxnSpPr>
          <p:spPr>
            <a:xfrm>
              <a:off x="11353918" y="2217311"/>
              <a:ext cx="0" cy="1597800"/>
            </a:xfrm>
            <a:prstGeom prst="straightConnector1">
              <a:avLst/>
            </a:prstGeom>
            <a:noFill/>
            <a:ln w="127000" cap="rnd" cmpd="sng">
              <a:solidFill>
                <a:schemeClr val="accent4"/>
              </a:solidFill>
              <a:prstDash val="dash"/>
              <a:miter lim="800000"/>
              <a:headEnd type="none" w="sm" len="sm"/>
              <a:tailEnd type="none" w="sm" len="sm"/>
            </a:ln>
          </p:spPr>
        </p:cxnSp>
        <p:sp>
          <p:nvSpPr>
            <p:cNvPr id="480" name="Google Shape;480;p26"/>
            <p:cNvSpPr/>
            <p:nvPr/>
          </p:nvSpPr>
          <p:spPr>
            <a:xfrm>
              <a:off x="11343761" y="4500879"/>
              <a:ext cx="848312" cy="1381887"/>
            </a:xfrm>
            <a:custGeom>
              <a:avLst/>
              <a:gdLst/>
              <a:ahLst/>
              <a:cxnLst/>
              <a:rect l="l" t="t" r="r" b="b"/>
              <a:pathLst>
                <a:path w="1186451" h="1771650" extrusionOk="0">
                  <a:moveTo>
                    <a:pt x="61913" y="0"/>
                  </a:moveTo>
                  <a:lnTo>
                    <a:pt x="1186451" y="0"/>
                  </a:lnTo>
                  <a:lnTo>
                    <a:pt x="1186451" y="123825"/>
                  </a:lnTo>
                  <a:lnTo>
                    <a:pt x="123825" y="123825"/>
                  </a:lnTo>
                  <a:lnTo>
                    <a:pt x="123825" y="1647825"/>
                  </a:lnTo>
                  <a:lnTo>
                    <a:pt x="1186451" y="1647825"/>
                  </a:lnTo>
                  <a:lnTo>
                    <a:pt x="1186451" y="1771650"/>
                  </a:lnTo>
                  <a:lnTo>
                    <a:pt x="61913" y="1771650"/>
                  </a:lnTo>
                  <a:cubicBezTo>
                    <a:pt x="27719" y="1771650"/>
                    <a:pt x="0" y="1743932"/>
                    <a:pt x="0" y="1709738"/>
                  </a:cubicBezTo>
                  <a:lnTo>
                    <a:pt x="0" y="61913"/>
                  </a:lnTo>
                  <a:cubicBezTo>
                    <a:pt x="0" y="27719"/>
                    <a:pt x="27719" y="0"/>
                    <a:pt x="619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1" name="Google Shape;481;p26"/>
            <p:cNvSpPr/>
            <p:nvPr/>
          </p:nvSpPr>
          <p:spPr>
            <a:xfrm>
              <a:off x="9951642" y="5820590"/>
              <a:ext cx="1123425" cy="833946"/>
            </a:xfrm>
            <a:custGeom>
              <a:avLst/>
              <a:gdLst/>
              <a:ahLst/>
              <a:cxnLst/>
              <a:rect l="l" t="t" r="r" b="b"/>
              <a:pathLst>
                <a:path w="2643352" h="1895331" extrusionOk="0">
                  <a:moveTo>
                    <a:pt x="1321676" y="0"/>
                  </a:moveTo>
                  <a:cubicBezTo>
                    <a:pt x="2051617" y="0"/>
                    <a:pt x="2643352" y="591735"/>
                    <a:pt x="2643352" y="1321676"/>
                  </a:cubicBezTo>
                  <a:cubicBezTo>
                    <a:pt x="2643352" y="1504161"/>
                    <a:pt x="2606369" y="1678009"/>
                    <a:pt x="2539488" y="1836132"/>
                  </a:cubicBezTo>
                  <a:lnTo>
                    <a:pt x="2510970" y="1895331"/>
                  </a:lnTo>
                  <a:lnTo>
                    <a:pt x="132382" y="1895331"/>
                  </a:lnTo>
                  <a:lnTo>
                    <a:pt x="103864" y="1836132"/>
                  </a:lnTo>
                  <a:cubicBezTo>
                    <a:pt x="36984" y="1678009"/>
                    <a:pt x="0" y="1504161"/>
                    <a:pt x="0" y="1321676"/>
                  </a:cubicBezTo>
                  <a:cubicBezTo>
                    <a:pt x="0" y="591735"/>
                    <a:pt x="591735" y="0"/>
                    <a:pt x="13216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82" name="Google Shape;482;p26"/>
          <p:cNvSpPr txBox="1"/>
          <p:nvPr/>
        </p:nvSpPr>
        <p:spPr>
          <a:xfrm>
            <a:off x="188346" y="562783"/>
            <a:ext cx="3186723" cy="5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ef"/>
              <a:buNone/>
            </a:pPr>
            <a:r>
              <a:rPr lang="en-US" sz="1600" b="0" i="0" u="none" strike="noStrike" cap="none">
                <a:solidFill>
                  <a:srgbClr val="7F7F7F"/>
                </a:solidFill>
                <a:latin typeface="Garamond"/>
                <a:ea typeface="Garamond"/>
                <a:cs typeface="Garamond"/>
                <a:sym typeface="Garamond"/>
              </a:rPr>
              <a:t>USERS &amp; PRODUCT GROWTH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1"/>
          <p:cNvSpPr/>
          <p:nvPr/>
        </p:nvSpPr>
        <p:spPr>
          <a:xfrm>
            <a:off x="-1" y="1128098"/>
            <a:ext cx="12192000" cy="627600"/>
          </a:xfrm>
          <a:prstGeom prst="rect">
            <a:avLst/>
          </a:prstGeom>
          <a:gradFill>
            <a:gsLst>
              <a:gs pos="0">
                <a:srgbClr val="F5F7FC">
                  <a:alpha val="0"/>
                </a:srgbClr>
              </a:gs>
              <a:gs pos="1000">
                <a:srgbClr val="F5F7FC">
                  <a:alpha val="0"/>
                </a:srgbClr>
              </a:gs>
              <a:gs pos="61000">
                <a:srgbClr val="B3C6E7">
                  <a:alpha val="4705"/>
                </a:srgbClr>
              </a:gs>
              <a:gs pos="85000">
                <a:srgbClr val="B3C6E7">
                  <a:alpha val="9803"/>
                </a:srgbClr>
              </a:gs>
              <a:gs pos="100000">
                <a:srgbClr val="B3C6E7">
                  <a:alpha val="20000"/>
                </a:srgbClr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8" name="Google Shape;488;p1"/>
          <p:cNvSpPr txBox="1"/>
          <p:nvPr/>
        </p:nvSpPr>
        <p:spPr>
          <a:xfrm>
            <a:off x="1326854" y="5122828"/>
            <a:ext cx="1526700" cy="230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89" name="Google Shape;489;p1"/>
          <p:cNvGraphicFramePr/>
          <p:nvPr>
            <p:extLst>
              <p:ext uri="{D42A27DB-BD31-4B8C-83A1-F6EECF244321}">
                <p14:modId xmlns:p14="http://schemas.microsoft.com/office/powerpoint/2010/main" val="751171967"/>
              </p:ext>
            </p:extLst>
          </p:nvPr>
        </p:nvGraphicFramePr>
        <p:xfrm>
          <a:off x="0" y="1173575"/>
          <a:ext cx="12191950" cy="3569600"/>
        </p:xfrm>
        <a:graphic>
          <a:graphicData uri="http://schemas.openxmlformats.org/drawingml/2006/table">
            <a:tbl>
              <a:tblPr>
                <a:noFill/>
                <a:tableStyleId>{3DA33F24-BCAD-4350-A955-50C8E186351C}</a:tableStyleId>
              </a:tblPr>
              <a:tblGrid>
                <a:gridCol w="107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5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3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3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68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08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082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3338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825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2082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1577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Annual spending</a:t>
                      </a:r>
                      <a:endParaRPr sz="1000" u="none" strike="noStrike" cap="none" dirty="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Spending percentage*</a:t>
                      </a:r>
                      <a:endParaRPr sz="1000" u="none" strike="noStrike" cap="none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Revenue</a:t>
                      </a:r>
                      <a:endParaRPr sz="1000" u="none" strike="noStrike" cap="none" dirty="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u="none" strike="noStrike" cap="none" dirty="0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Add on </a:t>
                      </a:r>
                      <a:endParaRPr sz="1000" u="none" strike="noStrike" cap="none" dirty="0">
                        <a:solidFill>
                          <a:schemeClr val="dk1"/>
                        </a:solidFill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u="none" strike="noStrike" cap="none" dirty="0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fee</a:t>
                      </a:r>
                      <a:endParaRPr sz="1000" u="none" strike="noStrike" cap="none" dirty="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Marketing value per user/year**</a:t>
                      </a:r>
                      <a:endParaRPr sz="1000" u="none" strike="noStrike" cap="none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Premium features signup %</a:t>
                      </a:r>
                      <a:br>
                        <a:rPr lang="en-US" sz="1000" u="none" strike="noStrike" cap="none" dirty="0">
                          <a:latin typeface="Garamond"/>
                          <a:ea typeface="Garamond"/>
                          <a:cs typeface="Garamond"/>
                          <a:sym typeface="Garamond"/>
                        </a:rPr>
                      </a:br>
                      <a:br>
                        <a:rPr lang="en-US" sz="1000" u="none" strike="noStrike" cap="none" dirty="0">
                          <a:latin typeface="Garamond"/>
                          <a:ea typeface="Garamond"/>
                          <a:cs typeface="Garamond"/>
                          <a:sym typeface="Garamond"/>
                        </a:rPr>
                      </a:br>
                      <a:endParaRPr sz="1000" u="none" strike="noStrike" cap="none" dirty="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Premium feature revenue/year</a:t>
                      </a:r>
                      <a:endParaRPr sz="1000" u="none" strike="noStrike" cap="none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91425" marR="91425" marT="91425" marB="91425">
                    <a:lnR w="9525" cap="flat" cmpd="sng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u="none" strike="noStrike" cap="none" dirty="0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ARPU/year</a:t>
                      </a:r>
                      <a:br>
                        <a:rPr lang="en-US" sz="1000" u="none" strike="noStrike" cap="none" dirty="0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</a:br>
                      <a:r>
                        <a:rPr lang="en-US" sz="1000" u="none" strike="noStrike" cap="none" dirty="0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with wholesale model ***</a:t>
                      </a:r>
                      <a:endParaRPr sz="1000" u="none" strike="noStrike" cap="none" dirty="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4B08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Affiliate kickback 5% ****</a:t>
                      </a:r>
                      <a:endParaRPr sz="1000" u="none" strike="noStrike" cap="none" dirty="0">
                        <a:solidFill>
                          <a:schemeClr val="dk1"/>
                        </a:solidFill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ARPU/year with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*****</a:t>
                      </a:r>
                      <a:endParaRPr sz="1000" u="none" strike="noStrike" cap="none" dirty="0">
                        <a:solidFill>
                          <a:schemeClr val="dk1"/>
                        </a:solidFill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91425" marR="91425" marT="91425" marB="91425">
                    <a:solidFill>
                      <a:srgbClr val="C4E0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Year 1</a:t>
                      </a:r>
                      <a:br>
                        <a:rPr lang="en-US" sz="1000" u="none" strike="noStrike" cap="none"/>
                      </a:br>
                      <a:r>
                        <a:rPr lang="en-US" sz="800" u="none" strike="noStrike" cap="none"/>
                        <a:t>Market share 0,1%</a:t>
                      </a:r>
                      <a:endParaRPr sz="8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/>
                        <a:t>X USD</a:t>
                      </a: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/>
                        <a:t>X%</a:t>
                      </a: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/>
                        <a:t>X USD</a:t>
                      </a: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/>
                        <a:t>X USD</a:t>
                      </a: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/>
                        <a:t>X USD</a:t>
                      </a: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/>
                        <a:t>X%</a:t>
                      </a: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/>
                        <a:t>X USD</a:t>
                      </a:r>
                      <a:endParaRPr sz="1000" u="none" strike="noStrike" cap="none" dirty="0"/>
                    </a:p>
                  </a:txBody>
                  <a:tcPr marL="91425" marR="91425" marT="91425" marB="91425">
                    <a:lnR w="9525" cap="flat" cmpd="sng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/>
                        <a:t>X USD</a:t>
                      </a:r>
                      <a:endParaRPr sz="1000" u="none" strike="noStrike" cap="none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F4B08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/>
                        <a:t>X USD</a:t>
                      </a:r>
                      <a:endParaRPr sz="1000" u="none" strike="noStrike" cap="none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/>
                        <a:t>X USD</a:t>
                      </a:r>
                      <a:endParaRPr sz="1000" u="none" strike="noStrike" cap="none" dirty="0"/>
                    </a:p>
                  </a:txBody>
                  <a:tcPr marL="91425" marR="91425" marT="91425" marB="91425">
                    <a:solidFill>
                      <a:srgbClr val="C4E0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Year 2</a:t>
                      </a:r>
                      <a:br>
                        <a:rPr lang="en-US" sz="1000" u="none" strike="noStrike" cap="none"/>
                      </a:br>
                      <a:r>
                        <a:rPr lang="en-US" sz="800" u="none" strike="noStrike" cap="none"/>
                        <a:t>Market share 0,5%</a:t>
                      </a:r>
                      <a:endParaRPr sz="8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>
                          <a:solidFill>
                            <a:schemeClr val="dk1"/>
                          </a:solidFill>
                        </a:rPr>
                        <a:t>X USD</a:t>
                      </a: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/>
                        <a:t>X%</a:t>
                      </a: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/>
                        <a:t>X USD</a:t>
                      </a: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/>
                        <a:t>X USD</a:t>
                      </a: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u="none" strike="noStrike" cap="none" dirty="0">
                          <a:solidFill>
                            <a:schemeClr val="dk1"/>
                          </a:solidFill>
                        </a:rPr>
                        <a:t>X USD</a:t>
                      </a: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/>
                        <a:t>X%</a:t>
                      </a: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/>
                        <a:t>X USD</a:t>
                      </a:r>
                      <a:endParaRPr sz="1000" u="none" strike="noStrike" cap="none" dirty="0"/>
                    </a:p>
                  </a:txBody>
                  <a:tcPr marL="91425" marR="91425" marT="91425" marB="91425">
                    <a:lnR w="9525" cap="flat" cmpd="sng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/>
                        <a:t>X USD</a:t>
                      </a:r>
                      <a:endParaRPr sz="1000" u="none" strike="noStrike" cap="none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F4B08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/>
                        <a:t>X USD</a:t>
                      </a:r>
                      <a:endParaRPr sz="1000" u="none" strike="noStrike" cap="none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/>
                        <a:t>X USD</a:t>
                      </a:r>
                      <a:endParaRPr sz="1000" u="none" strike="noStrike" cap="none" dirty="0"/>
                    </a:p>
                  </a:txBody>
                  <a:tcPr marL="91425" marR="91425" marT="91425" marB="91425">
                    <a:solidFill>
                      <a:srgbClr val="C4E0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Year 3</a:t>
                      </a:r>
                      <a:br>
                        <a:rPr lang="en-US" sz="1000" u="none" strike="noStrike" cap="none"/>
                      </a:br>
                      <a:r>
                        <a:rPr lang="en-US" sz="800" u="none" strike="noStrike" cap="none"/>
                        <a:t>Market share 1%</a:t>
                      </a:r>
                      <a:endParaRPr sz="8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>
                          <a:solidFill>
                            <a:schemeClr val="dk1"/>
                          </a:solidFill>
                        </a:rPr>
                        <a:t>X USD</a:t>
                      </a:r>
                      <a:endParaRPr sz="1000" b="1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/>
                        <a:t>X%</a:t>
                      </a: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/>
                        <a:t>X USD</a:t>
                      </a: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/>
                        <a:t>X USD</a:t>
                      </a: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u="none" strike="noStrike" cap="none" dirty="0">
                          <a:solidFill>
                            <a:schemeClr val="dk1"/>
                          </a:solidFill>
                        </a:rPr>
                        <a:t>X USD</a:t>
                      </a:r>
                      <a:endParaRPr sz="1000" b="1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/>
                        <a:t>X%</a:t>
                      </a: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/>
                        <a:t>X USD</a:t>
                      </a:r>
                      <a:endParaRPr sz="1000" u="none" strike="noStrike" cap="none" dirty="0"/>
                    </a:p>
                  </a:txBody>
                  <a:tcPr marL="91425" marR="91425" marT="91425" marB="91425">
                    <a:lnR w="9525" cap="flat" cmpd="sng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/>
                        <a:t>X USD</a:t>
                      </a:r>
                      <a:endParaRPr sz="1000" u="none" strike="noStrike" cap="none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F4B08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/>
                        <a:t>X USD</a:t>
                      </a:r>
                      <a:endParaRPr sz="1000" u="none" strike="noStrike" cap="none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/>
                        <a:t>X USD</a:t>
                      </a:r>
                      <a:endParaRPr sz="1000" u="none" strike="noStrike" cap="none" dirty="0"/>
                    </a:p>
                  </a:txBody>
                  <a:tcPr marL="91425" marR="91425" marT="91425" marB="91425">
                    <a:solidFill>
                      <a:srgbClr val="C4E0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Year 4</a:t>
                      </a:r>
                      <a:br>
                        <a:rPr lang="en-US" sz="1000" u="none" strike="noStrike" cap="none"/>
                      </a:br>
                      <a:r>
                        <a:rPr lang="en-US" sz="800" u="none" strike="noStrike" cap="none"/>
                        <a:t>Market share 3%</a:t>
                      </a:r>
                      <a:endParaRPr sz="8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>
                          <a:solidFill>
                            <a:schemeClr val="dk1"/>
                          </a:solidFill>
                        </a:rPr>
                        <a:t>X USD</a:t>
                      </a: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/>
                        <a:t>X%</a:t>
                      </a: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/>
                        <a:t>X USD</a:t>
                      </a: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/>
                        <a:t>X USD</a:t>
                      </a: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u="none" strike="noStrike" cap="none" dirty="0">
                          <a:solidFill>
                            <a:schemeClr val="dk1"/>
                          </a:solidFill>
                        </a:rPr>
                        <a:t>X USD</a:t>
                      </a: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/>
                        <a:t>X%</a:t>
                      </a: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/>
                        <a:t>X USD</a:t>
                      </a:r>
                      <a:endParaRPr sz="1000" u="none" strike="noStrike" cap="none" dirty="0"/>
                    </a:p>
                  </a:txBody>
                  <a:tcPr marL="91425" marR="91425" marT="91425" marB="91425">
                    <a:lnR w="9525" cap="flat" cmpd="sng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/>
                        <a:t>X USD</a:t>
                      </a:r>
                      <a:endParaRPr sz="1000" u="none" strike="noStrike" cap="none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F4B08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/>
                        <a:t>X USD</a:t>
                      </a:r>
                      <a:endParaRPr sz="1000" u="none" strike="noStrike" cap="none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/>
                        <a:t>X USD</a:t>
                      </a:r>
                      <a:endParaRPr sz="1000" u="none" strike="noStrike" cap="none" dirty="0"/>
                    </a:p>
                  </a:txBody>
                  <a:tcPr marL="91425" marR="91425" marT="91425" marB="91425">
                    <a:solidFill>
                      <a:srgbClr val="C4E0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2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Year 5</a:t>
                      </a:r>
                      <a:br>
                        <a:rPr lang="en-US" sz="1000" u="none" strike="noStrike" cap="none"/>
                      </a:br>
                      <a:r>
                        <a:rPr lang="en-US" sz="800" u="none" strike="noStrike" cap="none"/>
                        <a:t>Market share 5%</a:t>
                      </a:r>
                      <a:endParaRPr sz="8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>
                          <a:solidFill>
                            <a:schemeClr val="dk1"/>
                          </a:solidFill>
                        </a:rPr>
                        <a:t>X USD</a:t>
                      </a: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/>
                        <a:t>X%</a:t>
                      </a: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/>
                        <a:t>X USD</a:t>
                      </a: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/>
                        <a:t>X USD</a:t>
                      </a: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u="none" strike="noStrike" cap="none" dirty="0">
                          <a:solidFill>
                            <a:schemeClr val="dk1"/>
                          </a:solidFill>
                        </a:rPr>
                        <a:t>X USD</a:t>
                      </a: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/>
                        <a:t>X%</a:t>
                      </a: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/>
                        <a:t>X USD</a:t>
                      </a:r>
                      <a:endParaRPr sz="1000" u="none" strike="noStrike" cap="none" dirty="0"/>
                    </a:p>
                  </a:txBody>
                  <a:tcPr marL="91425" marR="91425" marT="91425" marB="91425">
                    <a:lnR w="9525" cap="flat" cmpd="sng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/>
                        <a:t>X USD</a:t>
                      </a:r>
                      <a:endParaRPr sz="1000" u="none" strike="noStrike" cap="none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B08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/>
                        <a:t>X USD</a:t>
                      </a:r>
                      <a:endParaRPr sz="1000" u="none" strike="noStrike" cap="none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/>
                        <a:t>X USD</a:t>
                      </a:r>
                      <a:endParaRPr sz="1000" u="none" strike="noStrike" cap="none" dirty="0"/>
                    </a:p>
                  </a:txBody>
                  <a:tcPr marL="91425" marR="91425" marT="91425" marB="91425">
                    <a:solidFill>
                      <a:srgbClr val="C4E0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90" name="Google Shape;490;p1"/>
          <p:cNvSpPr txBox="1"/>
          <p:nvPr/>
        </p:nvSpPr>
        <p:spPr>
          <a:xfrm>
            <a:off x="-1" y="4743175"/>
            <a:ext cx="9266743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sed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do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eiusmod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tempor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incididunt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ut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labore et dolore magna</a:t>
            </a:r>
            <a:endParaRPr lang="en-GB" sz="1000" b="0" i="0" u="none" strike="noStrike" cap="none" dirty="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91" name="Google Shape;491;p1"/>
          <p:cNvSpPr txBox="1"/>
          <p:nvPr/>
        </p:nvSpPr>
        <p:spPr>
          <a:xfrm>
            <a:off x="8567349" y="4756003"/>
            <a:ext cx="1333800" cy="954077"/>
          </a:xfrm>
          <a:prstGeom prst="rect">
            <a:avLst/>
          </a:prstGeom>
          <a:solidFill>
            <a:srgbClr val="F4B08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SzPts val="1000"/>
            </a:pP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ASTERIX rem ipsum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dolor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sit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consectetur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adipiscing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elit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sed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do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eiusmod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tempor</a:t>
            </a:r>
            <a:endParaRPr sz="1000" b="0" i="0" u="none" strike="noStrike" cap="none" dirty="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92" name="Google Shape;492;p1"/>
          <p:cNvSpPr txBox="1"/>
          <p:nvPr/>
        </p:nvSpPr>
        <p:spPr>
          <a:xfrm>
            <a:off x="10983750" y="4743175"/>
            <a:ext cx="1208100" cy="954077"/>
          </a:xfrm>
          <a:prstGeom prst="rect">
            <a:avLst/>
          </a:prstGeom>
          <a:solidFill>
            <a:srgbClr val="C4E0B2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SzPts val="1000"/>
            </a:pPr>
            <a:r>
              <a:rPr lang="en-US" sz="1000" dirty="0">
                <a:latin typeface="Garamond"/>
                <a:ea typeface="Garamond"/>
                <a:cs typeface="Garamond"/>
                <a:sym typeface="Garamond"/>
              </a:rPr>
              <a:t>ASTERIX 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rem ipsum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dolor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sit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consectetur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adipiscing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elit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sed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do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eiusmod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endParaRPr sz="1000" b="0" i="0" u="none" strike="noStrike" cap="none" dirty="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93" name="Google Shape;493;p1"/>
          <p:cNvSpPr txBox="1"/>
          <p:nvPr/>
        </p:nvSpPr>
        <p:spPr>
          <a:xfrm>
            <a:off x="0" y="5996100"/>
            <a:ext cx="7359300" cy="646300"/>
          </a:xfrm>
          <a:prstGeom prst="rect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SzPts val="1000"/>
            </a:pPr>
            <a:r>
              <a:rPr lang="en-US" sz="1000" b="1" dirty="0">
                <a:latin typeface="Garamond"/>
                <a:ea typeface="Garamond"/>
                <a:cs typeface="Garamond"/>
                <a:sym typeface="Garamond"/>
              </a:rPr>
              <a:t>HEADLINE </a:t>
            </a:r>
            <a:r>
              <a:rPr lang="en-US" sz="1000" b="1" i="0" u="none" strike="noStrike" cap="none" dirty="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: 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Lorem ipsum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dolor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sit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consectetur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adipiscing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elit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sed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do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eiusmod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tempor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incididunt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ut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labore et dolore magna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Pharetra sit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aliquam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id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diam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ultricies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endParaRPr lang="en-GB" sz="1000" i="0" dirty="0"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94" name="Google Shape;494;p1"/>
          <p:cNvSpPr txBox="1"/>
          <p:nvPr/>
        </p:nvSpPr>
        <p:spPr>
          <a:xfrm>
            <a:off x="188347" y="562783"/>
            <a:ext cx="4586143" cy="5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ef"/>
              <a:buNone/>
            </a:pPr>
            <a:r>
              <a:rPr lang="en-US" sz="1600" b="0" i="0" u="none" strike="noStrike" cap="none">
                <a:solidFill>
                  <a:srgbClr val="7F7F7F"/>
                </a:solidFill>
                <a:latin typeface="Garamond"/>
                <a:ea typeface="Garamond"/>
                <a:cs typeface="Garamond"/>
                <a:sym typeface="Garamond"/>
              </a:rPr>
              <a:t>ARPU/YEAR (Average Revenue Per User)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1834A2-3EDC-4E0F-A0A1-45395845208C}"/>
              </a:ext>
            </a:extLst>
          </p:cNvPr>
          <p:cNvSpPr txBox="1"/>
          <p:nvPr/>
        </p:nvSpPr>
        <p:spPr>
          <a:xfrm>
            <a:off x="-101" y="5185692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ASTERIXES HERE: Lorem ipsum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dolor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sit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consectetur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adipiscing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elit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sed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do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eiusmod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tempor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incididunt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ut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labore et dolore magna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Pharetra sit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aliquam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id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diam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ultricies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endParaRPr lang="en-GB" sz="1000" i="0" dirty="0"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f967527d5c_1_0"/>
          <p:cNvSpPr/>
          <p:nvPr/>
        </p:nvSpPr>
        <p:spPr>
          <a:xfrm>
            <a:off x="0" y="1119099"/>
            <a:ext cx="12192000" cy="627600"/>
          </a:xfrm>
          <a:prstGeom prst="rect">
            <a:avLst/>
          </a:prstGeom>
          <a:gradFill>
            <a:gsLst>
              <a:gs pos="0">
                <a:srgbClr val="F5F7FC">
                  <a:alpha val="392"/>
                </a:srgbClr>
              </a:gs>
              <a:gs pos="1000">
                <a:srgbClr val="F5F7FC">
                  <a:alpha val="392"/>
                </a:srgbClr>
              </a:gs>
              <a:gs pos="61000">
                <a:srgbClr val="B3C6E7">
                  <a:alpha val="5490"/>
                </a:srgbClr>
              </a:gs>
              <a:gs pos="85000">
                <a:srgbClr val="B3C6E7">
                  <a:alpha val="10588"/>
                </a:srgbClr>
              </a:gs>
              <a:gs pos="100000">
                <a:srgbClr val="B3C6E7">
                  <a:alpha val="20392"/>
                </a:srgbClr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500" name="Google Shape;500;gf967527d5c_1_0"/>
          <p:cNvGraphicFramePr/>
          <p:nvPr/>
        </p:nvGraphicFramePr>
        <p:xfrm>
          <a:off x="0" y="1194290"/>
          <a:ext cx="12192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01" name="Google Shape;501;gf967527d5c_1_0"/>
          <p:cNvSpPr txBox="1"/>
          <p:nvPr/>
        </p:nvSpPr>
        <p:spPr>
          <a:xfrm>
            <a:off x="2006600" y="5702300"/>
            <a:ext cx="685800" cy="307777"/>
          </a:xfrm>
          <a:prstGeom prst="rect">
            <a:avLst/>
          </a:prstGeom>
          <a:solidFill>
            <a:srgbClr val="9CC2E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2" name="Google Shape;502;gf967527d5c_1_0"/>
          <p:cNvSpPr txBox="1"/>
          <p:nvPr/>
        </p:nvSpPr>
        <p:spPr>
          <a:xfrm>
            <a:off x="3098800" y="5562600"/>
            <a:ext cx="736600" cy="307777"/>
          </a:xfrm>
          <a:prstGeom prst="rect">
            <a:avLst/>
          </a:prstGeom>
          <a:solidFill>
            <a:srgbClr val="9CC2E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3" name="Google Shape;503;gf967527d5c_1_0"/>
          <p:cNvSpPr txBox="1"/>
          <p:nvPr/>
        </p:nvSpPr>
        <p:spPr>
          <a:xfrm>
            <a:off x="4267200" y="5410200"/>
            <a:ext cx="850900" cy="307777"/>
          </a:xfrm>
          <a:prstGeom prst="rect">
            <a:avLst/>
          </a:prstGeom>
          <a:solidFill>
            <a:srgbClr val="9CC2E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4" name="Google Shape;504;gf967527d5c_1_0"/>
          <p:cNvSpPr txBox="1"/>
          <p:nvPr/>
        </p:nvSpPr>
        <p:spPr>
          <a:xfrm>
            <a:off x="5486400" y="5118100"/>
            <a:ext cx="850900" cy="307777"/>
          </a:xfrm>
          <a:prstGeom prst="rect">
            <a:avLst/>
          </a:prstGeom>
          <a:solidFill>
            <a:srgbClr val="9CC2E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5" name="Google Shape;505;gf967527d5c_1_0"/>
          <p:cNvSpPr txBox="1"/>
          <p:nvPr/>
        </p:nvSpPr>
        <p:spPr>
          <a:xfrm>
            <a:off x="6705600" y="4610100"/>
            <a:ext cx="863600" cy="307777"/>
          </a:xfrm>
          <a:prstGeom prst="rect">
            <a:avLst/>
          </a:prstGeom>
          <a:solidFill>
            <a:srgbClr val="9CC2E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6" name="Google Shape;506;gf967527d5c_1_0"/>
          <p:cNvSpPr txBox="1"/>
          <p:nvPr/>
        </p:nvSpPr>
        <p:spPr>
          <a:xfrm>
            <a:off x="7823200" y="3416300"/>
            <a:ext cx="977900" cy="307777"/>
          </a:xfrm>
          <a:prstGeom prst="rect">
            <a:avLst/>
          </a:prstGeom>
          <a:solidFill>
            <a:srgbClr val="9CC2E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7" name="Google Shape;507;gf967527d5c_1_0"/>
          <p:cNvSpPr txBox="1"/>
          <p:nvPr/>
        </p:nvSpPr>
        <p:spPr>
          <a:xfrm>
            <a:off x="9067800" y="2374900"/>
            <a:ext cx="977900" cy="307777"/>
          </a:xfrm>
          <a:prstGeom prst="rect">
            <a:avLst/>
          </a:prstGeom>
          <a:solidFill>
            <a:srgbClr val="9CC2E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8" name="Google Shape;508;gf967527d5c_1_0"/>
          <p:cNvSpPr txBox="1"/>
          <p:nvPr/>
        </p:nvSpPr>
        <p:spPr>
          <a:xfrm>
            <a:off x="10430934" y="3393722"/>
            <a:ext cx="1079500" cy="307777"/>
          </a:xfrm>
          <a:prstGeom prst="rect">
            <a:avLst/>
          </a:prstGeom>
          <a:solidFill>
            <a:srgbClr val="9CC2E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Total users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509" name="Google Shape;509;gf967527d5c_1_0"/>
          <p:cNvGraphicFramePr/>
          <p:nvPr>
            <p:extLst>
              <p:ext uri="{D42A27DB-BD31-4B8C-83A1-F6EECF244321}">
                <p14:modId xmlns:p14="http://schemas.microsoft.com/office/powerpoint/2010/main" val="81293971"/>
              </p:ext>
            </p:extLst>
          </p:nvPr>
        </p:nvGraphicFramePr>
        <p:xfrm>
          <a:off x="0" y="1291168"/>
          <a:ext cx="10159975" cy="927100"/>
        </p:xfrm>
        <a:graphic>
          <a:graphicData uri="http://schemas.openxmlformats.org/drawingml/2006/table">
            <a:tbl>
              <a:tblPr firstCol="1" bandRow="1">
                <a:noFill/>
                <a:tableStyleId>{DF120796-2E52-4ABD-9006-FA7D061C4780}</a:tableStyleId>
              </a:tblPr>
              <a:tblGrid>
                <a:gridCol w="1670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8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2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5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56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5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996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63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 dirty="0"/>
                        <a:t>HEADLINE</a:t>
                      </a:r>
                      <a:endParaRPr sz="1400" u="none" strike="noStrike" cap="none" dirty="0"/>
                    </a:p>
                  </a:txBody>
                  <a:tcPr marL="91450" marR="91450" marT="45725" marB="45725">
                    <a:lnR w="19050" cap="flat" cmpd="sng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F4B08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 dirty="0"/>
                        <a:t>X</a:t>
                      </a:r>
                      <a:endParaRPr sz="1400" u="none" strike="noStrike" cap="none" dirty="0"/>
                    </a:p>
                  </a:txBody>
                  <a:tcPr marL="91450" marR="91450" marT="45725" marB="45725">
                    <a:lnL w="19050" cap="flat" cmpd="sng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 dirty="0"/>
                        <a:t>X</a:t>
                      </a:r>
                      <a:endParaRPr sz="1400" u="none" strike="noStrike" cap="none" dirty="0"/>
                    </a:p>
                  </a:txBody>
                  <a:tcPr marL="91450" marR="91450" marT="45725" marB="45725">
                    <a:lnL w="19050" cap="flat" cmpd="sng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 dirty="0"/>
                        <a:t>X</a:t>
                      </a:r>
                      <a:endParaRPr sz="1400" u="none" strike="noStrike" cap="none" dirty="0"/>
                    </a:p>
                  </a:txBody>
                  <a:tcPr marL="91450" marR="91450" marT="45725" marB="45725">
                    <a:lnL w="19050" cap="flat" cmpd="sng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 dirty="0"/>
                        <a:t>X</a:t>
                      </a:r>
                      <a:endParaRPr sz="1400" u="none" strike="noStrike" cap="none" dirty="0"/>
                    </a:p>
                  </a:txBody>
                  <a:tcPr marL="91450" marR="91450" marT="45725" marB="45725">
                    <a:lnL w="19050" cap="flat" cmpd="sng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 dirty="0"/>
                        <a:t>X</a:t>
                      </a:r>
                      <a:endParaRPr sz="1400" u="none" strike="noStrike" cap="none" dirty="0"/>
                    </a:p>
                  </a:txBody>
                  <a:tcPr marL="91450" marR="91450" marT="45725" marB="45725">
                    <a:lnL w="19050" cap="flat" cmpd="sng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 dirty="0"/>
                        <a:t>X</a:t>
                      </a:r>
                      <a:endParaRPr sz="1400" u="none" strike="noStrike" cap="none" dirty="0"/>
                    </a:p>
                  </a:txBody>
                  <a:tcPr marL="91450" marR="91450" marT="45725" marB="45725">
                    <a:lnL w="19050" cap="flat" cmpd="sng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 dirty="0"/>
                        <a:t>X</a:t>
                      </a:r>
                      <a:endParaRPr sz="1400" u="none" strike="noStrike" cap="none" dirty="0"/>
                    </a:p>
                  </a:txBody>
                  <a:tcPr marL="91450" marR="91450" marT="45725" marB="45725">
                    <a:lnL w="19050" cap="flat" cmpd="sng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A8D08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3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 dirty="0">
                          <a:solidFill>
                            <a:srgbClr val="3A3838"/>
                          </a:solidFill>
                        </a:rPr>
                        <a:t>HEADLINE</a:t>
                      </a:r>
                      <a:endParaRPr sz="1400" b="1" i="0" u="none" strike="noStrike" cap="none" dirty="0">
                        <a:solidFill>
                          <a:srgbClr val="3A3838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R w="19050" cap="flat" cmpd="sng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 dirty="0"/>
                        <a:t>X</a:t>
                      </a:r>
                      <a:endParaRPr sz="1400" u="none" strike="noStrike" cap="none" dirty="0"/>
                    </a:p>
                  </a:txBody>
                  <a:tcPr marL="91450" marR="91450" marT="45725" marB="45725">
                    <a:lnL w="19050" cap="flat" cmpd="sng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 dirty="0"/>
                        <a:t>X</a:t>
                      </a:r>
                      <a:endParaRPr sz="1400" u="none" strike="noStrike" cap="none" dirty="0"/>
                    </a:p>
                  </a:txBody>
                  <a:tcPr marL="91450" marR="91450" marT="45725" marB="45725">
                    <a:lnL w="19050" cap="flat" cmpd="sng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 dirty="0"/>
                        <a:t>X</a:t>
                      </a:r>
                      <a:endParaRPr sz="1400" u="none" strike="noStrike" cap="none" dirty="0"/>
                    </a:p>
                  </a:txBody>
                  <a:tcPr marL="91450" marR="91450" marT="45725" marB="45725">
                    <a:lnL w="19050" cap="flat" cmpd="sng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 dirty="0"/>
                        <a:t>X</a:t>
                      </a:r>
                      <a:endParaRPr sz="1400" u="none" strike="noStrike" cap="none" dirty="0"/>
                    </a:p>
                  </a:txBody>
                  <a:tcPr marL="91450" marR="91450" marT="45725" marB="45725">
                    <a:lnL w="19050" cap="flat" cmpd="sng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 dirty="0"/>
                        <a:t>X</a:t>
                      </a:r>
                      <a:endParaRPr sz="1400" u="none" strike="noStrike" cap="none" dirty="0"/>
                    </a:p>
                  </a:txBody>
                  <a:tcPr marL="91450" marR="91450" marT="45725" marB="45725">
                    <a:lnL w="19050" cap="flat" cmpd="sng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 dirty="0"/>
                        <a:t>X</a:t>
                      </a:r>
                      <a:endParaRPr sz="1400" u="none" strike="noStrike" cap="none" dirty="0"/>
                    </a:p>
                  </a:txBody>
                  <a:tcPr marL="91450" marR="91450" marT="45725" marB="45725">
                    <a:lnL w="19050" cap="flat" cmpd="sng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 dirty="0"/>
                        <a:t>X</a:t>
                      </a:r>
                      <a:endParaRPr sz="1400" u="none" strike="noStrike" cap="none" dirty="0"/>
                    </a:p>
                  </a:txBody>
                  <a:tcPr marL="91450" marR="91450" marT="45725" marB="45725">
                    <a:lnL w="19050" cap="flat" cmpd="sng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A8D08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10" name="Google Shape;510;gf967527d5c_1_0"/>
          <p:cNvSpPr/>
          <p:nvPr/>
        </p:nvSpPr>
        <p:spPr>
          <a:xfrm>
            <a:off x="10231049" y="1300576"/>
            <a:ext cx="1869231" cy="903110"/>
          </a:xfrm>
          <a:prstGeom prst="rect">
            <a:avLst/>
          </a:prstGeom>
          <a:solidFill>
            <a:srgbClr val="A8D08C"/>
          </a:solidFill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372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1" name="Google Shape;511;gf967527d5c_1_0"/>
          <p:cNvSpPr txBox="1"/>
          <p:nvPr/>
        </p:nvSpPr>
        <p:spPr>
          <a:xfrm>
            <a:off x="10275235" y="1488724"/>
            <a:ext cx="1633020" cy="523220"/>
          </a:xfrm>
          <a:prstGeom prst="rect">
            <a:avLst/>
          </a:prstGeom>
          <a:solidFill>
            <a:srgbClr val="A8D08C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Revenue per year Million USD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2" name="Google Shape;512;gf967527d5c_1_0"/>
          <p:cNvSpPr txBox="1"/>
          <p:nvPr/>
        </p:nvSpPr>
        <p:spPr>
          <a:xfrm>
            <a:off x="188347" y="562783"/>
            <a:ext cx="2528173" cy="5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ef"/>
              <a:buNone/>
            </a:pPr>
            <a:r>
              <a:rPr lang="en-US" sz="1600" b="0" i="0" u="none" strike="noStrike" cap="none">
                <a:solidFill>
                  <a:srgbClr val="7F7F7F"/>
                </a:solidFill>
                <a:latin typeface="Garamond"/>
                <a:ea typeface="Garamond"/>
                <a:cs typeface="Garamond"/>
                <a:sym typeface="Garamond"/>
              </a:rPr>
              <a:t>PROJECTION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3" name="Google Shape;513;gf967527d5c_1_0" descr="A picture containing icon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4970" y="435684"/>
            <a:ext cx="1638190" cy="3058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8" name="Google Shape;518;p30"/>
          <p:cNvGrpSpPr/>
          <p:nvPr/>
        </p:nvGrpSpPr>
        <p:grpSpPr>
          <a:xfrm>
            <a:off x="10232527" y="1128100"/>
            <a:ext cx="1959481" cy="5729639"/>
            <a:chOff x="9951642" y="-203200"/>
            <a:chExt cx="2240431" cy="6857736"/>
          </a:xfrm>
        </p:grpSpPr>
        <p:sp>
          <p:nvSpPr>
            <p:cNvPr id="519" name="Google Shape;519;p30"/>
            <p:cNvSpPr/>
            <p:nvPr/>
          </p:nvSpPr>
          <p:spPr>
            <a:xfrm rot="5400000">
              <a:off x="11385469" y="634445"/>
              <a:ext cx="1135066" cy="477997"/>
            </a:xfrm>
            <a:custGeom>
              <a:avLst/>
              <a:gdLst/>
              <a:ahLst/>
              <a:cxnLst/>
              <a:rect l="l" t="t" r="r" b="b"/>
              <a:pathLst>
                <a:path w="1135066" h="477997" extrusionOk="0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0" name="Google Shape;520;p30"/>
            <p:cNvSpPr/>
            <p:nvPr/>
          </p:nvSpPr>
          <p:spPr>
            <a:xfrm>
              <a:off x="10071676" y="2819600"/>
              <a:ext cx="812400" cy="812400"/>
            </a:xfrm>
            <a:prstGeom prst="ellipse">
              <a:avLst/>
            </a:prstGeom>
            <a:noFill/>
            <a:ln w="1270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1" name="Google Shape;521;p30"/>
            <p:cNvSpPr/>
            <p:nvPr/>
          </p:nvSpPr>
          <p:spPr>
            <a:xfrm>
              <a:off x="10071676" y="-203200"/>
              <a:ext cx="1406515" cy="984880"/>
            </a:xfrm>
            <a:custGeom>
              <a:avLst/>
              <a:gdLst/>
              <a:ahLst/>
              <a:cxnLst/>
              <a:rect l="l" t="t" r="r" b="b"/>
              <a:pathLst>
                <a:path w="2315251" h="1550992" extrusionOk="0">
                  <a:moveTo>
                    <a:pt x="0" y="0"/>
                  </a:moveTo>
                  <a:lnTo>
                    <a:pt x="138700" y="0"/>
                  </a:lnTo>
                  <a:lnTo>
                    <a:pt x="138700" y="1361400"/>
                  </a:lnTo>
                  <a:lnTo>
                    <a:pt x="2107387" y="222673"/>
                  </a:lnTo>
                  <a:lnTo>
                    <a:pt x="1722420" y="0"/>
                  </a:lnTo>
                  <a:lnTo>
                    <a:pt x="1999436" y="0"/>
                  </a:lnTo>
                  <a:lnTo>
                    <a:pt x="2280549" y="162605"/>
                  </a:lnTo>
                  <a:cubicBezTo>
                    <a:pt x="2313720" y="181745"/>
                    <a:pt x="2325104" y="224155"/>
                    <a:pt x="2305953" y="257336"/>
                  </a:cubicBezTo>
                  <a:cubicBezTo>
                    <a:pt x="2299872" y="267889"/>
                    <a:pt x="2291101" y="276648"/>
                    <a:pt x="2280549" y="282740"/>
                  </a:cubicBezTo>
                  <a:lnTo>
                    <a:pt x="104026" y="1541710"/>
                  </a:lnTo>
                  <a:cubicBezTo>
                    <a:pt x="93484" y="1547802"/>
                    <a:pt x="81523" y="1551003"/>
                    <a:pt x="69351" y="1550992"/>
                  </a:cubicBezTo>
                  <a:cubicBezTo>
                    <a:pt x="31049" y="1550992"/>
                    <a:pt x="0" y="1519944"/>
                    <a:pt x="0" y="148164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522" name="Google Shape;522;p30"/>
            <p:cNvCxnSpPr/>
            <p:nvPr/>
          </p:nvCxnSpPr>
          <p:spPr>
            <a:xfrm>
              <a:off x="11353918" y="2217311"/>
              <a:ext cx="0" cy="1597800"/>
            </a:xfrm>
            <a:prstGeom prst="straightConnector1">
              <a:avLst/>
            </a:prstGeom>
            <a:noFill/>
            <a:ln w="127000" cap="rnd" cmpd="sng">
              <a:solidFill>
                <a:schemeClr val="accent4"/>
              </a:solidFill>
              <a:prstDash val="dash"/>
              <a:miter lim="800000"/>
              <a:headEnd type="none" w="sm" len="sm"/>
              <a:tailEnd type="none" w="sm" len="sm"/>
            </a:ln>
          </p:spPr>
        </p:cxnSp>
        <p:sp>
          <p:nvSpPr>
            <p:cNvPr id="523" name="Google Shape;523;p30"/>
            <p:cNvSpPr/>
            <p:nvPr/>
          </p:nvSpPr>
          <p:spPr>
            <a:xfrm>
              <a:off x="11343761" y="4500879"/>
              <a:ext cx="848312" cy="1381887"/>
            </a:xfrm>
            <a:custGeom>
              <a:avLst/>
              <a:gdLst/>
              <a:ahLst/>
              <a:cxnLst/>
              <a:rect l="l" t="t" r="r" b="b"/>
              <a:pathLst>
                <a:path w="1186451" h="1771650" extrusionOk="0">
                  <a:moveTo>
                    <a:pt x="61913" y="0"/>
                  </a:moveTo>
                  <a:lnTo>
                    <a:pt x="1186451" y="0"/>
                  </a:lnTo>
                  <a:lnTo>
                    <a:pt x="1186451" y="123825"/>
                  </a:lnTo>
                  <a:lnTo>
                    <a:pt x="123825" y="123825"/>
                  </a:lnTo>
                  <a:lnTo>
                    <a:pt x="123825" y="1647825"/>
                  </a:lnTo>
                  <a:lnTo>
                    <a:pt x="1186451" y="1647825"/>
                  </a:lnTo>
                  <a:lnTo>
                    <a:pt x="1186451" y="1771650"/>
                  </a:lnTo>
                  <a:lnTo>
                    <a:pt x="61913" y="1771650"/>
                  </a:lnTo>
                  <a:cubicBezTo>
                    <a:pt x="27719" y="1771650"/>
                    <a:pt x="0" y="1743932"/>
                    <a:pt x="0" y="1709738"/>
                  </a:cubicBezTo>
                  <a:lnTo>
                    <a:pt x="0" y="61913"/>
                  </a:lnTo>
                  <a:cubicBezTo>
                    <a:pt x="0" y="27719"/>
                    <a:pt x="27719" y="0"/>
                    <a:pt x="619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4" name="Google Shape;524;p30"/>
            <p:cNvSpPr/>
            <p:nvPr/>
          </p:nvSpPr>
          <p:spPr>
            <a:xfrm>
              <a:off x="9951642" y="5820590"/>
              <a:ext cx="1123425" cy="833946"/>
            </a:xfrm>
            <a:custGeom>
              <a:avLst/>
              <a:gdLst/>
              <a:ahLst/>
              <a:cxnLst/>
              <a:rect l="l" t="t" r="r" b="b"/>
              <a:pathLst>
                <a:path w="2643352" h="1895331" extrusionOk="0">
                  <a:moveTo>
                    <a:pt x="1321676" y="0"/>
                  </a:moveTo>
                  <a:cubicBezTo>
                    <a:pt x="2051617" y="0"/>
                    <a:pt x="2643352" y="591735"/>
                    <a:pt x="2643352" y="1321676"/>
                  </a:cubicBezTo>
                  <a:cubicBezTo>
                    <a:pt x="2643352" y="1504161"/>
                    <a:pt x="2606369" y="1678009"/>
                    <a:pt x="2539488" y="1836132"/>
                  </a:cubicBezTo>
                  <a:lnTo>
                    <a:pt x="2510970" y="1895331"/>
                  </a:lnTo>
                  <a:lnTo>
                    <a:pt x="132382" y="1895331"/>
                  </a:lnTo>
                  <a:lnTo>
                    <a:pt x="103864" y="1836132"/>
                  </a:lnTo>
                  <a:cubicBezTo>
                    <a:pt x="36984" y="1678009"/>
                    <a:pt x="0" y="1504161"/>
                    <a:pt x="0" y="1321676"/>
                  </a:cubicBezTo>
                  <a:cubicBezTo>
                    <a:pt x="0" y="591735"/>
                    <a:pt x="591735" y="0"/>
                    <a:pt x="13216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25" name="Google Shape;525;p30"/>
          <p:cNvSpPr/>
          <p:nvPr/>
        </p:nvSpPr>
        <p:spPr>
          <a:xfrm>
            <a:off x="-1" y="1128098"/>
            <a:ext cx="12192000" cy="627600"/>
          </a:xfrm>
          <a:prstGeom prst="rect">
            <a:avLst/>
          </a:prstGeom>
          <a:gradFill>
            <a:gsLst>
              <a:gs pos="0">
                <a:srgbClr val="F5F7FC">
                  <a:alpha val="0"/>
                </a:srgbClr>
              </a:gs>
              <a:gs pos="1000">
                <a:srgbClr val="F5F7FC">
                  <a:alpha val="0"/>
                </a:srgbClr>
              </a:gs>
              <a:gs pos="61000">
                <a:srgbClr val="B3C6E7">
                  <a:alpha val="4705"/>
                </a:srgbClr>
              </a:gs>
              <a:gs pos="85000">
                <a:srgbClr val="B3C6E7">
                  <a:alpha val="9803"/>
                </a:srgbClr>
              </a:gs>
              <a:gs pos="100000">
                <a:srgbClr val="B3C6E7">
                  <a:alpha val="20000"/>
                </a:srgbClr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6" name="Google Shape;526;p30"/>
          <p:cNvSpPr txBox="1"/>
          <p:nvPr/>
        </p:nvSpPr>
        <p:spPr>
          <a:xfrm>
            <a:off x="3322201" y="6531230"/>
            <a:ext cx="435626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*These are interim positions until this role is recruited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7" name="Google Shape;527;p30"/>
          <p:cNvSpPr/>
          <p:nvPr/>
        </p:nvSpPr>
        <p:spPr>
          <a:xfrm>
            <a:off x="1299113" y="1370742"/>
            <a:ext cx="1446563" cy="520041"/>
          </a:xfrm>
          <a:prstGeom prst="rect">
            <a:avLst/>
          </a:prstGeom>
          <a:solidFill>
            <a:srgbClr val="C5E0B4"/>
          </a:solidFill>
          <a:ln w="25400" cap="flat" cmpd="sng">
            <a:solidFill>
              <a:srgbClr val="222A3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1000" b="1" i="0" u="none" strike="noStrike" cap="none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1000" b="1" i="0" u="none" strike="noStrike" cap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Business Advisory board</a:t>
            </a:r>
            <a:br>
              <a:rPr lang="en-US" sz="1000" b="1" i="0" u="none" strike="noStrike" cap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</a:br>
            <a:endParaRPr sz="1400" b="0" i="0" u="none" strike="noStrike" cap="none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528" name="Google Shape;528;p30"/>
          <p:cNvSpPr/>
          <p:nvPr/>
        </p:nvSpPr>
        <p:spPr>
          <a:xfrm>
            <a:off x="1545817" y="3087566"/>
            <a:ext cx="1446563" cy="532255"/>
          </a:xfrm>
          <a:prstGeom prst="rect">
            <a:avLst/>
          </a:prstGeom>
          <a:solidFill>
            <a:srgbClr val="C5E0B4"/>
          </a:solidFill>
          <a:ln w="25400" cap="flat" cmpd="sng">
            <a:solidFill>
              <a:srgbClr val="222A3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1000" b="1" i="0" u="none" strike="noStrike" cap="none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1000" b="1" i="0" u="none" strike="noStrike" cap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Educational Advisory board</a:t>
            </a:r>
            <a:br>
              <a:rPr lang="en-US" sz="1000" b="1" i="0" u="none" strike="noStrike" cap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</a:br>
            <a:endParaRPr sz="1400" b="0" i="0" u="none" strike="noStrike" cap="none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cxnSp>
        <p:nvCxnSpPr>
          <p:cNvPr id="529" name="Google Shape;529;p30"/>
          <p:cNvCxnSpPr/>
          <p:nvPr/>
        </p:nvCxnSpPr>
        <p:spPr>
          <a:xfrm rot="10800000" flipH="1">
            <a:off x="2931606" y="1632103"/>
            <a:ext cx="2022690" cy="11757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30" name="Google Shape;530;p30"/>
          <p:cNvCxnSpPr/>
          <p:nvPr/>
        </p:nvCxnSpPr>
        <p:spPr>
          <a:xfrm rot="10800000" flipH="1">
            <a:off x="3142099" y="3348808"/>
            <a:ext cx="800852" cy="862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31" name="Google Shape;531;p30"/>
          <p:cNvSpPr/>
          <p:nvPr/>
        </p:nvSpPr>
        <p:spPr>
          <a:xfrm>
            <a:off x="9549569" y="4672862"/>
            <a:ext cx="1446563" cy="532823"/>
          </a:xfrm>
          <a:prstGeom prst="rect">
            <a:avLst/>
          </a:prstGeom>
          <a:solidFill>
            <a:srgbClr val="F6CAAC"/>
          </a:solidFill>
          <a:ln w="25400" cap="flat" cmpd="sng">
            <a:solidFill>
              <a:srgbClr val="222A3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2" name="Google Shape;532;p30"/>
          <p:cNvSpPr txBox="1"/>
          <p:nvPr/>
        </p:nvSpPr>
        <p:spPr>
          <a:xfrm>
            <a:off x="9560391" y="4748677"/>
            <a:ext cx="1424917" cy="445727"/>
          </a:xfrm>
          <a:prstGeom prst="rect">
            <a:avLst/>
          </a:prstGeom>
          <a:solidFill>
            <a:srgbClr val="F6CAA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1000" b="1" i="0" u="none" strike="noStrike" cap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Growth Hacker</a:t>
            </a:r>
            <a:br>
              <a:rPr lang="en-US" sz="1000" b="0" i="0" u="none" strike="noStrike" cap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lang="en-US" sz="1000" b="0" i="0" u="none" strike="noStrike" cap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(Vacant)</a:t>
            </a:r>
            <a:endParaRPr sz="1000" b="0" i="0" u="none" strike="noStrike" cap="none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533" name="Google Shape;533;p30"/>
          <p:cNvSpPr txBox="1"/>
          <p:nvPr/>
        </p:nvSpPr>
        <p:spPr>
          <a:xfrm>
            <a:off x="188347" y="562783"/>
            <a:ext cx="3386640" cy="5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ef"/>
              <a:buNone/>
            </a:pPr>
            <a:r>
              <a:rPr lang="en-US" sz="1600" b="0" i="0" u="none" strike="noStrike" cap="none">
                <a:solidFill>
                  <a:srgbClr val="7F7F7F"/>
                </a:solidFill>
                <a:latin typeface="Garamond"/>
                <a:ea typeface="Garamond"/>
                <a:cs typeface="Garamond"/>
                <a:sym typeface="Garamond"/>
              </a:rPr>
              <a:t>CURRENT AND FUTURE TEAM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4" name="Google Shape;534;p30"/>
          <p:cNvSpPr/>
          <p:nvPr/>
        </p:nvSpPr>
        <p:spPr>
          <a:xfrm>
            <a:off x="1556642" y="3855606"/>
            <a:ext cx="1446563" cy="532823"/>
          </a:xfrm>
          <a:prstGeom prst="rect">
            <a:avLst/>
          </a:prstGeom>
          <a:solidFill>
            <a:srgbClr val="F6CAAC"/>
          </a:solidFill>
          <a:ln w="25400" cap="flat" cmpd="sng">
            <a:solidFill>
              <a:srgbClr val="222A3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5" name="Google Shape;535;p30"/>
          <p:cNvSpPr txBox="1"/>
          <p:nvPr/>
        </p:nvSpPr>
        <p:spPr>
          <a:xfrm>
            <a:off x="1570321" y="3901835"/>
            <a:ext cx="1424917" cy="445727"/>
          </a:xfrm>
          <a:prstGeom prst="rect">
            <a:avLst/>
          </a:prstGeom>
          <a:solidFill>
            <a:srgbClr val="F6CAA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1000" b="1" i="0" u="none" strike="noStrike" cap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CFO</a:t>
            </a:r>
            <a:br>
              <a:rPr lang="en-US" sz="1000" b="0" i="0" u="none" strike="noStrike" cap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lang="en-US" sz="1000" b="0" i="0" u="none" strike="noStrike" cap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(Vacant)</a:t>
            </a:r>
            <a:endParaRPr sz="1000" b="0" i="0" u="none" strike="noStrike" cap="none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536" name="Google Shape;536;p30"/>
          <p:cNvSpPr/>
          <p:nvPr/>
        </p:nvSpPr>
        <p:spPr>
          <a:xfrm>
            <a:off x="188347" y="3845041"/>
            <a:ext cx="1057681" cy="550248"/>
          </a:xfrm>
          <a:prstGeom prst="rect">
            <a:avLst/>
          </a:prstGeom>
          <a:solidFill>
            <a:srgbClr val="C5E0B4"/>
          </a:solidFill>
          <a:ln w="25400" cap="flat" cmpd="sng">
            <a:solidFill>
              <a:srgbClr val="222A3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1000" b="1" i="0" u="none" strike="noStrike" cap="none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1000" b="1" i="0" u="none" strike="noStrike" cap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Accounting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1000" b="1" i="0" u="none" strike="noStrike" cap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firm</a:t>
            </a:r>
            <a:br>
              <a:rPr lang="en-US" sz="1000" b="1" i="0" u="none" strike="noStrike" cap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</a:br>
            <a:endParaRPr sz="1400" b="0" i="0" u="none" strike="noStrike" cap="none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cxnSp>
        <p:nvCxnSpPr>
          <p:cNvPr id="537" name="Google Shape;537;p30"/>
          <p:cNvCxnSpPr/>
          <p:nvPr/>
        </p:nvCxnSpPr>
        <p:spPr>
          <a:xfrm>
            <a:off x="1299113" y="4155281"/>
            <a:ext cx="205628" cy="0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triangle" w="med" len="med"/>
          </a:ln>
        </p:spPr>
      </p:cxnSp>
      <p:grpSp>
        <p:nvGrpSpPr>
          <p:cNvPr id="538" name="Google Shape;538;p30"/>
          <p:cNvGrpSpPr/>
          <p:nvPr/>
        </p:nvGrpSpPr>
        <p:grpSpPr>
          <a:xfrm>
            <a:off x="2164389" y="1371205"/>
            <a:ext cx="8067922" cy="4623524"/>
            <a:chOff x="1226270" y="807990"/>
            <a:chExt cx="9883526" cy="4778837"/>
          </a:xfrm>
        </p:grpSpPr>
        <p:sp>
          <p:nvSpPr>
            <p:cNvPr id="539" name="Google Shape;539;p30"/>
            <p:cNvSpPr txBox="1"/>
            <p:nvPr/>
          </p:nvSpPr>
          <p:spPr>
            <a:xfrm>
              <a:off x="1226270" y="4968274"/>
              <a:ext cx="1526700" cy="230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40" name="Google Shape;540;p30"/>
            <p:cNvGrpSpPr/>
            <p:nvPr/>
          </p:nvGrpSpPr>
          <p:grpSpPr>
            <a:xfrm>
              <a:off x="4798639" y="1870534"/>
              <a:ext cx="1771973" cy="556286"/>
              <a:chOff x="1361564" y="5771128"/>
              <a:chExt cx="1369800" cy="294300"/>
            </a:xfrm>
          </p:grpSpPr>
          <p:sp>
            <p:nvSpPr>
              <p:cNvPr id="541" name="Google Shape;541;p30"/>
              <p:cNvSpPr/>
              <p:nvPr/>
            </p:nvSpPr>
            <p:spPr>
              <a:xfrm>
                <a:off x="1361564" y="5771128"/>
                <a:ext cx="1369800" cy="294300"/>
              </a:xfrm>
              <a:prstGeom prst="rect">
                <a:avLst/>
              </a:prstGeom>
              <a:solidFill>
                <a:srgbClr val="F6CAAC"/>
              </a:solidFill>
              <a:ln w="25400" cap="flat" cmpd="sng">
                <a:solidFill>
                  <a:srgbClr val="222A3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2" name="Google Shape;542;p30"/>
              <p:cNvSpPr txBox="1"/>
              <p:nvPr/>
            </p:nvSpPr>
            <p:spPr>
              <a:xfrm>
                <a:off x="1371813" y="5806790"/>
                <a:ext cx="1349400" cy="194100"/>
              </a:xfrm>
              <a:prstGeom prst="rect">
                <a:avLst/>
              </a:prstGeom>
              <a:solidFill>
                <a:srgbClr val="F6CAAC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900"/>
                  <a:buFont typeface="Arial"/>
                  <a:buNone/>
                </a:pPr>
                <a:r>
                  <a:rPr lang="en-US" sz="1000" b="1" i="0" u="none" strike="noStrike" cap="none" dirty="0">
                    <a:solidFill>
                      <a:srgbClr val="000000"/>
                    </a:solidFill>
                    <a:latin typeface="Garamond"/>
                    <a:ea typeface="Garamond"/>
                    <a:cs typeface="Garamond"/>
                    <a:sym typeface="Garamond"/>
                  </a:rPr>
                  <a:t>CEO</a:t>
                </a:r>
                <a:br>
                  <a:rPr lang="en-US" sz="1000" b="1" i="0" u="none" strike="noStrike" cap="none" dirty="0">
                    <a:solidFill>
                      <a:srgbClr val="000000"/>
                    </a:solidFill>
                    <a:latin typeface="Garamond"/>
                    <a:ea typeface="Garamond"/>
                    <a:cs typeface="Garamond"/>
                    <a:sym typeface="Garamond"/>
                  </a:rPr>
                </a:br>
                <a:endParaRPr sz="1000" b="0" i="0" u="none" strike="noStrike" cap="none" dirty="0">
                  <a:solidFill>
                    <a:srgbClr val="000000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</p:grpSp>
        <p:grpSp>
          <p:nvGrpSpPr>
            <p:cNvPr id="543" name="Google Shape;543;p30"/>
            <p:cNvGrpSpPr/>
            <p:nvPr/>
          </p:nvGrpSpPr>
          <p:grpSpPr>
            <a:xfrm>
              <a:off x="6038633" y="2567392"/>
              <a:ext cx="1771973" cy="551749"/>
              <a:chOff x="1483145" y="5527882"/>
              <a:chExt cx="1369800" cy="291900"/>
            </a:xfrm>
          </p:grpSpPr>
          <p:sp>
            <p:nvSpPr>
              <p:cNvPr id="544" name="Google Shape;544;p30"/>
              <p:cNvSpPr/>
              <p:nvPr/>
            </p:nvSpPr>
            <p:spPr>
              <a:xfrm>
                <a:off x="1483145" y="5527882"/>
                <a:ext cx="1369800" cy="291900"/>
              </a:xfrm>
              <a:prstGeom prst="rect">
                <a:avLst/>
              </a:prstGeom>
              <a:solidFill>
                <a:srgbClr val="C4E0B2"/>
              </a:solidFill>
              <a:ln w="25400" cap="flat" cmpd="sng">
                <a:solidFill>
                  <a:srgbClr val="222A3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5" name="Google Shape;545;p30"/>
              <p:cNvSpPr txBox="1"/>
              <p:nvPr/>
            </p:nvSpPr>
            <p:spPr>
              <a:xfrm>
                <a:off x="1494643" y="5540489"/>
                <a:ext cx="1349400" cy="244200"/>
              </a:xfrm>
              <a:prstGeom prst="rect">
                <a:avLst/>
              </a:prstGeom>
              <a:solidFill>
                <a:srgbClr val="C4E0B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900"/>
                  <a:buFont typeface="Arial"/>
                  <a:buNone/>
                </a:pPr>
                <a:r>
                  <a:rPr lang="en-US" sz="1000" b="1" i="0" u="none" strike="noStrike" cap="none" dirty="0">
                    <a:solidFill>
                      <a:srgbClr val="000000"/>
                    </a:solidFill>
                    <a:latin typeface="Garamond"/>
                    <a:ea typeface="Garamond"/>
                    <a:cs typeface="Garamond"/>
                    <a:sym typeface="Garamond"/>
                  </a:rPr>
                  <a:t>CCO</a:t>
                </a:r>
                <a:br>
                  <a:rPr lang="en-US" sz="1000" b="0" i="0" u="none" strike="noStrike" cap="none" dirty="0">
                    <a:solidFill>
                      <a:srgbClr val="000000"/>
                    </a:solidFill>
                    <a:latin typeface="Garamond"/>
                    <a:ea typeface="Garamond"/>
                    <a:cs typeface="Garamond"/>
                    <a:sym typeface="Garamond"/>
                  </a:rPr>
                </a:br>
                <a:endParaRPr sz="1000" b="0" i="0" u="none" strike="noStrike" cap="none" dirty="0">
                  <a:solidFill>
                    <a:srgbClr val="000000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</p:grpSp>
        <p:grpSp>
          <p:nvGrpSpPr>
            <p:cNvPr id="546" name="Google Shape;546;p30"/>
            <p:cNvGrpSpPr/>
            <p:nvPr/>
          </p:nvGrpSpPr>
          <p:grpSpPr>
            <a:xfrm>
              <a:off x="3588558" y="2577284"/>
              <a:ext cx="1771973" cy="542109"/>
              <a:chOff x="1206483" y="5530619"/>
              <a:chExt cx="1369800" cy="286800"/>
            </a:xfrm>
          </p:grpSpPr>
          <p:sp>
            <p:nvSpPr>
              <p:cNvPr id="547" name="Google Shape;547;p30"/>
              <p:cNvSpPr/>
              <p:nvPr/>
            </p:nvSpPr>
            <p:spPr>
              <a:xfrm>
                <a:off x="1206483" y="5530619"/>
                <a:ext cx="1369800" cy="286800"/>
              </a:xfrm>
              <a:prstGeom prst="rect">
                <a:avLst/>
              </a:prstGeom>
              <a:solidFill>
                <a:srgbClr val="C5E0B4"/>
              </a:solidFill>
              <a:ln w="25400" cap="flat" cmpd="sng">
                <a:solidFill>
                  <a:srgbClr val="222A3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8" name="Google Shape;548;p30"/>
              <p:cNvSpPr txBox="1"/>
              <p:nvPr/>
            </p:nvSpPr>
            <p:spPr>
              <a:xfrm>
                <a:off x="1216730" y="5540926"/>
                <a:ext cx="1349400" cy="244200"/>
              </a:xfrm>
              <a:prstGeom prst="rect">
                <a:avLst/>
              </a:prstGeom>
              <a:solidFill>
                <a:srgbClr val="C5E0B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900"/>
                  <a:buFont typeface="Arial"/>
                  <a:buNone/>
                </a:pPr>
                <a:r>
                  <a:rPr lang="en-US" sz="1000" b="1" i="0" u="none" strike="noStrike" cap="none" dirty="0">
                    <a:solidFill>
                      <a:srgbClr val="000000"/>
                    </a:solidFill>
                    <a:latin typeface="Garamond"/>
                    <a:ea typeface="Garamond"/>
                    <a:cs typeface="Garamond"/>
                    <a:sym typeface="Garamond"/>
                  </a:rPr>
                  <a:t>CPO</a:t>
                </a:r>
                <a:br>
                  <a:rPr lang="en-US" sz="1000" b="0" i="0" u="none" strike="noStrike" cap="none" dirty="0">
                    <a:solidFill>
                      <a:srgbClr val="000000"/>
                    </a:solidFill>
                    <a:latin typeface="Garamond"/>
                    <a:ea typeface="Garamond"/>
                    <a:cs typeface="Garamond"/>
                    <a:sym typeface="Garamond"/>
                  </a:rPr>
                </a:br>
                <a:endParaRPr sz="1000" b="0" i="0" u="none" strike="noStrike" cap="none" dirty="0">
                  <a:solidFill>
                    <a:srgbClr val="000000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</p:grpSp>
        <p:grpSp>
          <p:nvGrpSpPr>
            <p:cNvPr id="549" name="Google Shape;549;p30"/>
            <p:cNvGrpSpPr/>
            <p:nvPr/>
          </p:nvGrpSpPr>
          <p:grpSpPr>
            <a:xfrm>
              <a:off x="9111253" y="3373100"/>
              <a:ext cx="1771973" cy="548347"/>
              <a:chOff x="1491745" y="5404728"/>
              <a:chExt cx="1369800" cy="290100"/>
            </a:xfrm>
          </p:grpSpPr>
          <p:sp>
            <p:nvSpPr>
              <p:cNvPr id="550" name="Google Shape;550;p30"/>
              <p:cNvSpPr/>
              <p:nvPr/>
            </p:nvSpPr>
            <p:spPr>
              <a:xfrm>
                <a:off x="1491745" y="5404728"/>
                <a:ext cx="1369800" cy="290100"/>
              </a:xfrm>
              <a:prstGeom prst="rect">
                <a:avLst/>
              </a:prstGeom>
              <a:solidFill>
                <a:srgbClr val="FFE699"/>
              </a:solidFill>
              <a:ln w="25400" cap="flat" cmpd="sng">
                <a:solidFill>
                  <a:srgbClr val="222A3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1" name="Google Shape;551;p30"/>
              <p:cNvSpPr txBox="1"/>
              <p:nvPr/>
            </p:nvSpPr>
            <p:spPr>
              <a:xfrm>
                <a:off x="1501992" y="5433476"/>
                <a:ext cx="1349400" cy="242700"/>
              </a:xfrm>
              <a:prstGeom prst="rect">
                <a:avLst/>
              </a:prstGeom>
              <a:solidFill>
                <a:srgbClr val="FFE69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900"/>
                  <a:buFont typeface="Arial"/>
                  <a:buNone/>
                </a:pPr>
                <a:r>
                  <a:rPr lang="en-US" sz="1000" b="1" i="0" u="none" strike="noStrike" cap="none">
                    <a:solidFill>
                      <a:srgbClr val="000000"/>
                    </a:solidFill>
                    <a:latin typeface="Garamond"/>
                    <a:ea typeface="Garamond"/>
                    <a:cs typeface="Garamond"/>
                    <a:sym typeface="Garamond"/>
                  </a:rPr>
                  <a:t>CMO</a:t>
                </a:r>
                <a:br>
                  <a:rPr lang="en-US" sz="1000" b="0" i="0" u="none" strike="noStrike" cap="none">
                    <a:solidFill>
                      <a:srgbClr val="000000"/>
                    </a:solidFill>
                    <a:latin typeface="Garamond"/>
                    <a:ea typeface="Garamond"/>
                    <a:cs typeface="Garamond"/>
                    <a:sym typeface="Garamond"/>
                  </a:rPr>
                </a:br>
                <a:r>
                  <a:rPr lang="en-US" sz="1000" b="0" i="0" u="none" strike="noStrike" cap="none">
                    <a:solidFill>
                      <a:srgbClr val="000000"/>
                    </a:solidFill>
                    <a:latin typeface="Garamond"/>
                    <a:ea typeface="Garamond"/>
                    <a:cs typeface="Garamond"/>
                    <a:sym typeface="Garamond"/>
                  </a:rPr>
                  <a:t>(Vacant)</a:t>
                </a:r>
                <a:endParaRPr sz="1000" b="0" i="0" u="none" strike="noStrike" cap="none">
                  <a:solidFill>
                    <a:srgbClr val="000000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</p:grpSp>
        <p:grpSp>
          <p:nvGrpSpPr>
            <p:cNvPr id="552" name="Google Shape;552;p30"/>
            <p:cNvGrpSpPr/>
            <p:nvPr/>
          </p:nvGrpSpPr>
          <p:grpSpPr>
            <a:xfrm>
              <a:off x="6969926" y="3369654"/>
              <a:ext cx="1771973" cy="551749"/>
              <a:chOff x="1430923" y="5408222"/>
              <a:chExt cx="1369800" cy="291900"/>
            </a:xfrm>
          </p:grpSpPr>
          <p:sp>
            <p:nvSpPr>
              <p:cNvPr id="553" name="Google Shape;553;p30"/>
              <p:cNvSpPr/>
              <p:nvPr/>
            </p:nvSpPr>
            <p:spPr>
              <a:xfrm>
                <a:off x="1430923" y="5408222"/>
                <a:ext cx="1369800" cy="291900"/>
              </a:xfrm>
              <a:prstGeom prst="rect">
                <a:avLst/>
              </a:prstGeom>
              <a:solidFill>
                <a:srgbClr val="F7CAAC"/>
              </a:solidFill>
              <a:ln w="25400" cap="flat" cmpd="sng">
                <a:solidFill>
                  <a:srgbClr val="222A3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4" name="Google Shape;554;p30"/>
              <p:cNvSpPr txBox="1"/>
              <p:nvPr/>
            </p:nvSpPr>
            <p:spPr>
              <a:xfrm>
                <a:off x="1430924" y="5434886"/>
                <a:ext cx="1349400" cy="244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900"/>
                  <a:buFont typeface="Arial"/>
                  <a:buNone/>
                </a:pPr>
                <a:r>
                  <a:rPr lang="en-US" sz="1000" b="1" i="0" u="none" strike="noStrike" cap="none" dirty="0">
                    <a:solidFill>
                      <a:srgbClr val="000000"/>
                    </a:solidFill>
                    <a:latin typeface="Garamond"/>
                    <a:ea typeface="Garamond"/>
                    <a:cs typeface="Garamond"/>
                    <a:sym typeface="Garamond"/>
                  </a:rPr>
                  <a:t>Sales</a:t>
                </a:r>
                <a:br>
                  <a:rPr lang="en-US" sz="1000" b="0" i="0" u="none" strike="noStrike" cap="none" dirty="0">
                    <a:solidFill>
                      <a:srgbClr val="000000"/>
                    </a:solidFill>
                    <a:latin typeface="Garamond"/>
                    <a:ea typeface="Garamond"/>
                    <a:cs typeface="Garamond"/>
                    <a:sym typeface="Garamond"/>
                  </a:rPr>
                </a:br>
                <a:r>
                  <a:rPr lang="en-US" sz="1000" b="0" i="0" u="none" strike="noStrike" cap="none" dirty="0">
                    <a:solidFill>
                      <a:srgbClr val="000000"/>
                    </a:solidFill>
                    <a:latin typeface="Garamond"/>
                    <a:ea typeface="Garamond"/>
                    <a:cs typeface="Garamond"/>
                    <a:sym typeface="Garamond"/>
                  </a:rPr>
                  <a:t>(Vacant)</a:t>
                </a:r>
                <a:endParaRPr sz="1000" b="0" i="0" u="none" strike="noStrike" cap="none" dirty="0">
                  <a:solidFill>
                    <a:srgbClr val="000000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</p:grpSp>
        <p:grpSp>
          <p:nvGrpSpPr>
            <p:cNvPr id="555" name="Google Shape;555;p30"/>
            <p:cNvGrpSpPr/>
            <p:nvPr/>
          </p:nvGrpSpPr>
          <p:grpSpPr>
            <a:xfrm>
              <a:off x="4814185" y="3375249"/>
              <a:ext cx="1771973" cy="543811"/>
              <a:chOff x="1416037" y="5400873"/>
              <a:chExt cx="1369800" cy="287700"/>
            </a:xfrm>
          </p:grpSpPr>
          <p:sp>
            <p:nvSpPr>
              <p:cNvPr id="556" name="Google Shape;556;p30"/>
              <p:cNvSpPr/>
              <p:nvPr/>
            </p:nvSpPr>
            <p:spPr>
              <a:xfrm>
                <a:off x="1416037" y="5400873"/>
                <a:ext cx="1369800" cy="287700"/>
              </a:xfrm>
              <a:prstGeom prst="rect">
                <a:avLst/>
              </a:prstGeom>
              <a:solidFill>
                <a:srgbClr val="F7CAAC"/>
              </a:solidFill>
              <a:ln w="25400" cap="flat" cmpd="sng">
                <a:solidFill>
                  <a:srgbClr val="222A3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7" name="Google Shape;557;p30"/>
              <p:cNvSpPr txBox="1"/>
              <p:nvPr/>
            </p:nvSpPr>
            <p:spPr>
              <a:xfrm>
                <a:off x="1421523" y="5423422"/>
                <a:ext cx="1349400" cy="240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900"/>
                  <a:buFont typeface="Arial"/>
                  <a:buNone/>
                </a:pPr>
                <a:r>
                  <a:rPr lang="en-US" sz="1000" b="1" i="0" u="none" strike="noStrike" cap="none" dirty="0">
                    <a:solidFill>
                      <a:srgbClr val="000000"/>
                    </a:solidFill>
                    <a:latin typeface="Garamond"/>
                    <a:ea typeface="Garamond"/>
                    <a:cs typeface="Garamond"/>
                    <a:sym typeface="Garamond"/>
                  </a:rPr>
                  <a:t>Strategic Partnerships</a:t>
                </a:r>
                <a:br>
                  <a:rPr lang="en-US" sz="1000" b="0" i="0" u="none" strike="noStrike" cap="none" dirty="0">
                    <a:solidFill>
                      <a:srgbClr val="000000"/>
                    </a:solidFill>
                    <a:latin typeface="Garamond"/>
                    <a:ea typeface="Garamond"/>
                    <a:cs typeface="Garamond"/>
                    <a:sym typeface="Garamond"/>
                  </a:rPr>
                </a:br>
                <a:r>
                  <a:rPr lang="en-US" sz="1000" b="0" i="0" u="none" strike="noStrike" cap="none" dirty="0">
                    <a:solidFill>
                      <a:srgbClr val="000000"/>
                    </a:solidFill>
                    <a:latin typeface="Garamond"/>
                    <a:ea typeface="Garamond"/>
                    <a:cs typeface="Garamond"/>
                    <a:sym typeface="Garamond"/>
                  </a:rPr>
                  <a:t>(Vacant)</a:t>
                </a:r>
                <a:endParaRPr sz="1000" b="0" i="0" u="none" strike="noStrike" cap="none" dirty="0">
                  <a:solidFill>
                    <a:srgbClr val="000000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</p:grpSp>
        <p:grpSp>
          <p:nvGrpSpPr>
            <p:cNvPr id="558" name="Google Shape;558;p30"/>
            <p:cNvGrpSpPr/>
            <p:nvPr/>
          </p:nvGrpSpPr>
          <p:grpSpPr>
            <a:xfrm>
              <a:off x="2642362" y="4265325"/>
              <a:ext cx="1771973" cy="555719"/>
              <a:chOff x="3161766" y="5871763"/>
              <a:chExt cx="1369800" cy="294000"/>
            </a:xfrm>
          </p:grpSpPr>
          <p:sp>
            <p:nvSpPr>
              <p:cNvPr id="559" name="Google Shape;559;p30"/>
              <p:cNvSpPr/>
              <p:nvPr/>
            </p:nvSpPr>
            <p:spPr>
              <a:xfrm>
                <a:off x="3161766" y="5871763"/>
                <a:ext cx="1369800" cy="294000"/>
              </a:xfrm>
              <a:prstGeom prst="rect">
                <a:avLst/>
              </a:prstGeom>
              <a:solidFill>
                <a:srgbClr val="C4E0B2"/>
              </a:solidFill>
              <a:ln w="25400" cap="flat" cmpd="sng">
                <a:solidFill>
                  <a:srgbClr val="222A3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0" name="Google Shape;560;p30"/>
              <p:cNvSpPr txBox="1"/>
              <p:nvPr/>
            </p:nvSpPr>
            <p:spPr>
              <a:xfrm>
                <a:off x="3169290" y="5881094"/>
                <a:ext cx="1349400" cy="271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900"/>
                  <a:buFont typeface="Arial"/>
                  <a:buNone/>
                </a:pPr>
                <a:r>
                  <a:rPr lang="en-US" sz="1000" b="1" i="0" u="none" strike="noStrike" cap="none" dirty="0">
                    <a:solidFill>
                      <a:srgbClr val="000000"/>
                    </a:solidFill>
                    <a:latin typeface="Garamond"/>
                    <a:ea typeface="Garamond"/>
                    <a:cs typeface="Garamond"/>
                    <a:sym typeface="Garamond"/>
                  </a:rPr>
                  <a:t>Developer</a:t>
                </a:r>
                <a:br>
                  <a:rPr lang="en-US" sz="1000" b="0" i="0" u="none" strike="noStrike" cap="none" dirty="0">
                    <a:solidFill>
                      <a:srgbClr val="000000"/>
                    </a:solidFill>
                    <a:latin typeface="Garamond"/>
                    <a:ea typeface="Garamond"/>
                    <a:cs typeface="Garamond"/>
                    <a:sym typeface="Garamond"/>
                  </a:rPr>
                </a:br>
                <a:endParaRPr sz="1000" b="0" i="0" u="none" strike="noStrike" cap="none" dirty="0">
                  <a:solidFill>
                    <a:srgbClr val="000000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</p:grpSp>
        <p:grpSp>
          <p:nvGrpSpPr>
            <p:cNvPr id="561" name="Google Shape;561;p30"/>
            <p:cNvGrpSpPr/>
            <p:nvPr/>
          </p:nvGrpSpPr>
          <p:grpSpPr>
            <a:xfrm>
              <a:off x="2599203" y="5029974"/>
              <a:ext cx="1819865" cy="556853"/>
              <a:chOff x="3124745" y="5719074"/>
              <a:chExt cx="1406822" cy="294600"/>
            </a:xfrm>
          </p:grpSpPr>
          <p:sp>
            <p:nvSpPr>
              <p:cNvPr id="562" name="Google Shape;562;p30"/>
              <p:cNvSpPr/>
              <p:nvPr/>
            </p:nvSpPr>
            <p:spPr>
              <a:xfrm>
                <a:off x="3161767" y="5719074"/>
                <a:ext cx="1369800" cy="294600"/>
              </a:xfrm>
              <a:prstGeom prst="rect">
                <a:avLst/>
              </a:prstGeom>
              <a:solidFill>
                <a:srgbClr val="F7CAAC"/>
              </a:solidFill>
              <a:ln w="25400" cap="flat" cmpd="sng">
                <a:solidFill>
                  <a:srgbClr val="222A3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3" name="Google Shape;563;p30"/>
              <p:cNvSpPr txBox="1"/>
              <p:nvPr/>
            </p:nvSpPr>
            <p:spPr>
              <a:xfrm>
                <a:off x="3124745" y="5765361"/>
                <a:ext cx="13494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900"/>
                  <a:buFont typeface="Arial"/>
                  <a:buNone/>
                </a:pPr>
                <a:r>
                  <a:rPr lang="en-US" sz="1000" b="1" i="0" u="none" strike="noStrike" cap="none" dirty="0">
                    <a:solidFill>
                      <a:srgbClr val="000000"/>
                    </a:solidFill>
                    <a:latin typeface="Garamond"/>
                    <a:ea typeface="Garamond"/>
                    <a:cs typeface="Garamond"/>
                    <a:sym typeface="Garamond"/>
                  </a:rPr>
                  <a:t>Developer</a:t>
                </a:r>
                <a:br>
                  <a:rPr lang="en-US" sz="1000" b="0" i="0" u="none" strike="noStrike" cap="none" dirty="0">
                    <a:solidFill>
                      <a:srgbClr val="000000"/>
                    </a:solidFill>
                    <a:latin typeface="Garamond"/>
                    <a:ea typeface="Garamond"/>
                    <a:cs typeface="Garamond"/>
                    <a:sym typeface="Garamond"/>
                  </a:rPr>
                </a:br>
                <a:r>
                  <a:rPr lang="en-US" sz="1000" b="0" i="0" u="none" strike="noStrike" cap="none" dirty="0">
                    <a:solidFill>
                      <a:srgbClr val="000000"/>
                    </a:solidFill>
                    <a:latin typeface="Garamond"/>
                    <a:ea typeface="Garamond"/>
                    <a:cs typeface="Garamond"/>
                    <a:sym typeface="Garamond"/>
                  </a:rPr>
                  <a:t>(Vacant)</a:t>
                </a:r>
                <a:endParaRPr sz="1000" b="0" i="0" u="none" strike="noStrike" cap="none" dirty="0">
                  <a:solidFill>
                    <a:srgbClr val="000000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</p:grpSp>
        <p:sp>
          <p:nvSpPr>
            <p:cNvPr id="564" name="Google Shape;564;p30"/>
            <p:cNvSpPr/>
            <p:nvPr/>
          </p:nvSpPr>
          <p:spPr>
            <a:xfrm>
              <a:off x="9241616" y="856716"/>
              <a:ext cx="537000" cy="314700"/>
            </a:xfrm>
            <a:prstGeom prst="rect">
              <a:avLst/>
            </a:prstGeom>
            <a:solidFill>
              <a:srgbClr val="C4E0B2"/>
            </a:solidFill>
            <a:ln w="25400" cap="flat" cmpd="sng">
              <a:solidFill>
                <a:srgbClr val="222A3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" name="Google Shape;565;p30"/>
            <p:cNvSpPr txBox="1"/>
            <p:nvPr/>
          </p:nvSpPr>
          <p:spPr>
            <a:xfrm>
              <a:off x="9897030" y="909439"/>
              <a:ext cx="1188900" cy="310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en-US" sz="900" b="1" i="0" u="none" strike="noStrike" cap="none">
                  <a:solidFill>
                    <a:srgbClr val="000000"/>
                  </a:solidFill>
                  <a:latin typeface="Garamond"/>
                  <a:ea typeface="Garamond"/>
                  <a:cs typeface="Garamond"/>
                  <a:sym typeface="Garamond"/>
                </a:rPr>
                <a:t>Current Team</a:t>
              </a:r>
              <a:endParaRPr sz="900" b="0" i="0" u="none" strike="noStrike" cap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566" name="Google Shape;566;p30"/>
            <p:cNvSpPr/>
            <p:nvPr/>
          </p:nvSpPr>
          <p:spPr>
            <a:xfrm>
              <a:off x="9246346" y="1348787"/>
              <a:ext cx="537000" cy="314700"/>
            </a:xfrm>
            <a:prstGeom prst="rect">
              <a:avLst/>
            </a:prstGeom>
            <a:solidFill>
              <a:srgbClr val="FEE599"/>
            </a:solidFill>
            <a:ln w="25400" cap="flat" cmpd="sng">
              <a:solidFill>
                <a:srgbClr val="222A3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" name="Google Shape;567;p30"/>
            <p:cNvSpPr txBox="1"/>
            <p:nvPr/>
          </p:nvSpPr>
          <p:spPr>
            <a:xfrm>
              <a:off x="9916166" y="1352894"/>
              <a:ext cx="1188900" cy="310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en-US" sz="900" b="1" i="0" u="none" strike="noStrike" cap="none">
                  <a:solidFill>
                    <a:srgbClr val="000000"/>
                  </a:solidFill>
                  <a:latin typeface="Garamond"/>
                  <a:ea typeface="Garamond"/>
                  <a:cs typeface="Garamond"/>
                  <a:sym typeface="Garamond"/>
                </a:rPr>
                <a:t>Phase 2 Team</a:t>
              </a:r>
              <a:endParaRPr sz="900" b="0" i="0" u="none" strike="noStrike" cap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568" name="Google Shape;568;p30"/>
            <p:cNvSpPr/>
            <p:nvPr/>
          </p:nvSpPr>
          <p:spPr>
            <a:xfrm>
              <a:off x="9251076" y="1855625"/>
              <a:ext cx="537000" cy="314700"/>
            </a:xfrm>
            <a:prstGeom prst="rect">
              <a:avLst/>
            </a:prstGeom>
            <a:solidFill>
              <a:srgbClr val="F7CAAC"/>
            </a:solidFill>
            <a:ln w="25400" cap="flat" cmpd="sng">
              <a:solidFill>
                <a:srgbClr val="222A3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" name="Google Shape;569;p30"/>
            <p:cNvSpPr txBox="1"/>
            <p:nvPr/>
          </p:nvSpPr>
          <p:spPr>
            <a:xfrm>
              <a:off x="9920896" y="1859733"/>
              <a:ext cx="1188900" cy="310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en-US" sz="900" b="1" i="0" u="none" strike="noStrike" cap="none">
                  <a:solidFill>
                    <a:srgbClr val="000000"/>
                  </a:solidFill>
                  <a:latin typeface="Garamond"/>
                  <a:ea typeface="Garamond"/>
                  <a:cs typeface="Garamond"/>
                  <a:sym typeface="Garamond"/>
                </a:rPr>
                <a:t>Phase 3 Team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1200" b="0" i="0" u="none" strike="noStrike" cap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grpSp>
          <p:nvGrpSpPr>
            <p:cNvPr id="570" name="Google Shape;570;p30"/>
            <p:cNvGrpSpPr/>
            <p:nvPr/>
          </p:nvGrpSpPr>
          <p:grpSpPr>
            <a:xfrm>
              <a:off x="8098352" y="4221078"/>
              <a:ext cx="1771973" cy="550615"/>
              <a:chOff x="705078" y="5249243"/>
              <a:chExt cx="1369800" cy="291300"/>
            </a:xfrm>
          </p:grpSpPr>
          <p:sp>
            <p:nvSpPr>
              <p:cNvPr id="571" name="Google Shape;571;p30"/>
              <p:cNvSpPr/>
              <p:nvPr/>
            </p:nvSpPr>
            <p:spPr>
              <a:xfrm>
                <a:off x="705078" y="5249243"/>
                <a:ext cx="1369800" cy="291300"/>
              </a:xfrm>
              <a:prstGeom prst="rect">
                <a:avLst/>
              </a:prstGeom>
              <a:solidFill>
                <a:srgbClr val="F6CAAC"/>
              </a:solidFill>
              <a:ln w="25400" cap="flat" cmpd="sng">
                <a:solidFill>
                  <a:srgbClr val="222A3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2" name="Google Shape;572;p30"/>
              <p:cNvSpPr txBox="1"/>
              <p:nvPr/>
            </p:nvSpPr>
            <p:spPr>
              <a:xfrm>
                <a:off x="715325" y="5290701"/>
                <a:ext cx="1349400" cy="243600"/>
              </a:xfrm>
              <a:prstGeom prst="rect">
                <a:avLst/>
              </a:prstGeom>
              <a:solidFill>
                <a:srgbClr val="F6CAAC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900"/>
                  <a:buFont typeface="Arial"/>
                  <a:buNone/>
                </a:pPr>
                <a:r>
                  <a:rPr lang="en-US" sz="1000" b="1" i="0" u="none" strike="noStrike" cap="none">
                    <a:solidFill>
                      <a:srgbClr val="000000"/>
                    </a:solidFill>
                    <a:latin typeface="Garamond"/>
                    <a:ea typeface="Garamond"/>
                    <a:cs typeface="Garamond"/>
                    <a:sym typeface="Garamond"/>
                  </a:rPr>
                  <a:t>Marketing manager</a:t>
                </a:r>
                <a:br>
                  <a:rPr lang="en-US" sz="1000" b="0" i="0" u="none" strike="noStrike" cap="none">
                    <a:solidFill>
                      <a:srgbClr val="000000"/>
                    </a:solidFill>
                    <a:latin typeface="Garamond"/>
                    <a:ea typeface="Garamond"/>
                    <a:cs typeface="Garamond"/>
                    <a:sym typeface="Garamond"/>
                  </a:rPr>
                </a:br>
                <a:r>
                  <a:rPr lang="en-US" sz="1000" b="0" i="0" u="none" strike="noStrike" cap="none">
                    <a:solidFill>
                      <a:srgbClr val="000000"/>
                    </a:solidFill>
                    <a:latin typeface="Garamond"/>
                    <a:ea typeface="Garamond"/>
                    <a:cs typeface="Garamond"/>
                    <a:sym typeface="Garamond"/>
                  </a:rPr>
                  <a:t>(Vacant)</a:t>
                </a:r>
                <a:endParaRPr sz="1000" b="0" i="0" u="none" strike="noStrike" cap="none">
                  <a:solidFill>
                    <a:srgbClr val="000000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</p:grpSp>
        <p:grpSp>
          <p:nvGrpSpPr>
            <p:cNvPr id="573" name="Google Shape;573;p30"/>
            <p:cNvGrpSpPr/>
            <p:nvPr/>
          </p:nvGrpSpPr>
          <p:grpSpPr>
            <a:xfrm>
              <a:off x="4811893" y="807990"/>
              <a:ext cx="1771973" cy="855694"/>
              <a:chOff x="1356742" y="5839358"/>
              <a:chExt cx="1369800" cy="452700"/>
            </a:xfrm>
          </p:grpSpPr>
          <p:sp>
            <p:nvSpPr>
              <p:cNvPr id="574" name="Google Shape;574;p30"/>
              <p:cNvSpPr/>
              <p:nvPr/>
            </p:nvSpPr>
            <p:spPr>
              <a:xfrm>
                <a:off x="1356742" y="5839358"/>
                <a:ext cx="1369800" cy="452700"/>
              </a:xfrm>
              <a:prstGeom prst="rect">
                <a:avLst/>
              </a:prstGeom>
              <a:solidFill>
                <a:srgbClr val="C4E0B2"/>
              </a:solidFill>
              <a:ln w="25400" cap="flat" cmpd="sng">
                <a:solidFill>
                  <a:srgbClr val="222A3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5" name="Google Shape;575;p30"/>
              <p:cNvSpPr txBox="1"/>
              <p:nvPr/>
            </p:nvSpPr>
            <p:spPr>
              <a:xfrm>
                <a:off x="1366991" y="5886304"/>
                <a:ext cx="1349400" cy="378600"/>
              </a:xfrm>
              <a:prstGeom prst="rect">
                <a:avLst/>
              </a:prstGeom>
              <a:solidFill>
                <a:srgbClr val="C4E0B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900"/>
                  <a:buFont typeface="Arial"/>
                  <a:buNone/>
                </a:pPr>
                <a:r>
                  <a:rPr lang="en-US" sz="1000" b="1" i="0" u="none" strike="noStrike" cap="none" dirty="0">
                    <a:solidFill>
                      <a:srgbClr val="000000"/>
                    </a:solidFill>
                    <a:latin typeface="Garamond"/>
                    <a:ea typeface="Garamond"/>
                    <a:cs typeface="Garamond"/>
                    <a:sym typeface="Garamond"/>
                  </a:rPr>
                  <a:t>Board</a:t>
                </a:r>
                <a:br>
                  <a:rPr lang="en-US" sz="1000" b="0" i="0" u="none" strike="noStrike" cap="none" dirty="0">
                    <a:solidFill>
                      <a:srgbClr val="000000"/>
                    </a:solidFill>
                    <a:latin typeface="Garamond"/>
                    <a:ea typeface="Garamond"/>
                    <a:cs typeface="Garamond"/>
                    <a:sym typeface="Garamond"/>
                  </a:rPr>
                </a:br>
                <a:endParaRPr sz="1000" b="0" i="0" u="none" strike="noStrike" cap="none" dirty="0">
                  <a:solidFill>
                    <a:srgbClr val="000000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</p:grpSp>
        <p:grpSp>
          <p:nvGrpSpPr>
            <p:cNvPr id="576" name="Google Shape;576;p30"/>
            <p:cNvGrpSpPr/>
            <p:nvPr/>
          </p:nvGrpSpPr>
          <p:grpSpPr>
            <a:xfrm>
              <a:off x="2641264" y="3374291"/>
              <a:ext cx="1771973" cy="559121"/>
              <a:chOff x="2114354" y="5957590"/>
              <a:chExt cx="1369800" cy="295800"/>
            </a:xfrm>
          </p:grpSpPr>
          <p:sp>
            <p:nvSpPr>
              <p:cNvPr id="577" name="Google Shape;577;p30"/>
              <p:cNvSpPr/>
              <p:nvPr/>
            </p:nvSpPr>
            <p:spPr>
              <a:xfrm>
                <a:off x="2114354" y="5957590"/>
                <a:ext cx="1369800" cy="295800"/>
              </a:xfrm>
              <a:prstGeom prst="rect">
                <a:avLst/>
              </a:prstGeom>
              <a:solidFill>
                <a:srgbClr val="C5E0B4"/>
              </a:solidFill>
              <a:ln w="25400" cap="flat" cmpd="sng">
                <a:solidFill>
                  <a:srgbClr val="222A3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8" name="Google Shape;578;p30"/>
              <p:cNvSpPr txBox="1"/>
              <p:nvPr/>
            </p:nvSpPr>
            <p:spPr>
              <a:xfrm>
                <a:off x="2125564" y="5998501"/>
                <a:ext cx="1314900" cy="247500"/>
              </a:xfrm>
              <a:prstGeom prst="rect">
                <a:avLst/>
              </a:prstGeom>
              <a:solidFill>
                <a:srgbClr val="C5E0B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900"/>
                  <a:buFont typeface="Arial"/>
                  <a:buNone/>
                </a:pPr>
                <a:r>
                  <a:rPr lang="en-US" sz="1000" b="1" i="0" u="none" strike="noStrike" cap="none" dirty="0">
                    <a:solidFill>
                      <a:srgbClr val="000000"/>
                    </a:solidFill>
                    <a:latin typeface="Garamond"/>
                    <a:ea typeface="Garamond"/>
                    <a:cs typeface="Garamond"/>
                    <a:sym typeface="Garamond"/>
                  </a:rPr>
                  <a:t>CTO</a:t>
                </a:r>
                <a:br>
                  <a:rPr lang="en-US" sz="1000" b="0" i="0" u="none" strike="noStrike" cap="none" dirty="0">
                    <a:solidFill>
                      <a:srgbClr val="000000"/>
                    </a:solidFill>
                    <a:latin typeface="Garamond"/>
                    <a:ea typeface="Garamond"/>
                    <a:cs typeface="Garamond"/>
                    <a:sym typeface="Garamond"/>
                  </a:rPr>
                </a:br>
                <a:endParaRPr sz="1000" b="0" i="0" u="none" strike="noStrike" cap="none" dirty="0">
                  <a:solidFill>
                    <a:srgbClr val="000000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</p:grp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39"/>
          <p:cNvSpPr/>
          <p:nvPr/>
        </p:nvSpPr>
        <p:spPr>
          <a:xfrm>
            <a:off x="9217315" y="3371298"/>
            <a:ext cx="2845878" cy="1796716"/>
          </a:xfrm>
          <a:prstGeom prst="rect">
            <a:avLst/>
          </a:prstGeom>
          <a:solidFill>
            <a:srgbClr val="FBE4D4"/>
          </a:solidFill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372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DESCRIPTIONS COSTS</a:t>
            </a:r>
          </a:p>
        </p:txBody>
      </p:sp>
      <p:sp>
        <p:nvSpPr>
          <p:cNvPr id="584" name="Google Shape;584;p39"/>
          <p:cNvSpPr/>
          <p:nvPr/>
        </p:nvSpPr>
        <p:spPr>
          <a:xfrm>
            <a:off x="6155878" y="3370843"/>
            <a:ext cx="2845878" cy="1797171"/>
          </a:xfrm>
          <a:prstGeom prst="rect">
            <a:avLst/>
          </a:prstGeom>
          <a:solidFill>
            <a:srgbClr val="FFF2CC"/>
          </a:solidFill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372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400"/>
            </a:pPr>
            <a:r>
              <a:rPr lang="en-GB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DESCRIPTIONS COSTS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5" name="Google Shape;585;p39"/>
          <p:cNvSpPr/>
          <p:nvPr/>
        </p:nvSpPr>
        <p:spPr>
          <a:xfrm>
            <a:off x="3146522" y="3370843"/>
            <a:ext cx="2833914" cy="1800385"/>
          </a:xfrm>
          <a:prstGeom prst="rect">
            <a:avLst/>
          </a:prstGeom>
          <a:solidFill>
            <a:srgbClr val="E1EFD8"/>
          </a:solidFill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372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400"/>
            </a:pPr>
            <a:r>
              <a:rPr lang="en-GB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DESCRIPTIONS COSTS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6" name="Google Shape;586;p39"/>
          <p:cNvSpPr/>
          <p:nvPr/>
        </p:nvSpPr>
        <p:spPr>
          <a:xfrm>
            <a:off x="102161" y="3372217"/>
            <a:ext cx="2826557" cy="1799012"/>
          </a:xfrm>
          <a:prstGeom prst="rect">
            <a:avLst/>
          </a:prstGeom>
          <a:solidFill>
            <a:srgbClr val="DDEAF6"/>
          </a:solidFill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372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400"/>
            </a:pPr>
            <a:r>
              <a:rPr lang="en-GB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DESCRIPTIONS COSTS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en-GB"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7" name="Google Shape;587;p39"/>
          <p:cNvSpPr/>
          <p:nvPr/>
        </p:nvSpPr>
        <p:spPr>
          <a:xfrm>
            <a:off x="-1" y="1128098"/>
            <a:ext cx="12192000" cy="627600"/>
          </a:xfrm>
          <a:prstGeom prst="rect">
            <a:avLst/>
          </a:prstGeom>
          <a:gradFill>
            <a:gsLst>
              <a:gs pos="0">
                <a:srgbClr val="F5F7FC">
                  <a:alpha val="0"/>
                </a:srgbClr>
              </a:gs>
              <a:gs pos="1000">
                <a:srgbClr val="F5F7FC">
                  <a:alpha val="0"/>
                </a:srgbClr>
              </a:gs>
              <a:gs pos="61000">
                <a:srgbClr val="B3C6E7">
                  <a:alpha val="4705"/>
                </a:srgbClr>
              </a:gs>
              <a:gs pos="85000">
                <a:srgbClr val="B3C6E7">
                  <a:alpha val="9803"/>
                </a:srgbClr>
              </a:gs>
              <a:gs pos="100000">
                <a:srgbClr val="B3C6E7">
                  <a:alpha val="20000"/>
                </a:srgbClr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1" name="Google Shape;591;p39"/>
          <p:cNvSpPr txBox="1"/>
          <p:nvPr/>
        </p:nvSpPr>
        <p:spPr>
          <a:xfrm>
            <a:off x="9240023" y="3447830"/>
            <a:ext cx="2823170" cy="246181"/>
          </a:xfrm>
          <a:prstGeom prst="rect">
            <a:avLst/>
          </a:prstGeom>
          <a:solidFill>
            <a:srgbClr val="FBE4D4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000" b="1" i="0" u="none" strike="noStrike" cap="none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593" name="Google Shape;593;p39"/>
          <p:cNvSpPr/>
          <p:nvPr/>
        </p:nvSpPr>
        <p:spPr>
          <a:xfrm>
            <a:off x="90675" y="2880414"/>
            <a:ext cx="2845878" cy="458197"/>
          </a:xfrm>
          <a:prstGeom prst="rect">
            <a:avLst/>
          </a:prstGeom>
          <a:solidFill>
            <a:srgbClr val="9CC2E5"/>
          </a:solidFill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372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PROOF OF CONCEPT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4" name="Google Shape;594;p39"/>
          <p:cNvSpPr/>
          <p:nvPr/>
        </p:nvSpPr>
        <p:spPr>
          <a:xfrm>
            <a:off x="3134558" y="2891081"/>
            <a:ext cx="2845878" cy="459288"/>
          </a:xfrm>
          <a:prstGeom prst="rect">
            <a:avLst/>
          </a:prstGeom>
          <a:solidFill>
            <a:srgbClr val="A8D08C"/>
          </a:solidFill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372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BUILD THE PRODUCT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5" name="Google Shape;595;p39"/>
          <p:cNvSpPr/>
          <p:nvPr/>
        </p:nvSpPr>
        <p:spPr>
          <a:xfrm>
            <a:off x="9217315" y="2883042"/>
            <a:ext cx="2845878" cy="459288"/>
          </a:xfrm>
          <a:prstGeom prst="rect">
            <a:avLst/>
          </a:prstGeom>
          <a:solidFill>
            <a:srgbClr val="F4B081"/>
          </a:solidFill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372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LAUNCH!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6" name="Google Shape;596;p39"/>
          <p:cNvSpPr/>
          <p:nvPr/>
        </p:nvSpPr>
        <p:spPr>
          <a:xfrm>
            <a:off x="6155878" y="2878408"/>
            <a:ext cx="2845878" cy="459288"/>
          </a:xfrm>
          <a:prstGeom prst="rect">
            <a:avLst/>
          </a:prstGeom>
          <a:solidFill>
            <a:srgbClr val="FFD966"/>
          </a:solidFill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372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SCALE THE TEAM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7" name="Google Shape;597;p39"/>
          <p:cNvSpPr txBox="1"/>
          <p:nvPr/>
        </p:nvSpPr>
        <p:spPr>
          <a:xfrm>
            <a:off x="188346" y="562783"/>
            <a:ext cx="4533877" cy="5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ef"/>
              <a:buNone/>
            </a:pPr>
            <a:r>
              <a:rPr lang="en-US" sz="1600" b="0" i="0" u="none" strike="noStrike" cap="none">
                <a:solidFill>
                  <a:srgbClr val="7F7F7F"/>
                </a:solidFill>
                <a:latin typeface="Garamond"/>
                <a:ea typeface="Garamond"/>
                <a:cs typeface="Garamond"/>
                <a:sym typeface="Garamond"/>
              </a:rPr>
              <a:t>GO TO MARKET COST PROJECTION (2022)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8" name="Google Shape;598;p39"/>
          <p:cNvSpPr/>
          <p:nvPr/>
        </p:nvSpPr>
        <p:spPr>
          <a:xfrm>
            <a:off x="9217315" y="5300587"/>
            <a:ext cx="2845878" cy="1202741"/>
          </a:xfrm>
          <a:prstGeom prst="rect">
            <a:avLst/>
          </a:prstGeom>
          <a:solidFill>
            <a:srgbClr val="F2F2F2"/>
          </a:solidFill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372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400"/>
            </a:pPr>
            <a:r>
              <a:rPr lang="en-GB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DESCRIPTIONS COSTS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96823D3-9382-413E-82AD-6782E21DF318}"/>
              </a:ext>
            </a:extLst>
          </p:cNvPr>
          <p:cNvSpPr txBox="1"/>
          <p:nvPr/>
        </p:nvSpPr>
        <p:spPr>
          <a:xfrm>
            <a:off x="155909" y="1195721"/>
            <a:ext cx="1153712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Lorem ipsum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dolor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sit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consectetur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adipiscing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elit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sed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do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eiusmod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tempor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incididunt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labore et dolore magna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Pharetra sit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aliquam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id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diam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ultricies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endParaRPr lang="en-GB" sz="1800" i="0" dirty="0"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  <a:p>
            <a:br>
              <a:rPr lang="en-GB" sz="1800" dirty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Eget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egestas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purus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viverra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accumsan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Luctus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accumsan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tortor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posuere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ac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consequat</a:t>
            </a:r>
            <a:r>
              <a:rPr lang="en-GB" sz="18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semper.. </a:t>
            </a:r>
          </a:p>
          <a:p>
            <a:endParaRPr lang="en-GB" sz="1800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8661683-AA5F-499E-B0F5-E18C8BBB1D79}"/>
              </a:ext>
            </a:extLst>
          </p:cNvPr>
          <p:cNvSpPr txBox="1"/>
          <p:nvPr/>
        </p:nvSpPr>
        <p:spPr>
          <a:xfrm>
            <a:off x="90675" y="5729902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ASTERIXES HERE: Lorem ipsum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dolor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sit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consectetur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adipiscing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elit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sed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do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eiusmod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tempor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incididunt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ut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labore et dolore magna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Pharetra sit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aliquam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id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diam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ultricies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0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0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endParaRPr lang="en-GB" sz="1000" i="0" dirty="0"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5" name="Google Shape;605;p19"/>
          <p:cNvGrpSpPr/>
          <p:nvPr/>
        </p:nvGrpSpPr>
        <p:grpSpPr>
          <a:xfrm>
            <a:off x="10232527" y="1128100"/>
            <a:ext cx="1959481" cy="5729639"/>
            <a:chOff x="9951642" y="-203200"/>
            <a:chExt cx="2240431" cy="6857736"/>
          </a:xfrm>
        </p:grpSpPr>
        <p:sp>
          <p:nvSpPr>
            <p:cNvPr id="606" name="Google Shape;606;p19"/>
            <p:cNvSpPr/>
            <p:nvPr/>
          </p:nvSpPr>
          <p:spPr>
            <a:xfrm rot="5400000">
              <a:off x="11385469" y="634445"/>
              <a:ext cx="1135066" cy="477997"/>
            </a:xfrm>
            <a:custGeom>
              <a:avLst/>
              <a:gdLst/>
              <a:ahLst/>
              <a:cxnLst/>
              <a:rect l="l" t="t" r="r" b="b"/>
              <a:pathLst>
                <a:path w="1135066" h="477997" extrusionOk="0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7" name="Google Shape;607;p19"/>
            <p:cNvSpPr/>
            <p:nvPr/>
          </p:nvSpPr>
          <p:spPr>
            <a:xfrm>
              <a:off x="10071676" y="2819600"/>
              <a:ext cx="812400" cy="812400"/>
            </a:xfrm>
            <a:prstGeom prst="ellipse">
              <a:avLst/>
            </a:prstGeom>
            <a:noFill/>
            <a:ln w="1270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8" name="Google Shape;608;p19"/>
            <p:cNvSpPr/>
            <p:nvPr/>
          </p:nvSpPr>
          <p:spPr>
            <a:xfrm>
              <a:off x="10071676" y="-203200"/>
              <a:ext cx="1406515" cy="984880"/>
            </a:xfrm>
            <a:custGeom>
              <a:avLst/>
              <a:gdLst/>
              <a:ahLst/>
              <a:cxnLst/>
              <a:rect l="l" t="t" r="r" b="b"/>
              <a:pathLst>
                <a:path w="2315251" h="1550992" extrusionOk="0">
                  <a:moveTo>
                    <a:pt x="0" y="0"/>
                  </a:moveTo>
                  <a:lnTo>
                    <a:pt x="138700" y="0"/>
                  </a:lnTo>
                  <a:lnTo>
                    <a:pt x="138700" y="1361400"/>
                  </a:lnTo>
                  <a:lnTo>
                    <a:pt x="2107387" y="222673"/>
                  </a:lnTo>
                  <a:lnTo>
                    <a:pt x="1722420" y="0"/>
                  </a:lnTo>
                  <a:lnTo>
                    <a:pt x="1999436" y="0"/>
                  </a:lnTo>
                  <a:lnTo>
                    <a:pt x="2280549" y="162605"/>
                  </a:lnTo>
                  <a:cubicBezTo>
                    <a:pt x="2313720" y="181745"/>
                    <a:pt x="2325104" y="224155"/>
                    <a:pt x="2305953" y="257336"/>
                  </a:cubicBezTo>
                  <a:cubicBezTo>
                    <a:pt x="2299872" y="267889"/>
                    <a:pt x="2291101" y="276648"/>
                    <a:pt x="2280549" y="282740"/>
                  </a:cubicBezTo>
                  <a:lnTo>
                    <a:pt x="104026" y="1541710"/>
                  </a:lnTo>
                  <a:cubicBezTo>
                    <a:pt x="93484" y="1547802"/>
                    <a:pt x="81523" y="1551003"/>
                    <a:pt x="69351" y="1550992"/>
                  </a:cubicBezTo>
                  <a:cubicBezTo>
                    <a:pt x="31049" y="1550992"/>
                    <a:pt x="0" y="1519944"/>
                    <a:pt x="0" y="148164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609" name="Google Shape;609;p19"/>
            <p:cNvCxnSpPr/>
            <p:nvPr/>
          </p:nvCxnSpPr>
          <p:spPr>
            <a:xfrm>
              <a:off x="11353918" y="2217311"/>
              <a:ext cx="0" cy="1597800"/>
            </a:xfrm>
            <a:prstGeom prst="straightConnector1">
              <a:avLst/>
            </a:prstGeom>
            <a:noFill/>
            <a:ln w="127000" cap="rnd" cmpd="sng">
              <a:solidFill>
                <a:schemeClr val="accent4"/>
              </a:solidFill>
              <a:prstDash val="dash"/>
              <a:miter lim="800000"/>
              <a:headEnd type="none" w="sm" len="sm"/>
              <a:tailEnd type="none" w="sm" len="sm"/>
            </a:ln>
          </p:spPr>
        </p:cxnSp>
        <p:sp>
          <p:nvSpPr>
            <p:cNvPr id="610" name="Google Shape;610;p19"/>
            <p:cNvSpPr/>
            <p:nvPr/>
          </p:nvSpPr>
          <p:spPr>
            <a:xfrm>
              <a:off x="11343761" y="4500879"/>
              <a:ext cx="848312" cy="1381887"/>
            </a:xfrm>
            <a:custGeom>
              <a:avLst/>
              <a:gdLst/>
              <a:ahLst/>
              <a:cxnLst/>
              <a:rect l="l" t="t" r="r" b="b"/>
              <a:pathLst>
                <a:path w="1186451" h="1771650" extrusionOk="0">
                  <a:moveTo>
                    <a:pt x="61913" y="0"/>
                  </a:moveTo>
                  <a:lnTo>
                    <a:pt x="1186451" y="0"/>
                  </a:lnTo>
                  <a:lnTo>
                    <a:pt x="1186451" y="123825"/>
                  </a:lnTo>
                  <a:lnTo>
                    <a:pt x="123825" y="123825"/>
                  </a:lnTo>
                  <a:lnTo>
                    <a:pt x="123825" y="1647825"/>
                  </a:lnTo>
                  <a:lnTo>
                    <a:pt x="1186451" y="1647825"/>
                  </a:lnTo>
                  <a:lnTo>
                    <a:pt x="1186451" y="1771650"/>
                  </a:lnTo>
                  <a:lnTo>
                    <a:pt x="61913" y="1771650"/>
                  </a:lnTo>
                  <a:cubicBezTo>
                    <a:pt x="27719" y="1771650"/>
                    <a:pt x="0" y="1743932"/>
                    <a:pt x="0" y="1709738"/>
                  </a:cubicBezTo>
                  <a:lnTo>
                    <a:pt x="0" y="61913"/>
                  </a:lnTo>
                  <a:cubicBezTo>
                    <a:pt x="0" y="27719"/>
                    <a:pt x="27719" y="0"/>
                    <a:pt x="619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1" name="Google Shape;611;p19"/>
            <p:cNvSpPr/>
            <p:nvPr/>
          </p:nvSpPr>
          <p:spPr>
            <a:xfrm>
              <a:off x="9951642" y="5820590"/>
              <a:ext cx="1123425" cy="833946"/>
            </a:xfrm>
            <a:custGeom>
              <a:avLst/>
              <a:gdLst/>
              <a:ahLst/>
              <a:cxnLst/>
              <a:rect l="l" t="t" r="r" b="b"/>
              <a:pathLst>
                <a:path w="2643352" h="1895331" extrusionOk="0">
                  <a:moveTo>
                    <a:pt x="1321676" y="0"/>
                  </a:moveTo>
                  <a:cubicBezTo>
                    <a:pt x="2051617" y="0"/>
                    <a:pt x="2643352" y="591735"/>
                    <a:pt x="2643352" y="1321676"/>
                  </a:cubicBezTo>
                  <a:cubicBezTo>
                    <a:pt x="2643352" y="1504161"/>
                    <a:pt x="2606369" y="1678009"/>
                    <a:pt x="2539488" y="1836132"/>
                  </a:cubicBezTo>
                  <a:lnTo>
                    <a:pt x="2510970" y="1895331"/>
                  </a:lnTo>
                  <a:lnTo>
                    <a:pt x="132382" y="1895331"/>
                  </a:lnTo>
                  <a:lnTo>
                    <a:pt x="103864" y="1836132"/>
                  </a:lnTo>
                  <a:cubicBezTo>
                    <a:pt x="36984" y="1678009"/>
                    <a:pt x="0" y="1504161"/>
                    <a:pt x="0" y="1321676"/>
                  </a:cubicBezTo>
                  <a:cubicBezTo>
                    <a:pt x="0" y="591735"/>
                    <a:pt x="591735" y="0"/>
                    <a:pt x="13216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12" name="Google Shape;612;p19"/>
          <p:cNvSpPr/>
          <p:nvPr/>
        </p:nvSpPr>
        <p:spPr>
          <a:xfrm>
            <a:off x="-1" y="1128099"/>
            <a:ext cx="12192000" cy="627600"/>
          </a:xfrm>
          <a:prstGeom prst="rect">
            <a:avLst/>
          </a:prstGeom>
          <a:gradFill>
            <a:gsLst>
              <a:gs pos="0">
                <a:srgbClr val="F5F7FC">
                  <a:alpha val="0"/>
                </a:srgbClr>
              </a:gs>
              <a:gs pos="1000">
                <a:srgbClr val="F5F7FC">
                  <a:alpha val="0"/>
                </a:srgbClr>
              </a:gs>
              <a:gs pos="61000">
                <a:srgbClr val="B3C6E7">
                  <a:alpha val="4705"/>
                </a:srgbClr>
              </a:gs>
              <a:gs pos="85000">
                <a:srgbClr val="B3C6E7">
                  <a:alpha val="9803"/>
                </a:srgbClr>
              </a:gs>
              <a:gs pos="100000">
                <a:srgbClr val="B3C6E7">
                  <a:alpha val="20000"/>
                </a:srgbClr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3" name="Google Shape;613;p19"/>
          <p:cNvSpPr txBox="1"/>
          <p:nvPr/>
        </p:nvSpPr>
        <p:spPr>
          <a:xfrm>
            <a:off x="188346" y="562783"/>
            <a:ext cx="5721041" cy="5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ef"/>
              <a:buNone/>
            </a:pPr>
            <a:r>
              <a:rPr lang="en-US" sz="1600" b="0" i="0" u="none" strike="noStrike" cap="none">
                <a:solidFill>
                  <a:srgbClr val="7F7F7F"/>
                </a:solidFill>
                <a:latin typeface="Garamond"/>
                <a:ea typeface="Garamond"/>
                <a:cs typeface="Garamond"/>
                <a:sym typeface="Garamond"/>
              </a:rPr>
              <a:t>FUTURE DEVELOPMENTS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14" name="Google Shape;614;p19"/>
          <p:cNvGrpSpPr/>
          <p:nvPr/>
        </p:nvGrpSpPr>
        <p:grpSpPr>
          <a:xfrm>
            <a:off x="23798" y="3702568"/>
            <a:ext cx="10424302" cy="648000"/>
            <a:chOff x="0" y="0"/>
            <a:chExt cx="10424302" cy="648000"/>
          </a:xfrm>
        </p:grpSpPr>
        <p:sp>
          <p:nvSpPr>
            <p:cNvPr id="615" name="Google Shape;615;p19"/>
            <p:cNvSpPr/>
            <p:nvPr/>
          </p:nvSpPr>
          <p:spPr>
            <a:xfrm>
              <a:off x="0" y="0"/>
              <a:ext cx="10267200" cy="6480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FC00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" name="Google Shape;616;p19"/>
            <p:cNvSpPr/>
            <p:nvPr/>
          </p:nvSpPr>
          <p:spPr>
            <a:xfrm>
              <a:off x="8879902" y="191913"/>
              <a:ext cx="1544400" cy="32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" name="Google Shape;617;p19"/>
            <p:cNvSpPr/>
            <p:nvPr/>
          </p:nvSpPr>
          <p:spPr>
            <a:xfrm>
              <a:off x="6779502" y="202981"/>
              <a:ext cx="1544400" cy="32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" name="Google Shape;618;p19"/>
            <p:cNvSpPr/>
            <p:nvPr/>
          </p:nvSpPr>
          <p:spPr>
            <a:xfrm>
              <a:off x="5041894" y="200167"/>
              <a:ext cx="1544400" cy="32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" name="Google Shape;619;p19"/>
            <p:cNvSpPr/>
            <p:nvPr/>
          </p:nvSpPr>
          <p:spPr>
            <a:xfrm>
              <a:off x="3606170" y="215277"/>
              <a:ext cx="1544400" cy="32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" name="Google Shape;620;p19"/>
            <p:cNvSpPr/>
            <p:nvPr/>
          </p:nvSpPr>
          <p:spPr>
            <a:xfrm>
              <a:off x="1713697" y="189797"/>
              <a:ext cx="1544400" cy="32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" name="Google Shape;621;p19"/>
            <p:cNvSpPr/>
            <p:nvPr/>
          </p:nvSpPr>
          <p:spPr>
            <a:xfrm>
              <a:off x="0" y="191058"/>
              <a:ext cx="1544400" cy="32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622" name="Google Shape;622;p19"/>
          <p:cNvCxnSpPr/>
          <p:nvPr/>
        </p:nvCxnSpPr>
        <p:spPr>
          <a:xfrm>
            <a:off x="378239" y="4025900"/>
            <a:ext cx="0" cy="93483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23" name="Google Shape;623;p19"/>
          <p:cNvSpPr/>
          <p:nvPr/>
        </p:nvSpPr>
        <p:spPr>
          <a:xfrm>
            <a:off x="6584688" y="2021238"/>
            <a:ext cx="45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4" name="Google Shape;624;p19"/>
          <p:cNvSpPr txBox="1"/>
          <p:nvPr/>
        </p:nvSpPr>
        <p:spPr>
          <a:xfrm>
            <a:off x="251386" y="4793778"/>
            <a:ext cx="3165186" cy="1872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 b="1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HEADLINE + BULLETS</a:t>
            </a:r>
            <a:br>
              <a:rPr lang="en-US" sz="12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endParaRPr sz="1200" b="0" i="0" u="none" strike="noStrike" cap="none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625" name="Google Shape;625;p19"/>
          <p:cNvSpPr txBox="1"/>
          <p:nvPr/>
        </p:nvSpPr>
        <p:spPr>
          <a:xfrm>
            <a:off x="2171440" y="2173587"/>
            <a:ext cx="2422617" cy="1953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 b="1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HEADLINE + BULLETS</a:t>
            </a:r>
            <a:endParaRPr sz="1200" b="0" i="0" u="none" strike="noStrike" cap="none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626" name="Google Shape;626;p19"/>
          <p:cNvSpPr txBox="1"/>
          <p:nvPr/>
        </p:nvSpPr>
        <p:spPr>
          <a:xfrm>
            <a:off x="4530821" y="4893369"/>
            <a:ext cx="2430225" cy="16962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 b="1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HEADLINE + BULLETS</a:t>
            </a:r>
            <a:endParaRPr sz="1200" b="0" i="0" u="none" strike="noStrike" cap="none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cxnSp>
        <p:nvCxnSpPr>
          <p:cNvPr id="627" name="Google Shape;627;p19"/>
          <p:cNvCxnSpPr/>
          <p:nvPr/>
        </p:nvCxnSpPr>
        <p:spPr>
          <a:xfrm>
            <a:off x="4657293" y="4054365"/>
            <a:ext cx="730" cy="96770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28" name="Google Shape;628;p19"/>
          <p:cNvCxnSpPr/>
          <p:nvPr/>
        </p:nvCxnSpPr>
        <p:spPr>
          <a:xfrm>
            <a:off x="2300900" y="2851315"/>
            <a:ext cx="3261" cy="1190802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29" name="Google Shape;629;p19"/>
          <p:cNvCxnSpPr/>
          <p:nvPr/>
        </p:nvCxnSpPr>
        <p:spPr>
          <a:xfrm>
            <a:off x="6630288" y="2851315"/>
            <a:ext cx="3261" cy="1190802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30" name="Google Shape;630;p19"/>
          <p:cNvCxnSpPr/>
          <p:nvPr/>
        </p:nvCxnSpPr>
        <p:spPr>
          <a:xfrm>
            <a:off x="8810604" y="4029292"/>
            <a:ext cx="791" cy="992773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31" name="Google Shape;631;p19"/>
          <p:cNvSpPr txBox="1"/>
          <p:nvPr/>
        </p:nvSpPr>
        <p:spPr>
          <a:xfrm>
            <a:off x="6515807" y="2269474"/>
            <a:ext cx="2586890" cy="1284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 b="1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HEADLINE + BULLETS</a:t>
            </a:r>
            <a:endParaRPr sz="1200" b="0" i="0" u="none" strike="noStrike" cap="none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632" name="Google Shape;632;p19"/>
          <p:cNvSpPr txBox="1"/>
          <p:nvPr/>
        </p:nvSpPr>
        <p:spPr>
          <a:xfrm>
            <a:off x="8690665" y="4898078"/>
            <a:ext cx="2106353" cy="1745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 b="1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HEADLINE + BULLETS</a:t>
            </a:r>
            <a:endParaRPr sz="1200" b="0" i="0" u="none" strike="noStrike" cap="none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7" name="Google Shape;637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1061181"/>
            <a:ext cx="12174118" cy="5797559"/>
          </a:xfrm>
          <a:prstGeom prst="rect">
            <a:avLst/>
          </a:prstGeom>
          <a:noFill/>
          <a:ln>
            <a:noFill/>
          </a:ln>
        </p:spPr>
      </p:pic>
      <p:sp>
        <p:nvSpPr>
          <p:cNvPr id="638" name="Google Shape;638;p25"/>
          <p:cNvSpPr/>
          <p:nvPr/>
        </p:nvSpPr>
        <p:spPr>
          <a:xfrm>
            <a:off x="5724382" y="2586762"/>
            <a:ext cx="5384238" cy="3018907"/>
          </a:xfrm>
          <a:prstGeom prst="ellipse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9" name="Google Shape;639;p25"/>
          <p:cNvSpPr/>
          <p:nvPr/>
        </p:nvSpPr>
        <p:spPr>
          <a:xfrm>
            <a:off x="170605" y="2586764"/>
            <a:ext cx="5435065" cy="3018906"/>
          </a:xfrm>
          <a:prstGeom prst="ellipse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0" name="Google Shape;640;p25"/>
          <p:cNvSpPr/>
          <p:nvPr/>
        </p:nvSpPr>
        <p:spPr>
          <a:xfrm>
            <a:off x="3817052" y="2940845"/>
            <a:ext cx="3734523" cy="1301551"/>
          </a:xfrm>
          <a:prstGeom prst="ellipse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1" name="Google Shape;641;p25"/>
          <p:cNvSpPr txBox="1"/>
          <p:nvPr/>
        </p:nvSpPr>
        <p:spPr>
          <a:xfrm>
            <a:off x="188346" y="562783"/>
            <a:ext cx="5721041" cy="5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ef"/>
              <a:buNone/>
            </a:pPr>
            <a:r>
              <a:rPr lang="en-US" sz="1600" b="0" i="0" u="none" strike="noStrike" cap="none" dirty="0">
                <a:solidFill>
                  <a:srgbClr val="7F7F7F"/>
                </a:solidFill>
                <a:latin typeface="Garamond"/>
                <a:ea typeface="Garamond"/>
                <a:cs typeface="Garamond"/>
                <a:sym typeface="Garamond"/>
              </a:rPr>
              <a:t>OUR UNIVERSE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42" name="Google Shape;642;p25"/>
          <p:cNvGrpSpPr/>
          <p:nvPr/>
        </p:nvGrpSpPr>
        <p:grpSpPr>
          <a:xfrm>
            <a:off x="4931308" y="3773166"/>
            <a:ext cx="1517780" cy="1213313"/>
            <a:chOff x="4941089" y="3771972"/>
            <a:chExt cx="1517780" cy="1213313"/>
          </a:xfrm>
        </p:grpSpPr>
        <p:pic>
          <p:nvPicPr>
            <p:cNvPr id="643" name="Google Shape;643;p25" descr="The Earth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082169" y="3771972"/>
              <a:ext cx="1190634" cy="121331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4" name="Google Shape;644;p25" descr="A picture containing icon&#10;&#10;Description automatically generated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941089" y="4257810"/>
              <a:ext cx="1517780" cy="31231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45" name="Google Shape;645;p25" descr="Satelli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4598" y="4694483"/>
            <a:ext cx="655803" cy="869942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25"/>
          <p:cNvSpPr txBox="1"/>
          <p:nvPr/>
        </p:nvSpPr>
        <p:spPr>
          <a:xfrm>
            <a:off x="9570" y="5456258"/>
            <a:ext cx="1848693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Contributor</a:t>
            </a:r>
            <a:br>
              <a:rPr lang="en-US" sz="10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</a:br>
            <a:br>
              <a:rPr lang="en-US" sz="10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</a:br>
            <a:endParaRPr sz="1000" b="1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647" name="Google Shape;647;p25" descr="Satellit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89737" y="2843683"/>
            <a:ext cx="924125" cy="716199"/>
          </a:xfrm>
          <a:prstGeom prst="rect">
            <a:avLst/>
          </a:prstGeom>
          <a:noFill/>
          <a:ln>
            <a:noFill/>
          </a:ln>
        </p:spPr>
      </p:pic>
      <p:sp>
        <p:nvSpPr>
          <p:cNvPr id="648" name="Google Shape;648;p25"/>
          <p:cNvSpPr txBox="1"/>
          <p:nvPr/>
        </p:nvSpPr>
        <p:spPr>
          <a:xfrm>
            <a:off x="138049" y="3489016"/>
            <a:ext cx="173353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Contributor</a:t>
            </a:r>
            <a:br>
              <a:rPr lang="en-US" sz="10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</a:br>
            <a:br>
              <a:rPr lang="en-US" sz="10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</a:br>
            <a:endParaRPr sz="1000" b="1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649" name="Google Shape;649;p25" descr="Satellite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024453" y="2828927"/>
            <a:ext cx="875384" cy="504633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25"/>
          <p:cNvSpPr txBox="1"/>
          <p:nvPr/>
        </p:nvSpPr>
        <p:spPr>
          <a:xfrm>
            <a:off x="10008614" y="3289612"/>
            <a:ext cx="1019772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Contributor</a:t>
            </a:r>
            <a:endParaRPr sz="1200" dirty="0"/>
          </a:p>
        </p:txBody>
      </p:sp>
      <p:pic>
        <p:nvPicPr>
          <p:cNvPr id="651" name="Google Shape;651;p25" descr="Satellite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702802" y="3081223"/>
            <a:ext cx="1759277" cy="884392"/>
          </a:xfrm>
          <a:prstGeom prst="rect">
            <a:avLst/>
          </a:prstGeom>
          <a:noFill/>
          <a:ln>
            <a:noFill/>
          </a:ln>
        </p:spPr>
      </p:pic>
      <p:sp>
        <p:nvSpPr>
          <p:cNvPr id="652" name="Google Shape;652;p25"/>
          <p:cNvSpPr txBox="1"/>
          <p:nvPr/>
        </p:nvSpPr>
        <p:spPr>
          <a:xfrm>
            <a:off x="7268013" y="3862769"/>
            <a:ext cx="2388131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HEADLINE + BULLETS</a:t>
            </a:r>
            <a:endParaRPr sz="1200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653" name="Google Shape;653;p25" descr="Satellite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974381" y="3000110"/>
            <a:ext cx="1702225" cy="1017531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25"/>
          <p:cNvSpPr txBox="1"/>
          <p:nvPr/>
        </p:nvSpPr>
        <p:spPr>
          <a:xfrm>
            <a:off x="2257110" y="3967088"/>
            <a:ext cx="229416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indent="-107950" algn="ctr">
              <a:buSzPts val="1000"/>
            </a:pPr>
            <a:r>
              <a:rPr lang="en-GB" sz="12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HEADLINE + BULLETS</a:t>
            </a:r>
            <a:endParaRPr lang="en-GB" sz="1200" dirty="0"/>
          </a:p>
          <a:p>
            <a:pPr marL="171450" marR="0" lvl="0" indent="-1079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None/>
            </a:pPr>
            <a:endParaRPr sz="1000" b="1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655" name="Google Shape;655;p25"/>
          <p:cNvSpPr txBox="1"/>
          <p:nvPr/>
        </p:nvSpPr>
        <p:spPr>
          <a:xfrm>
            <a:off x="4773510" y="3292218"/>
            <a:ext cx="190098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56" name="Google Shape;656;p25" descr="Satellite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7257" y="4117430"/>
            <a:ext cx="766899" cy="724293"/>
          </a:xfrm>
          <a:prstGeom prst="rect">
            <a:avLst/>
          </a:prstGeom>
          <a:noFill/>
          <a:ln>
            <a:noFill/>
          </a:ln>
        </p:spPr>
      </p:pic>
      <p:sp>
        <p:nvSpPr>
          <p:cNvPr id="657" name="Google Shape;657;p25"/>
          <p:cNvSpPr txBox="1"/>
          <p:nvPr/>
        </p:nvSpPr>
        <p:spPr>
          <a:xfrm>
            <a:off x="461056" y="4363152"/>
            <a:ext cx="1241231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Contributor</a:t>
            </a:r>
            <a:br>
              <a:rPr lang="en-US" sz="10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</a:br>
            <a:endParaRPr sz="1000" b="1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658" name="Google Shape;658;p25" descr="Satellite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874757" y="4944798"/>
            <a:ext cx="606735" cy="924783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25"/>
          <p:cNvSpPr txBox="1"/>
          <p:nvPr/>
        </p:nvSpPr>
        <p:spPr>
          <a:xfrm>
            <a:off x="1526932" y="5862091"/>
            <a:ext cx="136437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Contributor</a:t>
            </a:r>
            <a:br>
              <a:rPr lang="en-US" sz="10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</a:br>
            <a:br>
              <a:rPr lang="en-US" sz="10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</a:br>
            <a:endParaRPr sz="1000" b="1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660" name="Google Shape;660;p25" descr="Satellite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332574" y="2372168"/>
            <a:ext cx="893196" cy="662017"/>
          </a:xfrm>
          <a:prstGeom prst="rect">
            <a:avLst/>
          </a:prstGeom>
          <a:noFill/>
          <a:ln>
            <a:noFill/>
          </a:ln>
        </p:spPr>
      </p:pic>
      <p:sp>
        <p:nvSpPr>
          <p:cNvPr id="661" name="Google Shape;661;p25"/>
          <p:cNvSpPr txBox="1"/>
          <p:nvPr/>
        </p:nvSpPr>
        <p:spPr>
          <a:xfrm>
            <a:off x="1246294" y="2935915"/>
            <a:ext cx="124123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Contributor</a:t>
            </a:r>
            <a:br>
              <a:rPr lang="en-US" sz="10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</a:br>
            <a:endParaRPr sz="1000" b="1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662" name="Google Shape;662;p25" descr="Satellite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8894148" y="2432185"/>
            <a:ext cx="839282" cy="538001"/>
          </a:xfrm>
          <a:prstGeom prst="rect">
            <a:avLst/>
          </a:prstGeom>
          <a:noFill/>
          <a:ln>
            <a:noFill/>
          </a:ln>
        </p:spPr>
      </p:pic>
      <p:sp>
        <p:nvSpPr>
          <p:cNvPr id="663" name="Google Shape;663;p25"/>
          <p:cNvSpPr txBox="1"/>
          <p:nvPr/>
        </p:nvSpPr>
        <p:spPr>
          <a:xfrm>
            <a:off x="8687150" y="2925595"/>
            <a:ext cx="124123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Contributor</a:t>
            </a:r>
            <a:br>
              <a:rPr lang="en-US" sz="10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</a:br>
            <a:endParaRPr sz="1000" b="1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664" name="Google Shape;664;p25" descr="Satellite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0663755" y="3896953"/>
            <a:ext cx="915332" cy="553456"/>
          </a:xfrm>
          <a:prstGeom prst="rect">
            <a:avLst/>
          </a:prstGeom>
          <a:noFill/>
          <a:ln>
            <a:noFill/>
          </a:ln>
        </p:spPr>
      </p:pic>
      <p:sp>
        <p:nvSpPr>
          <p:cNvPr id="665" name="Google Shape;665;p25"/>
          <p:cNvSpPr txBox="1"/>
          <p:nvPr/>
        </p:nvSpPr>
        <p:spPr>
          <a:xfrm>
            <a:off x="10900463" y="4173681"/>
            <a:ext cx="1348039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Contributor</a:t>
            </a:r>
            <a:endParaRPr sz="1200" dirty="0"/>
          </a:p>
        </p:txBody>
      </p:sp>
      <p:sp>
        <p:nvSpPr>
          <p:cNvPr id="666" name="Google Shape;666;p25"/>
          <p:cNvSpPr txBox="1"/>
          <p:nvPr/>
        </p:nvSpPr>
        <p:spPr>
          <a:xfrm>
            <a:off x="1603114" y="1770173"/>
            <a:ext cx="229416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1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lang="en-US" sz="11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CONTRIBUTORS</a:t>
            </a:r>
            <a:endParaRPr dirty="0"/>
          </a:p>
          <a:p>
            <a:pPr marL="171450" marR="0" lvl="0" indent="-1079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None/>
            </a:pPr>
            <a:endParaRPr sz="1000" b="1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667" name="Google Shape;667;p25"/>
          <p:cNvSpPr txBox="1"/>
          <p:nvPr/>
        </p:nvSpPr>
        <p:spPr>
          <a:xfrm>
            <a:off x="7879776" y="1830010"/>
            <a:ext cx="229416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1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lang="en-US" sz="11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CONTRIBUTORS</a:t>
            </a:r>
            <a:endParaRPr dirty="0"/>
          </a:p>
          <a:p>
            <a:pPr marL="171450" marR="0" lvl="0" indent="-1079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None/>
            </a:pPr>
            <a:endParaRPr sz="1000" b="1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668" name="Google Shape;668;p25" descr="Satellite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0149507" y="4684448"/>
            <a:ext cx="1019772" cy="488564"/>
          </a:xfrm>
          <a:prstGeom prst="rect">
            <a:avLst/>
          </a:prstGeom>
          <a:noFill/>
          <a:ln>
            <a:noFill/>
          </a:ln>
        </p:spPr>
      </p:pic>
      <p:sp>
        <p:nvSpPr>
          <p:cNvPr id="669" name="Google Shape;669;p25"/>
          <p:cNvSpPr txBox="1"/>
          <p:nvPr/>
        </p:nvSpPr>
        <p:spPr>
          <a:xfrm>
            <a:off x="10436380" y="5099524"/>
            <a:ext cx="134448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Contributor</a:t>
            </a:r>
            <a:br>
              <a:rPr lang="en-US" sz="10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</a:br>
            <a:endParaRPr sz="1000" b="1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670" name="Google Shape;670;p25" descr="Satellite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8963247" y="5110274"/>
            <a:ext cx="926188" cy="570939"/>
          </a:xfrm>
          <a:prstGeom prst="rect">
            <a:avLst/>
          </a:prstGeom>
          <a:noFill/>
          <a:ln>
            <a:noFill/>
          </a:ln>
        </p:spPr>
      </p:pic>
      <p:sp>
        <p:nvSpPr>
          <p:cNvPr id="671" name="Google Shape;671;p25"/>
          <p:cNvSpPr txBox="1"/>
          <p:nvPr/>
        </p:nvSpPr>
        <p:spPr>
          <a:xfrm>
            <a:off x="8834080" y="5644415"/>
            <a:ext cx="124123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Contributor</a:t>
            </a:r>
            <a:br>
              <a:rPr lang="en-US" sz="12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</a:br>
            <a:endParaRPr sz="1200" b="1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672" name="Google Shape;672;p25" descr="Satellite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2589223" y="2273740"/>
            <a:ext cx="882776" cy="546480"/>
          </a:xfrm>
          <a:prstGeom prst="rect">
            <a:avLst/>
          </a:prstGeom>
          <a:noFill/>
          <a:ln>
            <a:noFill/>
          </a:ln>
        </p:spPr>
      </p:pic>
      <p:sp>
        <p:nvSpPr>
          <p:cNvPr id="673" name="Google Shape;673;p25"/>
          <p:cNvSpPr txBox="1"/>
          <p:nvPr/>
        </p:nvSpPr>
        <p:spPr>
          <a:xfrm>
            <a:off x="2310750" y="2795247"/>
            <a:ext cx="136437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Contributor</a:t>
            </a:r>
            <a:br>
              <a:rPr lang="en-US" sz="10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</a:br>
            <a:endParaRPr sz="1000" b="1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8" name="Google Shape;678;p23"/>
          <p:cNvGrpSpPr/>
          <p:nvPr/>
        </p:nvGrpSpPr>
        <p:grpSpPr>
          <a:xfrm>
            <a:off x="10232527" y="1128100"/>
            <a:ext cx="1959481" cy="5729639"/>
            <a:chOff x="9951642" y="-203200"/>
            <a:chExt cx="2240431" cy="6857736"/>
          </a:xfrm>
        </p:grpSpPr>
        <p:sp>
          <p:nvSpPr>
            <p:cNvPr id="679" name="Google Shape;679;p23"/>
            <p:cNvSpPr/>
            <p:nvPr/>
          </p:nvSpPr>
          <p:spPr>
            <a:xfrm rot="5400000">
              <a:off x="11385469" y="634445"/>
              <a:ext cx="1135066" cy="477997"/>
            </a:xfrm>
            <a:custGeom>
              <a:avLst/>
              <a:gdLst/>
              <a:ahLst/>
              <a:cxnLst/>
              <a:rect l="l" t="t" r="r" b="b"/>
              <a:pathLst>
                <a:path w="1135066" h="477997" extrusionOk="0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0" name="Google Shape;680;p23"/>
            <p:cNvSpPr/>
            <p:nvPr/>
          </p:nvSpPr>
          <p:spPr>
            <a:xfrm>
              <a:off x="10071676" y="2819600"/>
              <a:ext cx="812400" cy="812400"/>
            </a:xfrm>
            <a:prstGeom prst="ellipse">
              <a:avLst/>
            </a:prstGeom>
            <a:noFill/>
            <a:ln w="1270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1" name="Google Shape;681;p23"/>
            <p:cNvSpPr/>
            <p:nvPr/>
          </p:nvSpPr>
          <p:spPr>
            <a:xfrm>
              <a:off x="10071676" y="-203200"/>
              <a:ext cx="1406515" cy="984880"/>
            </a:xfrm>
            <a:custGeom>
              <a:avLst/>
              <a:gdLst/>
              <a:ahLst/>
              <a:cxnLst/>
              <a:rect l="l" t="t" r="r" b="b"/>
              <a:pathLst>
                <a:path w="2315251" h="1550992" extrusionOk="0">
                  <a:moveTo>
                    <a:pt x="0" y="0"/>
                  </a:moveTo>
                  <a:lnTo>
                    <a:pt x="138700" y="0"/>
                  </a:lnTo>
                  <a:lnTo>
                    <a:pt x="138700" y="1361400"/>
                  </a:lnTo>
                  <a:lnTo>
                    <a:pt x="2107387" y="222673"/>
                  </a:lnTo>
                  <a:lnTo>
                    <a:pt x="1722420" y="0"/>
                  </a:lnTo>
                  <a:lnTo>
                    <a:pt x="1999436" y="0"/>
                  </a:lnTo>
                  <a:lnTo>
                    <a:pt x="2280549" y="162605"/>
                  </a:lnTo>
                  <a:cubicBezTo>
                    <a:pt x="2313720" y="181745"/>
                    <a:pt x="2325104" y="224155"/>
                    <a:pt x="2305953" y="257336"/>
                  </a:cubicBezTo>
                  <a:cubicBezTo>
                    <a:pt x="2299872" y="267889"/>
                    <a:pt x="2291101" y="276648"/>
                    <a:pt x="2280549" y="282740"/>
                  </a:cubicBezTo>
                  <a:lnTo>
                    <a:pt x="104026" y="1541710"/>
                  </a:lnTo>
                  <a:cubicBezTo>
                    <a:pt x="93484" y="1547802"/>
                    <a:pt x="81523" y="1551003"/>
                    <a:pt x="69351" y="1550992"/>
                  </a:cubicBezTo>
                  <a:cubicBezTo>
                    <a:pt x="31049" y="1550992"/>
                    <a:pt x="0" y="1519944"/>
                    <a:pt x="0" y="148164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682" name="Google Shape;682;p23"/>
            <p:cNvCxnSpPr/>
            <p:nvPr/>
          </p:nvCxnSpPr>
          <p:spPr>
            <a:xfrm>
              <a:off x="11353918" y="2217311"/>
              <a:ext cx="0" cy="1597800"/>
            </a:xfrm>
            <a:prstGeom prst="straightConnector1">
              <a:avLst/>
            </a:prstGeom>
            <a:noFill/>
            <a:ln w="127000" cap="rnd" cmpd="sng">
              <a:solidFill>
                <a:schemeClr val="accent4"/>
              </a:solidFill>
              <a:prstDash val="dash"/>
              <a:miter lim="800000"/>
              <a:headEnd type="none" w="sm" len="sm"/>
              <a:tailEnd type="none" w="sm" len="sm"/>
            </a:ln>
          </p:spPr>
        </p:cxnSp>
        <p:sp>
          <p:nvSpPr>
            <p:cNvPr id="683" name="Google Shape;683;p23"/>
            <p:cNvSpPr/>
            <p:nvPr/>
          </p:nvSpPr>
          <p:spPr>
            <a:xfrm>
              <a:off x="11343761" y="4500879"/>
              <a:ext cx="848312" cy="1381887"/>
            </a:xfrm>
            <a:custGeom>
              <a:avLst/>
              <a:gdLst/>
              <a:ahLst/>
              <a:cxnLst/>
              <a:rect l="l" t="t" r="r" b="b"/>
              <a:pathLst>
                <a:path w="1186451" h="1771650" extrusionOk="0">
                  <a:moveTo>
                    <a:pt x="61913" y="0"/>
                  </a:moveTo>
                  <a:lnTo>
                    <a:pt x="1186451" y="0"/>
                  </a:lnTo>
                  <a:lnTo>
                    <a:pt x="1186451" y="123825"/>
                  </a:lnTo>
                  <a:lnTo>
                    <a:pt x="123825" y="123825"/>
                  </a:lnTo>
                  <a:lnTo>
                    <a:pt x="123825" y="1647825"/>
                  </a:lnTo>
                  <a:lnTo>
                    <a:pt x="1186451" y="1647825"/>
                  </a:lnTo>
                  <a:lnTo>
                    <a:pt x="1186451" y="1771650"/>
                  </a:lnTo>
                  <a:lnTo>
                    <a:pt x="61913" y="1771650"/>
                  </a:lnTo>
                  <a:cubicBezTo>
                    <a:pt x="27719" y="1771650"/>
                    <a:pt x="0" y="1743932"/>
                    <a:pt x="0" y="1709738"/>
                  </a:cubicBezTo>
                  <a:lnTo>
                    <a:pt x="0" y="61913"/>
                  </a:lnTo>
                  <a:cubicBezTo>
                    <a:pt x="0" y="27719"/>
                    <a:pt x="27719" y="0"/>
                    <a:pt x="619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4" name="Google Shape;684;p23"/>
            <p:cNvSpPr/>
            <p:nvPr/>
          </p:nvSpPr>
          <p:spPr>
            <a:xfrm>
              <a:off x="9951642" y="5820590"/>
              <a:ext cx="1123425" cy="833946"/>
            </a:xfrm>
            <a:custGeom>
              <a:avLst/>
              <a:gdLst/>
              <a:ahLst/>
              <a:cxnLst/>
              <a:rect l="l" t="t" r="r" b="b"/>
              <a:pathLst>
                <a:path w="2643352" h="1895331" extrusionOk="0">
                  <a:moveTo>
                    <a:pt x="1321676" y="0"/>
                  </a:moveTo>
                  <a:cubicBezTo>
                    <a:pt x="2051617" y="0"/>
                    <a:pt x="2643352" y="591735"/>
                    <a:pt x="2643352" y="1321676"/>
                  </a:cubicBezTo>
                  <a:cubicBezTo>
                    <a:pt x="2643352" y="1504161"/>
                    <a:pt x="2606369" y="1678009"/>
                    <a:pt x="2539488" y="1836132"/>
                  </a:cubicBezTo>
                  <a:lnTo>
                    <a:pt x="2510970" y="1895331"/>
                  </a:lnTo>
                  <a:lnTo>
                    <a:pt x="132382" y="1895331"/>
                  </a:lnTo>
                  <a:lnTo>
                    <a:pt x="103864" y="1836132"/>
                  </a:lnTo>
                  <a:cubicBezTo>
                    <a:pt x="36984" y="1678009"/>
                    <a:pt x="0" y="1504161"/>
                    <a:pt x="0" y="1321676"/>
                  </a:cubicBezTo>
                  <a:cubicBezTo>
                    <a:pt x="0" y="591735"/>
                    <a:pt x="591735" y="0"/>
                    <a:pt x="13216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85" name="Google Shape;685;p23"/>
          <p:cNvSpPr/>
          <p:nvPr/>
        </p:nvSpPr>
        <p:spPr>
          <a:xfrm>
            <a:off x="-1" y="1128099"/>
            <a:ext cx="12192000" cy="627600"/>
          </a:xfrm>
          <a:prstGeom prst="rect">
            <a:avLst/>
          </a:prstGeom>
          <a:gradFill>
            <a:gsLst>
              <a:gs pos="0">
                <a:srgbClr val="F5F7FC">
                  <a:alpha val="0"/>
                </a:srgbClr>
              </a:gs>
              <a:gs pos="1000">
                <a:srgbClr val="F5F7FC">
                  <a:alpha val="0"/>
                </a:srgbClr>
              </a:gs>
              <a:gs pos="61000">
                <a:srgbClr val="B3C6E7">
                  <a:alpha val="4705"/>
                </a:srgbClr>
              </a:gs>
              <a:gs pos="85000">
                <a:srgbClr val="B3C6E7">
                  <a:alpha val="9803"/>
                </a:srgbClr>
              </a:gs>
              <a:gs pos="100000">
                <a:srgbClr val="B3C6E7">
                  <a:alpha val="20000"/>
                </a:srgbClr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6" name="Google Shape;686;p23"/>
          <p:cNvSpPr txBox="1"/>
          <p:nvPr/>
        </p:nvSpPr>
        <p:spPr>
          <a:xfrm>
            <a:off x="188346" y="562783"/>
            <a:ext cx="5721041" cy="5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ef"/>
              <a:buNone/>
            </a:pPr>
            <a:r>
              <a:rPr lang="en-US" sz="1600" b="0" i="0" u="none" strike="noStrike" cap="none" dirty="0">
                <a:solidFill>
                  <a:srgbClr val="7F7F7F"/>
                </a:solidFill>
                <a:latin typeface="Garamond"/>
                <a:ea typeface="Garamond"/>
                <a:cs typeface="Garamond"/>
                <a:sym typeface="Garamond"/>
              </a:rPr>
              <a:t>THE FUTURE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BDCF7F5-CC80-4D76-A814-83DFDC2D202B}"/>
              </a:ext>
            </a:extLst>
          </p:cNvPr>
          <p:cNvSpPr txBox="1"/>
          <p:nvPr/>
        </p:nvSpPr>
        <p:spPr>
          <a:xfrm>
            <a:off x="1812152" y="2083989"/>
            <a:ext cx="7673969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Lorem ipsum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dolor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sit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800" b="1" i="0" dirty="0" err="1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consectetur</a:t>
            </a:r>
            <a:r>
              <a:rPr lang="en-GB" sz="1800" b="1" i="0" dirty="0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adipiscing</a:t>
            </a:r>
            <a:r>
              <a:rPr lang="en-GB" sz="1800" b="1" i="0" dirty="0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elit</a:t>
            </a:r>
            <a:r>
              <a:rPr lang="en-GB" sz="1800" b="1" i="0" dirty="0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800" b="1" i="0" dirty="0" err="1">
                <a:solidFill>
                  <a:schemeClr val="accent6"/>
                </a:solidFill>
                <a:effectLst/>
                <a:latin typeface="Garamond" panose="02020404030301010803" pitchFamily="18" charset="0"/>
              </a:rPr>
              <a:t>sed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do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eiusmod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tempor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incididunt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labore et dolore magna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Pharetra sit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aliquam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id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diam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ultricies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endParaRPr lang="en-GB" sz="1800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b="0" i="0" dirty="0"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Eget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egestas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purus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viverra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accumsan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800" b="1" i="0" dirty="0" err="1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Luctus</a:t>
            </a:r>
            <a:r>
              <a:rPr lang="en-GB" sz="1800" b="1" i="0" dirty="0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accumsan</a:t>
            </a:r>
            <a:r>
              <a:rPr lang="en-GB" sz="1800" b="1" i="0" dirty="0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tortor</a:t>
            </a:r>
            <a:r>
              <a:rPr lang="en-GB" sz="1800" b="1" i="0" dirty="0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posuere</a:t>
            </a:r>
            <a:r>
              <a:rPr lang="en-GB" sz="1800" b="1" i="0" dirty="0">
                <a:solidFill>
                  <a:schemeClr val="accent5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ac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consequat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semper.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Odio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morbi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quis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commodo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odio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Viverra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justo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nec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ultrices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dui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sapien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</a:p>
          <a:p>
            <a:endParaRPr lang="en-GB" sz="1800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Convallis </a:t>
            </a:r>
            <a:r>
              <a:rPr lang="en-GB" sz="1800" b="1" i="0" dirty="0" err="1">
                <a:solidFill>
                  <a:schemeClr val="accent4"/>
                </a:solidFill>
                <a:effectLst/>
                <a:latin typeface="Garamond" panose="02020404030301010803" pitchFamily="18" charset="0"/>
              </a:rPr>
              <a:t>convallis</a:t>
            </a:r>
            <a:r>
              <a:rPr lang="en-GB" sz="1800" b="1" i="0" dirty="0">
                <a:solidFill>
                  <a:schemeClr val="accent4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4"/>
                </a:solidFill>
                <a:effectLst/>
                <a:latin typeface="Garamond" panose="02020404030301010803" pitchFamily="18" charset="0"/>
              </a:rPr>
              <a:t>tellus</a:t>
            </a:r>
            <a:r>
              <a:rPr lang="en-GB" sz="1800" b="1" i="0" dirty="0">
                <a:solidFill>
                  <a:schemeClr val="accent4"/>
                </a:solidFill>
                <a:effectLst/>
                <a:latin typeface="Garamond" panose="02020404030301010803" pitchFamily="18" charset="0"/>
              </a:rPr>
              <a:t> id </a:t>
            </a:r>
            <a:r>
              <a:rPr lang="en-GB" sz="1800" b="1" i="0" dirty="0" err="1">
                <a:solidFill>
                  <a:schemeClr val="accent4"/>
                </a:solidFill>
                <a:effectLst/>
                <a:latin typeface="Garamond" panose="02020404030301010803" pitchFamily="18" charset="0"/>
              </a:rPr>
              <a:t>interdum</a:t>
            </a:r>
            <a:r>
              <a:rPr lang="en-GB" sz="1800" b="1" i="0" dirty="0">
                <a:solidFill>
                  <a:schemeClr val="accent4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4"/>
                </a:solidFill>
                <a:effectLst/>
                <a:latin typeface="Garamond" panose="02020404030301010803" pitchFamily="18" charset="0"/>
              </a:rPr>
              <a:t>velit</a:t>
            </a:r>
            <a:r>
              <a:rPr lang="en-GB" sz="1800" b="1" i="0" dirty="0">
                <a:solidFill>
                  <a:schemeClr val="accent4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 err="1">
                <a:solidFill>
                  <a:schemeClr val="accent4"/>
                </a:solidFill>
                <a:effectLst/>
                <a:latin typeface="Garamond" panose="02020404030301010803" pitchFamily="18" charset="0"/>
              </a:rPr>
              <a:t>laoreet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Egestas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quis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ipsum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suspendisse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ultrices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Dictumst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quisque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sagittis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purus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sit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consequat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Mauris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augue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neque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800" b="1" i="0" dirty="0">
                <a:solidFill>
                  <a:schemeClr val="accent2"/>
                </a:solidFill>
                <a:effectLst/>
                <a:latin typeface="Garamond" panose="02020404030301010803" pitchFamily="18" charset="0"/>
              </a:rPr>
              <a:t>gravida in fermentum et</a:t>
            </a:r>
            <a:endParaRPr lang="en-GB" sz="1800" b="1" dirty="0">
              <a:solidFill>
                <a:schemeClr val="accent2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9"/>
          <p:cNvSpPr/>
          <p:nvPr/>
        </p:nvSpPr>
        <p:spPr>
          <a:xfrm>
            <a:off x="-1" y="1128098"/>
            <a:ext cx="12192000" cy="627600"/>
          </a:xfrm>
          <a:prstGeom prst="rect">
            <a:avLst/>
          </a:prstGeom>
          <a:gradFill>
            <a:gsLst>
              <a:gs pos="0">
                <a:srgbClr val="F5F7FC">
                  <a:alpha val="0"/>
                </a:srgbClr>
              </a:gs>
              <a:gs pos="1000">
                <a:srgbClr val="F5F7FC">
                  <a:alpha val="0"/>
                </a:srgbClr>
              </a:gs>
              <a:gs pos="61000">
                <a:srgbClr val="B3C6E7">
                  <a:alpha val="3529"/>
                </a:srgbClr>
              </a:gs>
              <a:gs pos="85000">
                <a:srgbClr val="B3C6E7">
                  <a:alpha val="8627"/>
                </a:srgbClr>
              </a:gs>
              <a:gs pos="100000">
                <a:srgbClr val="B3C6E7">
                  <a:alpha val="20000"/>
                </a:srgbClr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3" name="Google Shape;693;p9"/>
          <p:cNvSpPr txBox="1"/>
          <p:nvPr/>
        </p:nvSpPr>
        <p:spPr>
          <a:xfrm>
            <a:off x="2317682" y="1171295"/>
            <a:ext cx="2759415" cy="223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800" b="1" i="0" u="none" strike="noStrike" cap="none" dirty="0">
                <a:solidFill>
                  <a:schemeClr val="accent5"/>
                </a:solidFill>
                <a:latin typeface="Garamond"/>
                <a:ea typeface="Garamond"/>
                <a:cs typeface="Garamond"/>
                <a:sym typeface="Garamond"/>
              </a:rPr>
              <a:t>NAME</a:t>
            </a:r>
            <a:endParaRPr sz="1800" b="0" i="0" u="none" strike="noStrike" cap="none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>
              <a:lnSpc>
                <a:spcPct val="90000"/>
              </a:lnSpc>
              <a:buSzPts val="1400"/>
            </a:pP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Lorem ipsum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dolor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sit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consectetur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adipiscing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elit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sed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do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eiusmod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tempor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incididunt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labore et dolore magna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Pharetra sit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aliquam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id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diam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ultricies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endParaRPr lang="en-GB" sz="1200" dirty="0"/>
          </a:p>
          <a:p>
            <a:pPr marL="4572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5" name="Google Shape;695;p9"/>
          <p:cNvSpPr txBox="1"/>
          <p:nvPr/>
        </p:nvSpPr>
        <p:spPr>
          <a:xfrm>
            <a:off x="7114904" y="1553462"/>
            <a:ext cx="3210300" cy="1865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800" b="1" i="0" u="none" strike="noStrike" cap="none" dirty="0">
                <a:solidFill>
                  <a:schemeClr val="accent6"/>
                </a:solidFill>
                <a:latin typeface="Garamond"/>
                <a:ea typeface="Garamond"/>
                <a:cs typeface="Garamond"/>
                <a:sym typeface="Garamond"/>
              </a:rPr>
              <a:t>NAME</a:t>
            </a:r>
            <a:endParaRPr sz="1800" b="0" i="0" u="none" strike="noStrike" cap="none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>
              <a:lnSpc>
                <a:spcPct val="90000"/>
              </a:lnSpc>
              <a:buSzPts val="1400"/>
            </a:pP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Lorem ipsum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dolor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sit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consectetur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adipiscing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elit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sed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do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eiusmod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tempor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incididunt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labore et dolore magna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Pharetra sit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aliquam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id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diam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ultricies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endParaRPr lang="en-GB" sz="1200" dirty="0"/>
          </a:p>
          <a:p>
            <a:pPr marL="4572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lang="en-US" sz="12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endParaRPr sz="1200" b="0" i="0" u="none" strike="noStrike" cap="none" dirty="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698" name="Google Shape;698;p9"/>
          <p:cNvSpPr txBox="1"/>
          <p:nvPr/>
        </p:nvSpPr>
        <p:spPr>
          <a:xfrm>
            <a:off x="188347" y="562783"/>
            <a:ext cx="4033431" cy="5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ef"/>
              <a:buNone/>
            </a:pPr>
            <a:r>
              <a:rPr lang="en-US" sz="1600" b="0" i="0" u="none" strike="noStrike" cap="none">
                <a:solidFill>
                  <a:srgbClr val="7F7F7F"/>
                </a:solidFill>
                <a:latin typeface="Garamond"/>
                <a:ea typeface="Garamond"/>
                <a:cs typeface="Garamond"/>
                <a:sym typeface="Garamond"/>
              </a:rPr>
              <a:t>THE TEAM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01" name="Google Shape;701;p9"/>
          <p:cNvGrpSpPr/>
          <p:nvPr/>
        </p:nvGrpSpPr>
        <p:grpSpPr>
          <a:xfrm>
            <a:off x="10232527" y="1128100"/>
            <a:ext cx="1959481" cy="5729639"/>
            <a:chOff x="9951642" y="-203200"/>
            <a:chExt cx="2240431" cy="6857736"/>
          </a:xfrm>
        </p:grpSpPr>
        <p:sp>
          <p:nvSpPr>
            <p:cNvPr id="702" name="Google Shape;702;p9"/>
            <p:cNvSpPr/>
            <p:nvPr/>
          </p:nvSpPr>
          <p:spPr>
            <a:xfrm rot="5400000">
              <a:off x="11385469" y="634445"/>
              <a:ext cx="1135066" cy="477997"/>
            </a:xfrm>
            <a:custGeom>
              <a:avLst/>
              <a:gdLst/>
              <a:ahLst/>
              <a:cxnLst/>
              <a:rect l="l" t="t" r="r" b="b"/>
              <a:pathLst>
                <a:path w="1135066" h="477997" extrusionOk="0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3" name="Google Shape;703;p9"/>
            <p:cNvSpPr/>
            <p:nvPr/>
          </p:nvSpPr>
          <p:spPr>
            <a:xfrm>
              <a:off x="10071676" y="2819600"/>
              <a:ext cx="812400" cy="812400"/>
            </a:xfrm>
            <a:prstGeom prst="ellipse">
              <a:avLst/>
            </a:prstGeom>
            <a:noFill/>
            <a:ln w="1270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4" name="Google Shape;704;p9"/>
            <p:cNvSpPr/>
            <p:nvPr/>
          </p:nvSpPr>
          <p:spPr>
            <a:xfrm>
              <a:off x="10071676" y="-203200"/>
              <a:ext cx="1406515" cy="984880"/>
            </a:xfrm>
            <a:custGeom>
              <a:avLst/>
              <a:gdLst/>
              <a:ahLst/>
              <a:cxnLst/>
              <a:rect l="l" t="t" r="r" b="b"/>
              <a:pathLst>
                <a:path w="2315251" h="1550992" extrusionOk="0">
                  <a:moveTo>
                    <a:pt x="0" y="0"/>
                  </a:moveTo>
                  <a:lnTo>
                    <a:pt x="138700" y="0"/>
                  </a:lnTo>
                  <a:lnTo>
                    <a:pt x="138700" y="1361400"/>
                  </a:lnTo>
                  <a:lnTo>
                    <a:pt x="2107387" y="222673"/>
                  </a:lnTo>
                  <a:lnTo>
                    <a:pt x="1722420" y="0"/>
                  </a:lnTo>
                  <a:lnTo>
                    <a:pt x="1999436" y="0"/>
                  </a:lnTo>
                  <a:lnTo>
                    <a:pt x="2280549" y="162605"/>
                  </a:lnTo>
                  <a:cubicBezTo>
                    <a:pt x="2313720" y="181745"/>
                    <a:pt x="2325104" y="224155"/>
                    <a:pt x="2305953" y="257336"/>
                  </a:cubicBezTo>
                  <a:cubicBezTo>
                    <a:pt x="2299872" y="267889"/>
                    <a:pt x="2291101" y="276648"/>
                    <a:pt x="2280549" y="282740"/>
                  </a:cubicBezTo>
                  <a:lnTo>
                    <a:pt x="104026" y="1541710"/>
                  </a:lnTo>
                  <a:cubicBezTo>
                    <a:pt x="93484" y="1547802"/>
                    <a:pt x="81523" y="1551003"/>
                    <a:pt x="69351" y="1550992"/>
                  </a:cubicBezTo>
                  <a:cubicBezTo>
                    <a:pt x="31049" y="1550992"/>
                    <a:pt x="0" y="1519944"/>
                    <a:pt x="0" y="148164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705" name="Google Shape;705;p9"/>
            <p:cNvCxnSpPr/>
            <p:nvPr/>
          </p:nvCxnSpPr>
          <p:spPr>
            <a:xfrm>
              <a:off x="11353918" y="2217311"/>
              <a:ext cx="0" cy="1597800"/>
            </a:xfrm>
            <a:prstGeom prst="straightConnector1">
              <a:avLst/>
            </a:prstGeom>
            <a:noFill/>
            <a:ln w="127000" cap="rnd" cmpd="sng">
              <a:solidFill>
                <a:schemeClr val="accent4"/>
              </a:solidFill>
              <a:prstDash val="dash"/>
              <a:miter lim="800000"/>
              <a:headEnd type="none" w="sm" len="sm"/>
              <a:tailEnd type="none" w="sm" len="sm"/>
            </a:ln>
          </p:spPr>
        </p:cxnSp>
        <p:sp>
          <p:nvSpPr>
            <p:cNvPr id="706" name="Google Shape;706;p9"/>
            <p:cNvSpPr/>
            <p:nvPr/>
          </p:nvSpPr>
          <p:spPr>
            <a:xfrm>
              <a:off x="11343761" y="4500879"/>
              <a:ext cx="848312" cy="1381887"/>
            </a:xfrm>
            <a:custGeom>
              <a:avLst/>
              <a:gdLst/>
              <a:ahLst/>
              <a:cxnLst/>
              <a:rect l="l" t="t" r="r" b="b"/>
              <a:pathLst>
                <a:path w="1186451" h="1771650" extrusionOk="0">
                  <a:moveTo>
                    <a:pt x="61913" y="0"/>
                  </a:moveTo>
                  <a:lnTo>
                    <a:pt x="1186451" y="0"/>
                  </a:lnTo>
                  <a:lnTo>
                    <a:pt x="1186451" y="123825"/>
                  </a:lnTo>
                  <a:lnTo>
                    <a:pt x="123825" y="123825"/>
                  </a:lnTo>
                  <a:lnTo>
                    <a:pt x="123825" y="1647825"/>
                  </a:lnTo>
                  <a:lnTo>
                    <a:pt x="1186451" y="1647825"/>
                  </a:lnTo>
                  <a:lnTo>
                    <a:pt x="1186451" y="1771650"/>
                  </a:lnTo>
                  <a:lnTo>
                    <a:pt x="61913" y="1771650"/>
                  </a:lnTo>
                  <a:cubicBezTo>
                    <a:pt x="27719" y="1771650"/>
                    <a:pt x="0" y="1743932"/>
                    <a:pt x="0" y="1709738"/>
                  </a:cubicBezTo>
                  <a:lnTo>
                    <a:pt x="0" y="61913"/>
                  </a:lnTo>
                  <a:cubicBezTo>
                    <a:pt x="0" y="27719"/>
                    <a:pt x="27719" y="0"/>
                    <a:pt x="619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7" name="Google Shape;707;p9"/>
            <p:cNvSpPr/>
            <p:nvPr/>
          </p:nvSpPr>
          <p:spPr>
            <a:xfrm>
              <a:off x="9951642" y="5820590"/>
              <a:ext cx="1123425" cy="833946"/>
            </a:xfrm>
            <a:custGeom>
              <a:avLst/>
              <a:gdLst/>
              <a:ahLst/>
              <a:cxnLst/>
              <a:rect l="l" t="t" r="r" b="b"/>
              <a:pathLst>
                <a:path w="2643352" h="1895331" extrusionOk="0">
                  <a:moveTo>
                    <a:pt x="1321676" y="0"/>
                  </a:moveTo>
                  <a:cubicBezTo>
                    <a:pt x="2051617" y="0"/>
                    <a:pt x="2643352" y="591735"/>
                    <a:pt x="2643352" y="1321676"/>
                  </a:cubicBezTo>
                  <a:cubicBezTo>
                    <a:pt x="2643352" y="1504161"/>
                    <a:pt x="2606369" y="1678009"/>
                    <a:pt x="2539488" y="1836132"/>
                  </a:cubicBezTo>
                  <a:lnTo>
                    <a:pt x="2510970" y="1895331"/>
                  </a:lnTo>
                  <a:lnTo>
                    <a:pt x="132382" y="1895331"/>
                  </a:lnTo>
                  <a:lnTo>
                    <a:pt x="103864" y="1836132"/>
                  </a:lnTo>
                  <a:cubicBezTo>
                    <a:pt x="36984" y="1678009"/>
                    <a:pt x="0" y="1504161"/>
                    <a:pt x="0" y="1321676"/>
                  </a:cubicBezTo>
                  <a:cubicBezTo>
                    <a:pt x="0" y="591735"/>
                    <a:pt x="591735" y="0"/>
                    <a:pt x="13216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09" name="Google Shape;709;p9"/>
          <p:cNvSpPr txBox="1"/>
          <p:nvPr/>
        </p:nvSpPr>
        <p:spPr>
          <a:xfrm>
            <a:off x="2401001" y="3817918"/>
            <a:ext cx="2724615" cy="195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en-GB" sz="1400" b="0" i="0" u="none" strike="noStrike" cap="none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800" b="1" i="0" u="none" strike="noStrike" cap="none" dirty="0">
                <a:solidFill>
                  <a:schemeClr val="accent2"/>
                </a:solidFill>
                <a:latin typeface="Garamond"/>
                <a:ea typeface="Garamond"/>
                <a:cs typeface="Garamond"/>
                <a:sym typeface="Garamond"/>
              </a:rPr>
              <a:t>NAME</a:t>
            </a:r>
            <a:endParaRPr lang="en-GB" sz="1800" b="0" i="0" u="none" strike="noStrike" cap="none" dirty="0">
              <a:solidFill>
                <a:schemeClr val="accent2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>
              <a:lnSpc>
                <a:spcPct val="90000"/>
              </a:lnSpc>
              <a:buSzPts val="1400"/>
            </a:pP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Lorem ipsum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dolor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sit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consectetur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adipiscing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elit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sed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do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eiusmod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tempor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incididunt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labore et dolore magna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Pharetra sit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aliquam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id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diam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ultricies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endParaRPr lang="en-GB" sz="1200" dirty="0"/>
          </a:p>
          <a:p>
            <a:pPr marL="4572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lang="en-US" sz="12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endParaRPr sz="1200" b="0" i="0" u="none" strike="noStrike" cap="none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6FA1721-4C1D-49FE-AE28-12729C2F5AF6}"/>
              </a:ext>
            </a:extLst>
          </p:cNvPr>
          <p:cNvSpPr txBox="1"/>
          <p:nvPr/>
        </p:nvSpPr>
        <p:spPr>
          <a:xfrm>
            <a:off x="2706323" y="3105834"/>
            <a:ext cx="19905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i="1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Lorem ipsum </a:t>
            </a:r>
            <a:r>
              <a:rPr lang="en-GB" sz="1200" i="1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dolor</a:t>
            </a:r>
            <a:r>
              <a:rPr lang="en-GB" sz="1200" i="1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sit </a:t>
            </a:r>
            <a:r>
              <a:rPr lang="en-GB" sz="1200" i="1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200" i="1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i="1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1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consectetur</a:t>
            </a:r>
            <a:r>
              <a:rPr lang="en-GB" sz="1200" i="1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1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adipiscing</a:t>
            </a:r>
            <a:r>
              <a:rPr lang="en-GB" sz="1200" i="1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1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elit</a:t>
            </a:r>
            <a:r>
              <a:rPr lang="en-GB" sz="1200" i="1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200" i="1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sed</a:t>
            </a:r>
            <a:endParaRPr lang="en-GB" sz="1200" i="1" dirty="0"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i="1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do </a:t>
            </a:r>
            <a:r>
              <a:rPr lang="en-GB" sz="1200" i="1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eiusmod</a:t>
            </a:r>
            <a:r>
              <a:rPr lang="en-GB" sz="1200" i="1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1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tempor</a:t>
            </a:r>
            <a:r>
              <a:rPr lang="en-GB" sz="1200" i="1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1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incididunt</a:t>
            </a:r>
            <a:endParaRPr lang="en-GB" sz="1200" i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59386BA-16E0-47A9-8E2B-7AC80B6843E6}"/>
              </a:ext>
            </a:extLst>
          </p:cNvPr>
          <p:cNvSpPr txBox="1"/>
          <p:nvPr/>
        </p:nvSpPr>
        <p:spPr>
          <a:xfrm>
            <a:off x="2706323" y="5702504"/>
            <a:ext cx="19905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i="1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Lorem ipsum </a:t>
            </a:r>
            <a:r>
              <a:rPr lang="en-GB" sz="1200" i="1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dolor</a:t>
            </a:r>
            <a:r>
              <a:rPr lang="en-GB" sz="1200" i="1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sit </a:t>
            </a:r>
            <a:r>
              <a:rPr lang="en-GB" sz="1200" i="1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200" i="1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i="1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1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consectetur</a:t>
            </a:r>
            <a:r>
              <a:rPr lang="en-GB" sz="1200" i="1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1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adipiscing</a:t>
            </a:r>
            <a:r>
              <a:rPr lang="en-GB" sz="1200" i="1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1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elit</a:t>
            </a:r>
            <a:r>
              <a:rPr lang="en-GB" sz="1200" i="1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200" i="1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sed</a:t>
            </a:r>
            <a:endParaRPr lang="en-GB" sz="1200" i="1" dirty="0"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i="1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do </a:t>
            </a:r>
            <a:r>
              <a:rPr lang="en-GB" sz="1200" i="1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eiusmod</a:t>
            </a:r>
            <a:r>
              <a:rPr lang="en-GB" sz="1200" i="1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1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tempor</a:t>
            </a:r>
            <a:r>
              <a:rPr lang="en-GB" sz="1200" i="1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1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incididunt</a:t>
            </a:r>
            <a:endParaRPr lang="en-GB" sz="1200" i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A442CD3-00DD-463D-98A6-C18117FF3D23}"/>
              </a:ext>
            </a:extLst>
          </p:cNvPr>
          <p:cNvSpPr txBox="1"/>
          <p:nvPr/>
        </p:nvSpPr>
        <p:spPr>
          <a:xfrm>
            <a:off x="7580012" y="2925092"/>
            <a:ext cx="19905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i="1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Lorem ipsum </a:t>
            </a:r>
            <a:r>
              <a:rPr lang="en-GB" sz="1200" i="1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dolor</a:t>
            </a:r>
            <a:r>
              <a:rPr lang="en-GB" sz="1200" i="1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sit </a:t>
            </a:r>
            <a:r>
              <a:rPr lang="en-GB" sz="1200" i="1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200" i="1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i="1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1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consectetur</a:t>
            </a:r>
            <a:r>
              <a:rPr lang="en-GB" sz="1200" i="1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1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adipiscing</a:t>
            </a:r>
            <a:r>
              <a:rPr lang="en-GB" sz="1200" i="1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1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elit</a:t>
            </a:r>
            <a:r>
              <a:rPr lang="en-GB" sz="1200" i="1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200" i="1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sed</a:t>
            </a:r>
            <a:endParaRPr lang="en-GB" sz="1200" i="1" dirty="0"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i="1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do </a:t>
            </a:r>
            <a:r>
              <a:rPr lang="en-GB" sz="1200" i="1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eiusmod</a:t>
            </a:r>
            <a:r>
              <a:rPr lang="en-GB" sz="1200" i="1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1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tempor</a:t>
            </a:r>
            <a:r>
              <a:rPr lang="en-GB" sz="1200" i="1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1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incididunt</a:t>
            </a:r>
            <a:endParaRPr lang="en-GB" sz="1200" i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A3FB22-6ADC-4021-A051-70BA00371EAA}"/>
              </a:ext>
            </a:extLst>
          </p:cNvPr>
          <p:cNvSpPr txBox="1"/>
          <p:nvPr/>
        </p:nvSpPr>
        <p:spPr>
          <a:xfrm>
            <a:off x="1268965" y="1588520"/>
            <a:ext cx="15302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PICTURE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2A52FFF-38F9-4767-B192-DF20EBAECA29}"/>
              </a:ext>
            </a:extLst>
          </p:cNvPr>
          <p:cNvSpPr txBox="1"/>
          <p:nvPr/>
        </p:nvSpPr>
        <p:spPr>
          <a:xfrm>
            <a:off x="1268965" y="4285344"/>
            <a:ext cx="15302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PICTURE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8B0DECE-E79C-4945-9B00-F0AB0DEBE050}"/>
              </a:ext>
            </a:extLst>
          </p:cNvPr>
          <p:cNvSpPr txBox="1"/>
          <p:nvPr/>
        </p:nvSpPr>
        <p:spPr>
          <a:xfrm>
            <a:off x="6246673" y="1539819"/>
            <a:ext cx="15302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PICTURE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5" name="Google Shape;715;p24"/>
          <p:cNvGrpSpPr/>
          <p:nvPr/>
        </p:nvGrpSpPr>
        <p:grpSpPr>
          <a:xfrm>
            <a:off x="10232527" y="1128100"/>
            <a:ext cx="1959481" cy="5729639"/>
            <a:chOff x="9951642" y="-203200"/>
            <a:chExt cx="2240431" cy="6857736"/>
          </a:xfrm>
        </p:grpSpPr>
        <p:sp>
          <p:nvSpPr>
            <p:cNvPr id="716" name="Google Shape;716;p24"/>
            <p:cNvSpPr/>
            <p:nvPr/>
          </p:nvSpPr>
          <p:spPr>
            <a:xfrm rot="5400000">
              <a:off x="11385469" y="634445"/>
              <a:ext cx="1135066" cy="477997"/>
            </a:xfrm>
            <a:custGeom>
              <a:avLst/>
              <a:gdLst/>
              <a:ahLst/>
              <a:cxnLst/>
              <a:rect l="l" t="t" r="r" b="b"/>
              <a:pathLst>
                <a:path w="1135066" h="477997" extrusionOk="0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7" name="Google Shape;717;p24"/>
            <p:cNvSpPr/>
            <p:nvPr/>
          </p:nvSpPr>
          <p:spPr>
            <a:xfrm>
              <a:off x="10071676" y="2819600"/>
              <a:ext cx="812400" cy="812400"/>
            </a:xfrm>
            <a:prstGeom prst="ellipse">
              <a:avLst/>
            </a:prstGeom>
            <a:noFill/>
            <a:ln w="1270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8" name="Google Shape;718;p24"/>
            <p:cNvSpPr/>
            <p:nvPr/>
          </p:nvSpPr>
          <p:spPr>
            <a:xfrm>
              <a:off x="10071676" y="-203200"/>
              <a:ext cx="1406515" cy="984880"/>
            </a:xfrm>
            <a:custGeom>
              <a:avLst/>
              <a:gdLst/>
              <a:ahLst/>
              <a:cxnLst/>
              <a:rect l="l" t="t" r="r" b="b"/>
              <a:pathLst>
                <a:path w="2315251" h="1550992" extrusionOk="0">
                  <a:moveTo>
                    <a:pt x="0" y="0"/>
                  </a:moveTo>
                  <a:lnTo>
                    <a:pt x="138700" y="0"/>
                  </a:lnTo>
                  <a:lnTo>
                    <a:pt x="138700" y="1361400"/>
                  </a:lnTo>
                  <a:lnTo>
                    <a:pt x="2107387" y="222673"/>
                  </a:lnTo>
                  <a:lnTo>
                    <a:pt x="1722420" y="0"/>
                  </a:lnTo>
                  <a:lnTo>
                    <a:pt x="1999436" y="0"/>
                  </a:lnTo>
                  <a:lnTo>
                    <a:pt x="2280549" y="162605"/>
                  </a:lnTo>
                  <a:cubicBezTo>
                    <a:pt x="2313720" y="181745"/>
                    <a:pt x="2325104" y="224155"/>
                    <a:pt x="2305953" y="257336"/>
                  </a:cubicBezTo>
                  <a:cubicBezTo>
                    <a:pt x="2299872" y="267889"/>
                    <a:pt x="2291101" y="276648"/>
                    <a:pt x="2280549" y="282740"/>
                  </a:cubicBezTo>
                  <a:lnTo>
                    <a:pt x="104026" y="1541710"/>
                  </a:lnTo>
                  <a:cubicBezTo>
                    <a:pt x="93484" y="1547802"/>
                    <a:pt x="81523" y="1551003"/>
                    <a:pt x="69351" y="1550992"/>
                  </a:cubicBezTo>
                  <a:cubicBezTo>
                    <a:pt x="31049" y="1550992"/>
                    <a:pt x="0" y="1519944"/>
                    <a:pt x="0" y="148164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719" name="Google Shape;719;p24"/>
            <p:cNvCxnSpPr/>
            <p:nvPr/>
          </p:nvCxnSpPr>
          <p:spPr>
            <a:xfrm>
              <a:off x="11353918" y="2217311"/>
              <a:ext cx="0" cy="1597800"/>
            </a:xfrm>
            <a:prstGeom prst="straightConnector1">
              <a:avLst/>
            </a:prstGeom>
            <a:noFill/>
            <a:ln w="127000" cap="rnd" cmpd="sng">
              <a:solidFill>
                <a:schemeClr val="accent4"/>
              </a:solidFill>
              <a:prstDash val="dash"/>
              <a:miter lim="800000"/>
              <a:headEnd type="none" w="sm" len="sm"/>
              <a:tailEnd type="none" w="sm" len="sm"/>
            </a:ln>
          </p:spPr>
        </p:cxnSp>
        <p:sp>
          <p:nvSpPr>
            <p:cNvPr id="720" name="Google Shape;720;p24"/>
            <p:cNvSpPr/>
            <p:nvPr/>
          </p:nvSpPr>
          <p:spPr>
            <a:xfrm>
              <a:off x="11343761" y="4500879"/>
              <a:ext cx="848312" cy="1381887"/>
            </a:xfrm>
            <a:custGeom>
              <a:avLst/>
              <a:gdLst/>
              <a:ahLst/>
              <a:cxnLst/>
              <a:rect l="l" t="t" r="r" b="b"/>
              <a:pathLst>
                <a:path w="1186451" h="1771650" extrusionOk="0">
                  <a:moveTo>
                    <a:pt x="61913" y="0"/>
                  </a:moveTo>
                  <a:lnTo>
                    <a:pt x="1186451" y="0"/>
                  </a:lnTo>
                  <a:lnTo>
                    <a:pt x="1186451" y="123825"/>
                  </a:lnTo>
                  <a:lnTo>
                    <a:pt x="123825" y="123825"/>
                  </a:lnTo>
                  <a:lnTo>
                    <a:pt x="123825" y="1647825"/>
                  </a:lnTo>
                  <a:lnTo>
                    <a:pt x="1186451" y="1647825"/>
                  </a:lnTo>
                  <a:lnTo>
                    <a:pt x="1186451" y="1771650"/>
                  </a:lnTo>
                  <a:lnTo>
                    <a:pt x="61913" y="1771650"/>
                  </a:lnTo>
                  <a:cubicBezTo>
                    <a:pt x="27719" y="1771650"/>
                    <a:pt x="0" y="1743932"/>
                    <a:pt x="0" y="1709738"/>
                  </a:cubicBezTo>
                  <a:lnTo>
                    <a:pt x="0" y="61913"/>
                  </a:lnTo>
                  <a:cubicBezTo>
                    <a:pt x="0" y="27719"/>
                    <a:pt x="27719" y="0"/>
                    <a:pt x="619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1" name="Google Shape;721;p24"/>
            <p:cNvSpPr/>
            <p:nvPr/>
          </p:nvSpPr>
          <p:spPr>
            <a:xfrm>
              <a:off x="9951642" y="5820590"/>
              <a:ext cx="1123425" cy="833946"/>
            </a:xfrm>
            <a:custGeom>
              <a:avLst/>
              <a:gdLst/>
              <a:ahLst/>
              <a:cxnLst/>
              <a:rect l="l" t="t" r="r" b="b"/>
              <a:pathLst>
                <a:path w="2643352" h="1895331" extrusionOk="0">
                  <a:moveTo>
                    <a:pt x="1321676" y="0"/>
                  </a:moveTo>
                  <a:cubicBezTo>
                    <a:pt x="2051617" y="0"/>
                    <a:pt x="2643352" y="591735"/>
                    <a:pt x="2643352" y="1321676"/>
                  </a:cubicBezTo>
                  <a:cubicBezTo>
                    <a:pt x="2643352" y="1504161"/>
                    <a:pt x="2606369" y="1678009"/>
                    <a:pt x="2539488" y="1836132"/>
                  </a:cubicBezTo>
                  <a:lnTo>
                    <a:pt x="2510970" y="1895331"/>
                  </a:lnTo>
                  <a:lnTo>
                    <a:pt x="132382" y="1895331"/>
                  </a:lnTo>
                  <a:lnTo>
                    <a:pt x="103864" y="1836132"/>
                  </a:lnTo>
                  <a:cubicBezTo>
                    <a:pt x="36984" y="1678009"/>
                    <a:pt x="0" y="1504161"/>
                    <a:pt x="0" y="1321676"/>
                  </a:cubicBezTo>
                  <a:cubicBezTo>
                    <a:pt x="0" y="591735"/>
                    <a:pt x="591735" y="0"/>
                    <a:pt x="13216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22" name="Google Shape;722;p24"/>
          <p:cNvSpPr/>
          <p:nvPr/>
        </p:nvSpPr>
        <p:spPr>
          <a:xfrm>
            <a:off x="0" y="1128100"/>
            <a:ext cx="12192000" cy="775644"/>
          </a:xfrm>
          <a:prstGeom prst="rect">
            <a:avLst/>
          </a:prstGeom>
          <a:gradFill>
            <a:gsLst>
              <a:gs pos="0">
                <a:srgbClr val="F5F7FC">
                  <a:alpha val="0"/>
                </a:srgbClr>
              </a:gs>
              <a:gs pos="1000">
                <a:srgbClr val="F5F7FC">
                  <a:alpha val="0"/>
                </a:srgbClr>
              </a:gs>
              <a:gs pos="61000">
                <a:srgbClr val="B3C6E7">
                  <a:alpha val="3137"/>
                </a:srgbClr>
              </a:gs>
              <a:gs pos="85000">
                <a:srgbClr val="B3C6E7">
                  <a:alpha val="8235"/>
                </a:srgbClr>
              </a:gs>
              <a:gs pos="100000">
                <a:srgbClr val="B3C6E7">
                  <a:alpha val="20000"/>
                </a:srgbClr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5" name="Google Shape;725;p24"/>
          <p:cNvSpPr txBox="1"/>
          <p:nvPr/>
        </p:nvSpPr>
        <p:spPr>
          <a:xfrm>
            <a:off x="7235677" y="1534977"/>
            <a:ext cx="2858407" cy="4032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accent4"/>
                </a:solidFill>
                <a:latin typeface="Garamond"/>
                <a:ea typeface="Garamond"/>
                <a:cs typeface="Garamond"/>
                <a:sym typeface="Garamond"/>
              </a:rPr>
              <a:t>NAME</a:t>
            </a:r>
            <a:endParaRPr lang="en-US" sz="1800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Lorem ipsum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dolor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sit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consectetur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adipiscing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elit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sed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do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eiusmod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tempor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incididunt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labore et dolore magna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Pharetra sit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aliquam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id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diam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ultricies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endParaRPr lang="en-GB" sz="12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lang="en-US" sz="1200" dirty="0">
              <a:solidFill>
                <a:schemeClr val="dk1"/>
              </a:solidFill>
              <a:latin typeface="Garamond"/>
              <a:sym typeface="Garamond"/>
            </a:endParaRPr>
          </a:p>
          <a:p>
            <a:pPr>
              <a:buSzPts val="2000"/>
            </a:pP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Lorem ipsum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dolor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sit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consectetur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adipiscing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elit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sed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do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eiusmod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tempor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incididunt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labore et dolore magna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Pharetra sit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aliquam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id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diam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ultricies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endParaRPr lang="en-GB" sz="1200" i="0" dirty="0"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  <a:p>
            <a:pPr>
              <a:buSzPts val="2000"/>
            </a:pPr>
            <a:endParaRPr lang="en-GB" sz="1200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>
              <a:buSzPts val="2000"/>
            </a:pP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Lorem ipsum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dolor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sit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consectetur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adipiscing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elit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sed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do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eiusmod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tempor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incididunt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labore et dolore magna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Pharetra sit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aliquam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id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diam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ultricies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endParaRPr lang="en-GB" sz="12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726" name="Google Shape;726;p24"/>
          <p:cNvSpPr txBox="1"/>
          <p:nvPr/>
        </p:nvSpPr>
        <p:spPr>
          <a:xfrm>
            <a:off x="188347" y="562783"/>
            <a:ext cx="4033431" cy="5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ef"/>
              <a:buNone/>
            </a:pPr>
            <a:r>
              <a:rPr lang="en-US" sz="1600" b="0" i="0" u="none" strike="noStrike" cap="none" dirty="0">
                <a:solidFill>
                  <a:srgbClr val="7F7F7F"/>
                </a:solidFill>
                <a:latin typeface="Garamond"/>
                <a:ea typeface="Garamond"/>
                <a:cs typeface="Garamond"/>
                <a:sym typeface="Garamond"/>
              </a:rPr>
              <a:t>BUSINESS ADVISORS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7" name="Google Shape;727;p24"/>
          <p:cNvSpPr txBox="1"/>
          <p:nvPr/>
        </p:nvSpPr>
        <p:spPr>
          <a:xfrm>
            <a:off x="2550891" y="1532820"/>
            <a:ext cx="2879332" cy="3890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2000"/>
            </a:pPr>
            <a:r>
              <a:rPr lang="en-US" sz="1800" b="1" dirty="0">
                <a:solidFill>
                  <a:schemeClr val="accent2"/>
                </a:solidFill>
                <a:latin typeface="Garamond"/>
                <a:ea typeface="Garamond"/>
                <a:cs typeface="Garamond"/>
                <a:sym typeface="Garamond"/>
              </a:rPr>
              <a:t>NAME</a:t>
            </a:r>
            <a:br>
              <a:rPr lang="en-US" sz="12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Lorem ipsum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dolor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sit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consectetur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adipiscing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elit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sed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do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eiusmod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tempor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incididunt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labore et dolore magna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Pharetra sit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aliquam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id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diam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ultricies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endParaRPr lang="en-GB" sz="12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lang="en-US" sz="1200" dirty="0">
              <a:solidFill>
                <a:schemeClr val="dk1"/>
              </a:solidFill>
              <a:latin typeface="Garamond"/>
              <a:sym typeface="Garamond"/>
            </a:endParaRPr>
          </a:p>
          <a:p>
            <a:pPr>
              <a:buSzPts val="2000"/>
            </a:pP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Lorem ipsum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dolor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sit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consectetur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adipiscing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elit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sed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do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eiusmod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tempor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incididunt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labore et dolore magna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Pharetra sit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aliquam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id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diam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ultricies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endParaRPr lang="en-GB" sz="1200" i="0" dirty="0"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  <a:p>
            <a:pPr>
              <a:buSzPts val="2000"/>
            </a:pPr>
            <a:endParaRPr lang="en-GB" sz="1200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>
              <a:buSzPts val="2000"/>
            </a:pP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Lorem ipsum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dolor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sit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consectetur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adipiscing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elit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sed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do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eiusmod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tempor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incididunt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labore et dolore magna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Pharetra sit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aliquam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id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diam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ultricies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endParaRPr lang="en-GB" sz="1200" dirty="0"/>
          </a:p>
          <a:p>
            <a:pPr>
              <a:buSzPts val="2000"/>
            </a:pPr>
            <a:endParaRPr lang="en-GB" sz="12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92126F-C655-4B4A-85C7-EEFCC757C2F4}"/>
              </a:ext>
            </a:extLst>
          </p:cNvPr>
          <p:cNvSpPr txBox="1"/>
          <p:nvPr/>
        </p:nvSpPr>
        <p:spPr>
          <a:xfrm>
            <a:off x="1186017" y="1553462"/>
            <a:ext cx="15302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PICTURE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0166AA-8199-43C5-B71C-EC0FDED46AEC}"/>
              </a:ext>
            </a:extLst>
          </p:cNvPr>
          <p:cNvSpPr txBox="1"/>
          <p:nvPr/>
        </p:nvSpPr>
        <p:spPr>
          <a:xfrm>
            <a:off x="5870803" y="1559972"/>
            <a:ext cx="15302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PICTURE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2" name="Google Shape;732;p4"/>
          <p:cNvGrpSpPr/>
          <p:nvPr/>
        </p:nvGrpSpPr>
        <p:grpSpPr>
          <a:xfrm>
            <a:off x="10232527" y="1128100"/>
            <a:ext cx="1959481" cy="5729639"/>
            <a:chOff x="9951642" y="-203200"/>
            <a:chExt cx="2240431" cy="6857736"/>
          </a:xfrm>
        </p:grpSpPr>
        <p:sp>
          <p:nvSpPr>
            <p:cNvPr id="733" name="Google Shape;733;p4"/>
            <p:cNvSpPr/>
            <p:nvPr/>
          </p:nvSpPr>
          <p:spPr>
            <a:xfrm rot="5400000">
              <a:off x="11385469" y="634445"/>
              <a:ext cx="1135066" cy="477997"/>
            </a:xfrm>
            <a:custGeom>
              <a:avLst/>
              <a:gdLst/>
              <a:ahLst/>
              <a:cxnLst/>
              <a:rect l="l" t="t" r="r" b="b"/>
              <a:pathLst>
                <a:path w="1135066" h="477997" extrusionOk="0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4" name="Google Shape;734;p4"/>
            <p:cNvSpPr/>
            <p:nvPr/>
          </p:nvSpPr>
          <p:spPr>
            <a:xfrm>
              <a:off x="10071676" y="2819600"/>
              <a:ext cx="812400" cy="812400"/>
            </a:xfrm>
            <a:prstGeom prst="ellipse">
              <a:avLst/>
            </a:prstGeom>
            <a:noFill/>
            <a:ln w="1270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5" name="Google Shape;735;p4"/>
            <p:cNvSpPr/>
            <p:nvPr/>
          </p:nvSpPr>
          <p:spPr>
            <a:xfrm>
              <a:off x="10071676" y="-203200"/>
              <a:ext cx="1406515" cy="984880"/>
            </a:xfrm>
            <a:custGeom>
              <a:avLst/>
              <a:gdLst/>
              <a:ahLst/>
              <a:cxnLst/>
              <a:rect l="l" t="t" r="r" b="b"/>
              <a:pathLst>
                <a:path w="2315251" h="1550992" extrusionOk="0">
                  <a:moveTo>
                    <a:pt x="0" y="0"/>
                  </a:moveTo>
                  <a:lnTo>
                    <a:pt x="138700" y="0"/>
                  </a:lnTo>
                  <a:lnTo>
                    <a:pt x="138700" y="1361400"/>
                  </a:lnTo>
                  <a:lnTo>
                    <a:pt x="2107387" y="222673"/>
                  </a:lnTo>
                  <a:lnTo>
                    <a:pt x="1722420" y="0"/>
                  </a:lnTo>
                  <a:lnTo>
                    <a:pt x="1999436" y="0"/>
                  </a:lnTo>
                  <a:lnTo>
                    <a:pt x="2280549" y="162605"/>
                  </a:lnTo>
                  <a:cubicBezTo>
                    <a:pt x="2313720" y="181745"/>
                    <a:pt x="2325104" y="224155"/>
                    <a:pt x="2305953" y="257336"/>
                  </a:cubicBezTo>
                  <a:cubicBezTo>
                    <a:pt x="2299872" y="267889"/>
                    <a:pt x="2291101" y="276648"/>
                    <a:pt x="2280549" y="282740"/>
                  </a:cubicBezTo>
                  <a:lnTo>
                    <a:pt x="104026" y="1541710"/>
                  </a:lnTo>
                  <a:cubicBezTo>
                    <a:pt x="93484" y="1547802"/>
                    <a:pt x="81523" y="1551003"/>
                    <a:pt x="69351" y="1550992"/>
                  </a:cubicBezTo>
                  <a:cubicBezTo>
                    <a:pt x="31049" y="1550992"/>
                    <a:pt x="0" y="1519944"/>
                    <a:pt x="0" y="148164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736" name="Google Shape;736;p4"/>
            <p:cNvCxnSpPr/>
            <p:nvPr/>
          </p:nvCxnSpPr>
          <p:spPr>
            <a:xfrm>
              <a:off x="11353918" y="2217311"/>
              <a:ext cx="0" cy="1597800"/>
            </a:xfrm>
            <a:prstGeom prst="straightConnector1">
              <a:avLst/>
            </a:prstGeom>
            <a:noFill/>
            <a:ln w="127000" cap="rnd" cmpd="sng">
              <a:solidFill>
                <a:schemeClr val="accent4"/>
              </a:solidFill>
              <a:prstDash val="dash"/>
              <a:miter lim="800000"/>
              <a:headEnd type="none" w="sm" len="sm"/>
              <a:tailEnd type="none" w="sm" len="sm"/>
            </a:ln>
          </p:spPr>
        </p:cxnSp>
        <p:sp>
          <p:nvSpPr>
            <p:cNvPr id="737" name="Google Shape;737;p4"/>
            <p:cNvSpPr/>
            <p:nvPr/>
          </p:nvSpPr>
          <p:spPr>
            <a:xfrm>
              <a:off x="11343761" y="4500879"/>
              <a:ext cx="848312" cy="1381887"/>
            </a:xfrm>
            <a:custGeom>
              <a:avLst/>
              <a:gdLst/>
              <a:ahLst/>
              <a:cxnLst/>
              <a:rect l="l" t="t" r="r" b="b"/>
              <a:pathLst>
                <a:path w="1186451" h="1771650" extrusionOk="0">
                  <a:moveTo>
                    <a:pt x="61913" y="0"/>
                  </a:moveTo>
                  <a:lnTo>
                    <a:pt x="1186451" y="0"/>
                  </a:lnTo>
                  <a:lnTo>
                    <a:pt x="1186451" y="123825"/>
                  </a:lnTo>
                  <a:lnTo>
                    <a:pt x="123825" y="123825"/>
                  </a:lnTo>
                  <a:lnTo>
                    <a:pt x="123825" y="1647825"/>
                  </a:lnTo>
                  <a:lnTo>
                    <a:pt x="1186451" y="1647825"/>
                  </a:lnTo>
                  <a:lnTo>
                    <a:pt x="1186451" y="1771650"/>
                  </a:lnTo>
                  <a:lnTo>
                    <a:pt x="61913" y="1771650"/>
                  </a:lnTo>
                  <a:cubicBezTo>
                    <a:pt x="27719" y="1771650"/>
                    <a:pt x="0" y="1743932"/>
                    <a:pt x="0" y="1709738"/>
                  </a:cubicBezTo>
                  <a:lnTo>
                    <a:pt x="0" y="61913"/>
                  </a:lnTo>
                  <a:cubicBezTo>
                    <a:pt x="0" y="27719"/>
                    <a:pt x="27719" y="0"/>
                    <a:pt x="619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8" name="Google Shape;738;p4"/>
            <p:cNvSpPr/>
            <p:nvPr/>
          </p:nvSpPr>
          <p:spPr>
            <a:xfrm>
              <a:off x="9951642" y="5820590"/>
              <a:ext cx="1123425" cy="833946"/>
            </a:xfrm>
            <a:custGeom>
              <a:avLst/>
              <a:gdLst/>
              <a:ahLst/>
              <a:cxnLst/>
              <a:rect l="l" t="t" r="r" b="b"/>
              <a:pathLst>
                <a:path w="2643352" h="1895331" extrusionOk="0">
                  <a:moveTo>
                    <a:pt x="1321676" y="0"/>
                  </a:moveTo>
                  <a:cubicBezTo>
                    <a:pt x="2051617" y="0"/>
                    <a:pt x="2643352" y="591735"/>
                    <a:pt x="2643352" y="1321676"/>
                  </a:cubicBezTo>
                  <a:cubicBezTo>
                    <a:pt x="2643352" y="1504161"/>
                    <a:pt x="2606369" y="1678009"/>
                    <a:pt x="2539488" y="1836132"/>
                  </a:cubicBezTo>
                  <a:lnTo>
                    <a:pt x="2510970" y="1895331"/>
                  </a:lnTo>
                  <a:lnTo>
                    <a:pt x="132382" y="1895331"/>
                  </a:lnTo>
                  <a:lnTo>
                    <a:pt x="103864" y="1836132"/>
                  </a:lnTo>
                  <a:cubicBezTo>
                    <a:pt x="36984" y="1678009"/>
                    <a:pt x="0" y="1504161"/>
                    <a:pt x="0" y="1321676"/>
                  </a:cubicBezTo>
                  <a:cubicBezTo>
                    <a:pt x="0" y="591735"/>
                    <a:pt x="591735" y="0"/>
                    <a:pt x="13216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39" name="Google Shape;739;p4"/>
          <p:cNvSpPr/>
          <p:nvPr/>
        </p:nvSpPr>
        <p:spPr>
          <a:xfrm>
            <a:off x="57149" y="1069892"/>
            <a:ext cx="12192000" cy="678760"/>
          </a:xfrm>
          <a:prstGeom prst="rect">
            <a:avLst/>
          </a:prstGeom>
          <a:gradFill>
            <a:gsLst>
              <a:gs pos="0">
                <a:srgbClr val="F5F7FC">
                  <a:alpha val="0"/>
                </a:srgbClr>
              </a:gs>
              <a:gs pos="1000">
                <a:srgbClr val="F5F7FC">
                  <a:alpha val="0"/>
                </a:srgbClr>
              </a:gs>
              <a:gs pos="61000">
                <a:srgbClr val="B3C6E7">
                  <a:alpha val="3137"/>
                </a:srgbClr>
              </a:gs>
              <a:gs pos="85000">
                <a:srgbClr val="B3C6E7">
                  <a:alpha val="8235"/>
                </a:srgbClr>
              </a:gs>
              <a:gs pos="100000">
                <a:srgbClr val="B3C6E7">
                  <a:alpha val="20000"/>
                </a:srgbClr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0" name="Google Shape;740;p4"/>
          <p:cNvSpPr txBox="1"/>
          <p:nvPr/>
        </p:nvSpPr>
        <p:spPr>
          <a:xfrm>
            <a:off x="773430" y="1286266"/>
            <a:ext cx="2910258" cy="3627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SzPts val="2000"/>
            </a:pPr>
            <a:r>
              <a:rPr lang="en-US" sz="1800" b="1" i="0" u="none" strike="noStrike" cap="none" dirty="0">
                <a:solidFill>
                  <a:schemeClr val="accent2"/>
                </a:solidFill>
                <a:latin typeface="Garamond"/>
                <a:ea typeface="Garamond"/>
                <a:cs typeface="Garamond"/>
                <a:sym typeface="Garamond"/>
              </a:rPr>
              <a:t>NAME</a:t>
            </a:r>
            <a:br>
              <a:rPr lang="en-US" sz="14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lang="en-US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Lorem ipsum dolor sit </a:t>
            </a:r>
            <a:r>
              <a:rPr lang="en-US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US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US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consectetur</a:t>
            </a:r>
            <a:r>
              <a:rPr lang="en-US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US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adipiscing</a:t>
            </a:r>
            <a:r>
              <a:rPr lang="en-US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US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elit</a:t>
            </a:r>
            <a:r>
              <a:rPr lang="en-US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sed do </a:t>
            </a:r>
            <a:r>
              <a:rPr lang="en-US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eiusmod</a:t>
            </a:r>
            <a:r>
              <a:rPr lang="en-US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US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tempor</a:t>
            </a:r>
            <a:r>
              <a:rPr lang="en-US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US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incididunt</a:t>
            </a:r>
            <a:r>
              <a:rPr lang="en-US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US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ut</a:t>
            </a:r>
            <a:r>
              <a:rPr lang="en-US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labore et dolore magna </a:t>
            </a:r>
            <a:r>
              <a:rPr lang="en-US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</a:t>
            </a:r>
            <a:r>
              <a:rPr lang="en-US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Pharetra sit </a:t>
            </a:r>
            <a:r>
              <a:rPr lang="en-US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US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US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aliquam</a:t>
            </a:r>
            <a:r>
              <a:rPr lang="en-US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id diam </a:t>
            </a:r>
            <a:r>
              <a:rPr lang="en-US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US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US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ultricies</a:t>
            </a:r>
            <a:r>
              <a:rPr lang="en-US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US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r>
              <a:rPr lang="en-US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US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US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US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endParaRPr lang="en-US" sz="12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lang="en-US" sz="1200" dirty="0">
              <a:solidFill>
                <a:schemeClr val="dk1"/>
              </a:solidFill>
              <a:latin typeface="Garamond"/>
              <a:sym typeface="Garamond"/>
            </a:endParaRPr>
          </a:p>
          <a:p>
            <a:pPr>
              <a:buSzPts val="2000"/>
            </a:pPr>
            <a:r>
              <a:rPr lang="en-US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Lorem ipsum dolor sit </a:t>
            </a:r>
            <a:r>
              <a:rPr lang="en-US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US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US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consectetur</a:t>
            </a:r>
            <a:r>
              <a:rPr lang="en-US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US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adipiscing</a:t>
            </a:r>
            <a:r>
              <a:rPr lang="en-US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US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elit</a:t>
            </a:r>
            <a:r>
              <a:rPr lang="en-US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sed do </a:t>
            </a:r>
            <a:r>
              <a:rPr lang="en-US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eiusmod</a:t>
            </a:r>
            <a:r>
              <a:rPr lang="en-US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US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tempor</a:t>
            </a:r>
            <a:r>
              <a:rPr lang="en-US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US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incididunt</a:t>
            </a:r>
            <a:r>
              <a:rPr lang="en-US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US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ut</a:t>
            </a:r>
            <a:r>
              <a:rPr lang="en-US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labore et dolore magna </a:t>
            </a:r>
            <a:r>
              <a:rPr lang="en-US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</a:t>
            </a:r>
            <a:r>
              <a:rPr lang="en-US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Pharetra sit </a:t>
            </a:r>
            <a:r>
              <a:rPr lang="en-US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US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US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aliquam</a:t>
            </a:r>
            <a:r>
              <a:rPr lang="en-US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id diam </a:t>
            </a:r>
            <a:r>
              <a:rPr lang="en-US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US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US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ultricies</a:t>
            </a:r>
            <a:r>
              <a:rPr lang="en-US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US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r>
              <a:rPr lang="en-US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US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US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US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endParaRPr lang="en-US" sz="1200" i="0" dirty="0"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  <a:p>
            <a:pPr>
              <a:buSzPts val="2000"/>
            </a:pPr>
            <a:endParaRPr lang="en-US" sz="1200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>
              <a:buSzPts val="2000"/>
            </a:pPr>
            <a:r>
              <a:rPr lang="en-US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Lorem ipsum dolor sit </a:t>
            </a:r>
            <a:r>
              <a:rPr lang="en-US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US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US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consectetur</a:t>
            </a:r>
            <a:r>
              <a:rPr lang="en-US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US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adipiscing</a:t>
            </a:r>
            <a:r>
              <a:rPr lang="en-US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US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elit</a:t>
            </a:r>
            <a:r>
              <a:rPr lang="en-US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sed do </a:t>
            </a:r>
            <a:r>
              <a:rPr lang="en-US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eiusmod</a:t>
            </a:r>
            <a:r>
              <a:rPr lang="en-US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US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tempor</a:t>
            </a:r>
            <a:r>
              <a:rPr lang="en-US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US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incididunt</a:t>
            </a:r>
            <a:r>
              <a:rPr lang="en-US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US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ut</a:t>
            </a:r>
            <a:r>
              <a:rPr lang="en-US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labore et dolore magna </a:t>
            </a:r>
            <a:r>
              <a:rPr lang="en-US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</a:t>
            </a:r>
            <a:r>
              <a:rPr lang="en-US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Pharetra sit </a:t>
            </a:r>
            <a:r>
              <a:rPr lang="en-US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US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US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aliquam</a:t>
            </a:r>
            <a:r>
              <a:rPr lang="en-US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id diam </a:t>
            </a:r>
            <a:r>
              <a:rPr lang="en-US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US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US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ultricies</a:t>
            </a:r>
            <a:r>
              <a:rPr lang="en-US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US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r>
              <a:rPr lang="en-US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US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US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US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endParaRPr lang="en-US" sz="1200" dirty="0"/>
          </a:p>
          <a:p>
            <a:pPr marL="4572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lang="en-US" sz="10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endParaRPr lang="en-US" sz="1000" b="1" i="0" u="none" strike="noStrike" cap="none" dirty="0">
              <a:solidFill>
                <a:schemeClr val="accent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en-US" sz="1000" b="0" i="0" u="none" strike="noStrike" cap="none" dirty="0">
              <a:solidFill>
                <a:schemeClr val="accent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en-US" sz="1000" b="0" i="0" u="none" strike="noStrike" cap="none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en-US" sz="1800" b="0" i="0" u="none" strike="noStrike" cap="none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en-US" sz="1400" b="0" i="0" u="none" strike="noStrike" cap="none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741" name="Google Shape;741;p4"/>
          <p:cNvSpPr txBox="1"/>
          <p:nvPr/>
        </p:nvSpPr>
        <p:spPr>
          <a:xfrm>
            <a:off x="4118091" y="1524500"/>
            <a:ext cx="2999759" cy="339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2000"/>
            </a:pP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Lorem ipsum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dolor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sit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consectetur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adipiscing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elit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sed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do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eiusmod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tempor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incididunt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labore et dolore magna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Pharetra sit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aliquam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id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diam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ultricies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endParaRPr lang="en-GB" sz="12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lang="en-US" sz="1200" dirty="0">
              <a:solidFill>
                <a:schemeClr val="dk1"/>
              </a:solidFill>
              <a:latin typeface="Garamond"/>
              <a:sym typeface="Garamond"/>
            </a:endParaRPr>
          </a:p>
          <a:p>
            <a:pPr>
              <a:buSzPts val="2000"/>
            </a:pP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Lorem ipsum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dolor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sit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consectetur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adipiscing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elit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sed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do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eiusmod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tempor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incididunt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labore et dolore magna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Pharetra sit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aliquam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id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diam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ultricies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endParaRPr lang="en-GB" sz="1200" i="0" dirty="0"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  <a:p>
            <a:pPr>
              <a:buSzPts val="2000"/>
            </a:pPr>
            <a:endParaRPr lang="en-GB" sz="1200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>
              <a:buSzPts val="2000"/>
            </a:pP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Lorem ipsum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dolor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sit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consectetur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adipiscing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elit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sed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do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eiusmod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tempor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incididunt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labore et dolore magna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Pharetra sit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aliquam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id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diam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ultricies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endParaRPr lang="en-GB" sz="1200" dirty="0"/>
          </a:p>
          <a:p>
            <a:pPr marL="4572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. 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2" name="Google Shape;742;p4"/>
          <p:cNvSpPr txBox="1"/>
          <p:nvPr/>
        </p:nvSpPr>
        <p:spPr>
          <a:xfrm>
            <a:off x="7430111" y="1700253"/>
            <a:ext cx="3004914" cy="339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2000"/>
            </a:pP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Lorem ipsum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dolor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sit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consectetur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adipiscing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elit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sed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do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eiusmod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tempor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incididunt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labore et dolore magna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Pharetra sit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aliquam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id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diam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ultricies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endParaRPr lang="en-GB" sz="12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lang="en-US" sz="1200" dirty="0">
              <a:solidFill>
                <a:schemeClr val="dk1"/>
              </a:solidFill>
              <a:latin typeface="Garamond"/>
              <a:sym typeface="Garamond"/>
            </a:endParaRPr>
          </a:p>
          <a:p>
            <a:pPr>
              <a:buSzPts val="2000"/>
            </a:pP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Lorem ipsum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dolor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sit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consectetur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adipiscing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elit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sed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do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eiusmod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tempor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incididunt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labore et dolore magna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Pharetra sit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aliquam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id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diam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ultricies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endParaRPr lang="en-GB" sz="1200" i="0" dirty="0"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  <a:p>
            <a:pPr>
              <a:buSzPts val="2000"/>
            </a:pPr>
            <a:endParaRPr lang="en-GB" sz="1200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>
              <a:buSzPts val="2000"/>
            </a:pP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Lorem ipsum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dolor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sit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consectetur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adipiscing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elit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sed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do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eiusmod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tempor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incididunt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labore et dolore magna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Pharetra sit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amet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aliquam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id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diam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ultricies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maecenas</a:t>
            </a:r>
            <a:r>
              <a:rPr lang="en-GB" sz="120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en-GB" sz="1200" i="0" dirty="0" err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volutpat</a:t>
            </a:r>
            <a:endParaRPr lang="en-GB" sz="1200" dirty="0"/>
          </a:p>
          <a:p>
            <a:pPr marL="4572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.</a:t>
            </a:r>
            <a:endParaRPr sz="1200" b="0" i="0" u="none" strike="noStrike" cap="none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743" name="Google Shape;743;p4"/>
          <p:cNvSpPr txBox="1"/>
          <p:nvPr/>
        </p:nvSpPr>
        <p:spPr>
          <a:xfrm>
            <a:off x="4106073" y="5062537"/>
            <a:ext cx="256234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200" b="1" i="1" u="none" strike="noStrike" cap="none" dirty="0">
                <a:solidFill>
                  <a:schemeClr val="accent2"/>
                </a:solidFill>
                <a:latin typeface="Garamond"/>
                <a:ea typeface="Garamond"/>
                <a:cs typeface="Garamond"/>
                <a:sym typeface="Garamond"/>
              </a:rPr>
              <a:t>“QUOTE” </a:t>
            </a:r>
            <a:br>
              <a:rPr lang="en-US" sz="1200" b="1" dirty="0">
                <a:solidFill>
                  <a:schemeClr val="accent2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lang="en-US" sz="1200" b="1" dirty="0">
                <a:solidFill>
                  <a:schemeClr val="accent2"/>
                </a:solidFill>
                <a:latin typeface="Garamond"/>
                <a:ea typeface="Garamond"/>
                <a:cs typeface="Garamond"/>
                <a:sym typeface="Garamond"/>
              </a:rPr>
              <a:t>NAME</a:t>
            </a:r>
            <a:endParaRPr sz="1200" b="1" i="0" u="none" strike="noStrike" cap="none" dirty="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4" name="Google Shape;744;p4"/>
          <p:cNvSpPr txBox="1"/>
          <p:nvPr/>
        </p:nvSpPr>
        <p:spPr>
          <a:xfrm>
            <a:off x="689726" y="5408991"/>
            <a:ext cx="296691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200" b="1" i="1" u="none" strike="noStrike" cap="none" dirty="0">
                <a:solidFill>
                  <a:schemeClr val="accent5"/>
                </a:solidFill>
                <a:latin typeface="Garamond"/>
                <a:ea typeface="Garamond"/>
                <a:cs typeface="Garamond"/>
                <a:sym typeface="Garamond"/>
              </a:rPr>
              <a:t>“QUOTE” 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200" b="1" i="0" u="none" strike="noStrike" cap="none" dirty="0">
                <a:solidFill>
                  <a:schemeClr val="accent5"/>
                </a:solidFill>
                <a:latin typeface="Garamond"/>
                <a:ea typeface="Garamond"/>
                <a:cs typeface="Garamond"/>
                <a:sym typeface="Garamond"/>
              </a:rPr>
              <a:t>NAME</a:t>
            </a:r>
            <a:endParaRPr sz="1200" b="1" i="0" u="none" strike="noStrike" cap="none" dirty="0">
              <a:solidFill>
                <a:schemeClr val="accent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5" name="Google Shape;745;p4"/>
          <p:cNvSpPr txBox="1"/>
          <p:nvPr/>
        </p:nvSpPr>
        <p:spPr>
          <a:xfrm>
            <a:off x="6415062" y="6148733"/>
            <a:ext cx="5685639" cy="673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2400" b="1" i="0" u="none" strike="noStrike" cap="none">
                <a:solidFill>
                  <a:schemeClr val="accent6"/>
                </a:solidFill>
                <a:latin typeface="Garamond"/>
                <a:ea typeface="Garamond"/>
                <a:cs typeface="Garamond"/>
                <a:sym typeface="Garamond"/>
              </a:rPr>
              <a:t>“With more to join…”</a:t>
            </a:r>
            <a:endParaRPr sz="2400" b="1" i="0" u="none" strike="noStrike" cap="none">
              <a:solidFill>
                <a:schemeClr val="accent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746" name="Google Shape;746;p4"/>
          <p:cNvSpPr txBox="1"/>
          <p:nvPr/>
        </p:nvSpPr>
        <p:spPr>
          <a:xfrm>
            <a:off x="7432630" y="5178179"/>
            <a:ext cx="251804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200" b="1" i="1" u="none" strike="noStrike" cap="none" dirty="0">
                <a:solidFill>
                  <a:schemeClr val="accent4"/>
                </a:solidFill>
                <a:latin typeface="Garamond"/>
                <a:ea typeface="Garamond"/>
                <a:cs typeface="Garamond"/>
                <a:sym typeface="Garamond"/>
              </a:rPr>
              <a:t>“QUOUTE” </a:t>
            </a:r>
            <a:br>
              <a:rPr lang="en-US" sz="1200" b="1" i="1" u="none" strike="noStrike" cap="none" dirty="0">
                <a:solidFill>
                  <a:schemeClr val="accent4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lang="en-US" sz="1200" b="1" dirty="0">
                <a:solidFill>
                  <a:schemeClr val="accent4"/>
                </a:solidFill>
                <a:latin typeface="Garamond"/>
                <a:ea typeface="Garamond"/>
                <a:cs typeface="Garamond"/>
                <a:sym typeface="Garamond"/>
              </a:rPr>
              <a:t>NAME</a:t>
            </a:r>
            <a:endParaRPr sz="1200" b="1" i="0" u="none" strike="noStrike" cap="none" dirty="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7" name="Google Shape;747;p4"/>
          <p:cNvSpPr txBox="1"/>
          <p:nvPr/>
        </p:nvSpPr>
        <p:spPr>
          <a:xfrm>
            <a:off x="188347" y="562783"/>
            <a:ext cx="5539716" cy="5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ef"/>
              <a:buNone/>
            </a:pPr>
            <a:r>
              <a:rPr lang="en-US" sz="1600" b="0" i="0" u="none" strike="noStrike" cap="none" dirty="0">
                <a:solidFill>
                  <a:srgbClr val="7F7F7F"/>
                </a:solidFill>
                <a:latin typeface="Garamond"/>
                <a:ea typeface="Garamond"/>
                <a:cs typeface="Garamond"/>
                <a:sym typeface="Garamond"/>
              </a:rPr>
              <a:t>SPECIAL ADVISORY BOARD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A2D4C55-AB6B-47CF-AF19-AE74F950ACDD}"/>
              </a:ext>
            </a:extLst>
          </p:cNvPr>
          <p:cNvSpPr txBox="1"/>
          <p:nvPr/>
        </p:nvSpPr>
        <p:spPr>
          <a:xfrm>
            <a:off x="3626746" y="1265963"/>
            <a:ext cx="1877008" cy="344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800" b="1" i="0" u="none" strike="noStrike" cap="none" dirty="0">
                <a:solidFill>
                  <a:schemeClr val="accent4"/>
                </a:solidFill>
                <a:latin typeface="Garamond"/>
                <a:ea typeface="Garamond"/>
                <a:cs typeface="Garamond"/>
                <a:sym typeface="Garamond"/>
              </a:rPr>
              <a:t>NAME</a:t>
            </a:r>
            <a:endParaRPr lang="en-GB" sz="1800" b="0" i="0" u="none" strike="noStrike" cap="none" dirty="0">
              <a:solidFill>
                <a:schemeClr val="accent4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257873A-0D16-4F4D-A140-E019696E8425}"/>
              </a:ext>
            </a:extLst>
          </p:cNvPr>
          <p:cNvSpPr txBox="1"/>
          <p:nvPr/>
        </p:nvSpPr>
        <p:spPr>
          <a:xfrm>
            <a:off x="6954963" y="1409272"/>
            <a:ext cx="1736691" cy="344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800" b="1" i="0" u="none" strike="noStrike" cap="none" dirty="0">
                <a:solidFill>
                  <a:schemeClr val="accent6"/>
                </a:solidFill>
                <a:latin typeface="Garamond"/>
                <a:ea typeface="Garamond"/>
                <a:cs typeface="Garamond"/>
                <a:sym typeface="Garamond"/>
              </a:rPr>
              <a:t>NAME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2432</Words>
  <Application>Microsoft Office PowerPoint</Application>
  <PresentationFormat>Widescreen</PresentationFormat>
  <Paragraphs>414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Courgette</vt:lpstr>
      <vt:lpstr>Garamond</vt:lpstr>
      <vt:lpstr>Alef</vt:lpstr>
      <vt:lpstr>Arial</vt:lpstr>
      <vt:lpstr>Calibri</vt:lpstr>
      <vt:lpstr>Times New Roman</vt:lpstr>
      <vt:lpstr>Noto Sans Symbols</vt:lpstr>
      <vt:lpstr>Office-tema</vt:lpstr>
      <vt:lpstr>PowerPoint Presentation</vt:lpstr>
      <vt:lpstr>MISSION STATEMENT AND VISION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Christoffer Karlöf</dc:creator>
  <cp:lastModifiedBy>Christoffer Karlöf</cp:lastModifiedBy>
  <cp:revision>5</cp:revision>
  <dcterms:created xsi:type="dcterms:W3CDTF">2020-06-24T14:26:25Z</dcterms:created>
  <dcterms:modified xsi:type="dcterms:W3CDTF">2022-02-18T11:15:13Z</dcterms:modified>
</cp:coreProperties>
</file>