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1" r:id="rId4"/>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6858000" cx="12192000"/>
  <p:notesSz cx="6858000" cy="9144000"/>
  <p:embeddedFontLst>
    <p:embeddedFont>
      <p:font typeface="Abril Fatface"/>
      <p:regular r:id="rId15"/>
    </p:embeddedFont>
    <p:embeddedFont>
      <p:font typeface="Century Gothic"/>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0" roundtripDataSignature="AMtx7mi+UBTEHhk8Ohm2PLxnKpmv8r39A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font" Target="fonts/AbrilFatface-regular.fntdata"/><Relationship Id="rId14" Type="http://schemas.openxmlformats.org/officeDocument/2006/relationships/slide" Target="slides/slide8.xml"/><Relationship Id="rId17" Type="http://schemas.openxmlformats.org/officeDocument/2006/relationships/font" Target="fonts/CenturyGothic-bold.fntdata"/><Relationship Id="rId16" Type="http://schemas.openxmlformats.org/officeDocument/2006/relationships/font" Target="fonts/CenturyGothic-regular.fntdata"/><Relationship Id="rId5" Type="http://schemas.openxmlformats.org/officeDocument/2006/relationships/slideMaster" Target="slideMasters/slideMaster3.xml"/><Relationship Id="rId19" Type="http://schemas.openxmlformats.org/officeDocument/2006/relationships/font" Target="fonts/CenturyGothic-boldItalic.fntdata"/><Relationship Id="rId6" Type="http://schemas.openxmlformats.org/officeDocument/2006/relationships/notesMaster" Target="notesMasters/notesMaster1.xml"/><Relationship Id="rId18" Type="http://schemas.openxmlformats.org/officeDocument/2006/relationships/font" Target="fonts/CenturyGothic-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[POST LINK]</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Hello, my name is Charlie Anderson, I am a CSGD master’s student, and may I present: Skylost.</a:t>
            </a:r>
            <a:endParaRPr/>
          </a:p>
        </p:txBody>
      </p:sp>
      <p:sp>
        <p:nvSpPr>
          <p:cNvPr id="219" name="Google Shape;21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lang="en-US" sz="1800">
                <a:latin typeface="Calibri"/>
                <a:ea typeface="Calibri"/>
                <a:cs typeface="Calibri"/>
                <a:sym typeface="Calibri"/>
              </a:rPr>
              <a:t>You, a determined craftsman, open your eyes after crashing your glider into the first island of the Endless Spire, a place off the edge of the map where few ever venture and from where fewer return. You gaze up, seeing the floating islands climb endlessly upward in a vertical sky world, cloaked in thick fog and home to monstrous creatures. But you came here searching for someone, your loved one, who went missing in these parts some months ago. You’ve heard rumors of their expedition team, comprised of the top craftsmen from your village, had something terrible happen to them, and it’s up to you to find uncover what happened. You will gather resources to craft the tools you need, from gliders that fly from island to island to flutes that lull the giant cliff spiders to sleep, to ascend the Spire and uncover the truth of the expedition and the dark secrets of the Spire itself.</a:t>
            </a:r>
            <a:endParaRPr/>
          </a:p>
        </p:txBody>
      </p:sp>
      <p:sp>
        <p:nvSpPr>
          <p:cNvPr id="229" name="Google Shape;22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Here are some of the games that inspired this project: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This experience will be </a:t>
            </a:r>
            <a:r>
              <a:rPr b="1" lang="en-US"/>
              <a:t>fostered </a:t>
            </a:r>
            <a:r>
              <a:rPr b="0" lang="en-US"/>
              <a:t>through an emphasis on a vertical world.</a:t>
            </a:r>
            <a:endParaRPr/>
          </a:p>
          <a:p>
            <a:pPr indent="0" lvl="0" marL="0" rtl="0" algn="l">
              <a:lnSpc>
                <a:spcPct val="100000"/>
              </a:lnSpc>
              <a:spcBef>
                <a:spcPts val="0"/>
              </a:spcBef>
              <a:spcAft>
                <a:spcPts val="0"/>
              </a:spcAft>
              <a:buSzPts val="1400"/>
              <a:buNone/>
            </a:pPr>
            <a:r>
              <a:t/>
            </a:r>
            <a:endParaRPr/>
          </a:p>
          <a:p>
            <a:pPr indent="-228600" lvl="0" marL="228600" rtl="0" algn="l">
              <a:lnSpc>
                <a:spcPct val="100000"/>
              </a:lnSpc>
              <a:spcBef>
                <a:spcPts val="0"/>
              </a:spcBef>
              <a:spcAft>
                <a:spcPts val="0"/>
              </a:spcAft>
              <a:buClr>
                <a:schemeClr val="dk1"/>
              </a:buClr>
              <a:buSzPts val="1200"/>
              <a:buFont typeface="Calibri"/>
              <a:buAutoNum type="arabicParenR"/>
            </a:pPr>
            <a:r>
              <a:rPr lang="en-US"/>
              <a:t>Discovery</a:t>
            </a:r>
            <a:endParaRPr/>
          </a:p>
          <a:p>
            <a:pPr indent="-228600" lvl="0" marL="228600" rtl="0" algn="l">
              <a:lnSpc>
                <a:spcPct val="100000"/>
              </a:lnSpc>
              <a:spcBef>
                <a:spcPts val="0"/>
              </a:spcBef>
              <a:spcAft>
                <a:spcPts val="0"/>
              </a:spcAft>
              <a:buClr>
                <a:schemeClr val="dk1"/>
              </a:buClr>
              <a:buSzPts val="1200"/>
              <a:buFont typeface="Calibri"/>
              <a:buAutoNum type="arabicParenR"/>
            </a:pPr>
            <a:r>
              <a:rPr lang="en-US"/>
              <a:t>Adventure</a:t>
            </a:r>
            <a:endParaRPr/>
          </a:p>
          <a:p>
            <a:pPr indent="-228600" lvl="0" marL="228600" rtl="0" algn="l">
              <a:lnSpc>
                <a:spcPct val="100000"/>
              </a:lnSpc>
              <a:spcBef>
                <a:spcPts val="0"/>
              </a:spcBef>
              <a:spcAft>
                <a:spcPts val="0"/>
              </a:spcAft>
              <a:buClr>
                <a:schemeClr val="dk1"/>
              </a:buClr>
              <a:buSzPts val="1200"/>
              <a:buFont typeface="Calibri"/>
              <a:buAutoNum type="arabicParenR"/>
            </a:pPr>
            <a:r>
              <a:rPr lang="en-US"/>
              <a:t>Fun traversal</a:t>
            </a:r>
            <a:endParaRPr/>
          </a:p>
          <a:p>
            <a:pPr indent="-228600" lvl="0" marL="228600" rtl="0" algn="l">
              <a:lnSpc>
                <a:spcPct val="100000"/>
              </a:lnSpc>
              <a:spcBef>
                <a:spcPts val="0"/>
              </a:spcBef>
              <a:spcAft>
                <a:spcPts val="0"/>
              </a:spcAft>
              <a:buClr>
                <a:schemeClr val="dk1"/>
              </a:buClr>
              <a:buSzPts val="1200"/>
              <a:buFont typeface="Calibri"/>
              <a:buAutoNum type="arabicParenR"/>
            </a:pPr>
            <a:r>
              <a:rPr lang="en-US"/>
              <a:t>Variability in player stories. Crazy stuff that seems to only happen to you!</a:t>
            </a:r>
            <a:endParaRPr/>
          </a:p>
        </p:txBody>
      </p:sp>
      <p:sp>
        <p:nvSpPr>
          <p:cNvPr id="240" name="Google Shape;24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Let’s see what this might look like in practice.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As you can see we have awoken in a sky world.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On the right you can see our crafting menu and inventory.</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We know we want to build a glider to fly around, so we are going to collect wood and leaves do to so.</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Now that I’ve made my glider, I’m going to look around at my environment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 notice some feathers over by that dangerous Bugaboo. I also see that I need feathers to upgrade my glider. So, I head over to get them.</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Uh oh, looks like he really didn’t like that.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Time to make a new plan. I can stun the Bugaboo with a makeshift Stun Bomb with resources around the environment.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Let me head down and collect the smelly fruit, grab these crackling crystals. And now I have my stun bomb.</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Time to head back up and face the Bugaboo.</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Now I can use my little bombs to stun him, grab the feather, and make my escape.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Finally, I can craft my glider upgrade.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And I’m on my way to the next area.</a:t>
            </a:r>
            <a:endParaRPr/>
          </a:p>
        </p:txBody>
      </p:sp>
      <p:sp>
        <p:nvSpPr>
          <p:cNvPr id="251" name="Google Shape;25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lnSpc>
                <a:spcPct val="100000"/>
              </a:lnSpc>
              <a:spcBef>
                <a:spcPts val="0"/>
              </a:spcBef>
              <a:spcAft>
                <a:spcPts val="0"/>
              </a:spcAft>
              <a:buClr>
                <a:schemeClr val="dk1"/>
              </a:buClr>
              <a:buSzPts val="1200"/>
              <a:buFont typeface="Calibri"/>
              <a:buChar char="-"/>
            </a:pPr>
            <a:r>
              <a:rPr lang="en-US"/>
              <a:t>Rope</a:t>
            </a:r>
            <a:endParaRPr/>
          </a:p>
          <a:p>
            <a:pPr indent="-171450" lvl="0" marL="171450" rtl="0" algn="l">
              <a:lnSpc>
                <a:spcPct val="100000"/>
              </a:lnSpc>
              <a:spcBef>
                <a:spcPts val="0"/>
              </a:spcBef>
              <a:spcAft>
                <a:spcPts val="0"/>
              </a:spcAft>
              <a:buClr>
                <a:schemeClr val="dk1"/>
              </a:buClr>
              <a:buSzPts val="1200"/>
              <a:buFont typeface="Calibri"/>
              <a:buChar char="-"/>
            </a:pPr>
            <a:r>
              <a:rPr lang="en-US"/>
              <a:t>Weather, fog</a:t>
            </a:r>
            <a:endParaRPr/>
          </a:p>
          <a:p>
            <a:pPr indent="-171450" lvl="0" marL="171450" rtl="0" algn="l">
              <a:lnSpc>
                <a:spcPct val="100000"/>
              </a:lnSpc>
              <a:spcBef>
                <a:spcPts val="0"/>
              </a:spcBef>
              <a:spcAft>
                <a:spcPts val="0"/>
              </a:spcAft>
              <a:buClr>
                <a:schemeClr val="dk1"/>
              </a:buClr>
              <a:buSzPts val="1200"/>
              <a:buFont typeface="Calibri"/>
              <a:buChar char="-"/>
            </a:pPr>
            <a:r>
              <a:rPr lang="en-US"/>
              <a:t>AI</a:t>
            </a:r>
            <a:endParaRPr/>
          </a:p>
          <a:p>
            <a:pPr indent="-95250" lvl="0" marL="171450" rtl="0" algn="l">
              <a:lnSpc>
                <a:spcPct val="100000"/>
              </a:lnSpc>
              <a:spcBef>
                <a:spcPts val="0"/>
              </a:spcBef>
              <a:spcAft>
                <a:spcPts val="0"/>
              </a:spcAft>
              <a:buClr>
                <a:schemeClr val="dk1"/>
              </a:buClr>
              <a:buSzPts val="1200"/>
              <a:buFont typeface="Calibri"/>
              <a:buNone/>
            </a:pPr>
            <a:r>
              <a:t/>
            </a:r>
            <a:endParaRPr/>
          </a:p>
          <a:p>
            <a:pPr indent="-95250" lvl="0" marL="17145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n-US"/>
              <a:t>Not to mention audio, narrative, and much further reaching designs. I’m very proud of my team for all the incredible work they’ve put in this summer!</a:t>
            </a:r>
            <a:endParaRPr/>
          </a:p>
        </p:txBody>
      </p:sp>
      <p:sp>
        <p:nvSpPr>
          <p:cNvPr id="257" name="Google Shape;25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7" name="Google Shape;26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 need artists!</a:t>
            </a:r>
            <a:endParaRPr/>
          </a:p>
        </p:txBody>
      </p:sp>
      <p:sp>
        <p:nvSpPr>
          <p:cNvPr id="278" name="Google Shape;27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Thank you so much for listening, I’m Charlie Anderson, and this was Skylost.</a:t>
            </a:r>
            <a:endParaRPr/>
          </a:p>
        </p:txBody>
      </p:sp>
      <p:sp>
        <p:nvSpPr>
          <p:cNvPr id="286" name="Google Shape;28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Twentieth Centur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8" name="Google Shape;1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21" name="Google Shape;21;p12"/>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2" name="Google Shape;22;p12"/>
          <p:cNvSpPr/>
          <p:nvPr/>
        </p:nvSpPr>
        <p:spPr>
          <a:xfrm flipH="1">
            <a:off x="555710" y="106482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4"/>
          <p:cNvSpPr txBox="1"/>
          <p:nvPr>
            <p:ph idx="1" type="body"/>
          </p:nvPr>
        </p:nvSpPr>
        <p:spPr>
          <a:xfrm>
            <a:off x="838200" y="1825625"/>
            <a:ext cx="105156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6" name="Google Shape;26;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29" name="Google Shape;29;p14"/>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0" name="Google Shape;30;p14"/>
          <p:cNvSpPr/>
          <p:nvPr/>
        </p:nvSpPr>
        <p:spPr>
          <a:xfrm flipH="1">
            <a:off x="12353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 name="Shape 37"/>
        <p:cNvGrpSpPr/>
        <p:nvPr/>
      </p:nvGrpSpPr>
      <p:grpSpPr>
        <a:xfrm>
          <a:off x="0" y="0"/>
          <a:ext cx="0" cy="0"/>
          <a:chOff x="0" y="0"/>
          <a:chExt cx="0" cy="0"/>
        </a:xfrm>
      </p:grpSpPr>
      <p:sp>
        <p:nvSpPr>
          <p:cNvPr id="38" name="Google Shape;38;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3"/>
          <p:cNvSpPr txBox="1"/>
          <p:nvPr>
            <p:ph idx="1" type="body"/>
          </p:nvPr>
        </p:nvSpPr>
        <p:spPr>
          <a:xfrm>
            <a:off x="838200" y="1825625"/>
            <a:ext cx="105156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43" name="Google Shape;43;p13"/>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44" name="Google Shape;44;p13"/>
          <p:cNvSpPr/>
          <p:nvPr/>
        </p:nvSpPr>
        <p:spPr>
          <a:xfrm flipH="1">
            <a:off x="12353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 name="Shape 45"/>
        <p:cNvGrpSpPr/>
        <p:nvPr/>
      </p:nvGrpSpPr>
      <p:grpSpPr>
        <a:xfrm>
          <a:off x="0" y="0"/>
          <a:ext cx="0" cy="0"/>
          <a:chOff x="0" y="0"/>
          <a:chExt cx="0" cy="0"/>
        </a:xfrm>
      </p:grpSpPr>
      <p:sp>
        <p:nvSpPr>
          <p:cNvPr id="46" name="Google Shape;46;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Twentieth Centur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8" name="Google Shape;4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51" name="Google Shape;51;p11"/>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52" name="Google Shape;52;p11"/>
          <p:cNvSpPr/>
          <p:nvPr/>
        </p:nvSpPr>
        <p:spPr>
          <a:xfrm flipH="1">
            <a:off x="555710" y="106482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3" name="Shape 53"/>
        <p:cNvGrpSpPr/>
        <p:nvPr/>
      </p:nvGrpSpPr>
      <p:grpSpPr>
        <a:xfrm>
          <a:off x="0" y="0"/>
          <a:ext cx="0" cy="0"/>
          <a:chOff x="0" y="0"/>
          <a:chExt cx="0" cy="0"/>
        </a:xfrm>
      </p:grpSpPr>
      <p:sp>
        <p:nvSpPr>
          <p:cNvPr id="54" name="Google Shape;54;p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Twentieth Centur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6" name="Google Shape;5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59" name="Google Shape;59;p15"/>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60" name="Google Shape;60;p15"/>
          <p:cNvSpPr/>
          <p:nvPr/>
        </p:nvSpPr>
        <p:spPr>
          <a:xfrm flipH="1">
            <a:off x="555710" y="106482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68" name="Google Shape;68;p16"/>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69" name="Google Shape;69;p16"/>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0" name="Shape 70"/>
        <p:cNvGrpSpPr/>
        <p:nvPr/>
      </p:nvGrpSpPr>
      <p:grpSpPr>
        <a:xfrm>
          <a:off x="0" y="0"/>
          <a:ext cx="0" cy="0"/>
          <a:chOff x="0" y="0"/>
          <a:chExt cx="0" cy="0"/>
        </a:xfrm>
      </p:grpSpPr>
      <p:sp>
        <p:nvSpPr>
          <p:cNvPr id="71" name="Google Shape;71;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 name="Google Shape;73;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5" name="Google Shape;75;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79" name="Google Shape;79;p17"/>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80" name="Google Shape;80;p17"/>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86" name="Google Shape;86;p18"/>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87" name="Google Shape;87;p18"/>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92" name="Google Shape;92;p19"/>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93" name="Google Shape;93;p19"/>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4" name="Shape 94"/>
        <p:cNvGrpSpPr/>
        <p:nvPr/>
      </p:nvGrpSpPr>
      <p:grpSpPr>
        <a:xfrm>
          <a:off x="0" y="0"/>
          <a:ext cx="0" cy="0"/>
          <a:chOff x="0" y="0"/>
          <a:chExt cx="0" cy="0"/>
        </a:xfrm>
      </p:grpSpPr>
      <p:sp>
        <p:nvSpPr>
          <p:cNvPr id="95" name="Google Shape;95;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7" name="Google Shape;97;p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8" name="Google Shape;9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01" name="Google Shape;101;p20"/>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02" name="Google Shape;102;p20"/>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3" name="Shape 103"/>
        <p:cNvGrpSpPr/>
        <p:nvPr/>
      </p:nvGrpSpPr>
      <p:grpSpPr>
        <a:xfrm>
          <a:off x="0" y="0"/>
          <a:ext cx="0" cy="0"/>
          <a:chOff x="0" y="0"/>
          <a:chExt cx="0" cy="0"/>
        </a:xfrm>
      </p:grpSpPr>
      <p:sp>
        <p:nvSpPr>
          <p:cNvPr id="104" name="Google Shape;104;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21"/>
          <p:cNvSpPr/>
          <p:nvPr>
            <p:ph idx="2" type="pic"/>
          </p:nvPr>
        </p:nvSpPr>
        <p:spPr>
          <a:xfrm>
            <a:off x="5183188" y="987425"/>
            <a:ext cx="6172200" cy="4873625"/>
          </a:xfrm>
          <a:prstGeom prst="rect">
            <a:avLst/>
          </a:prstGeom>
          <a:noFill/>
          <a:ln>
            <a:noFill/>
          </a:ln>
        </p:spPr>
      </p:sp>
      <p:sp>
        <p:nvSpPr>
          <p:cNvPr id="106" name="Google Shape;106;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7" name="Google Shape;10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10" name="Google Shape;110;p21"/>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11" name="Google Shape;111;p21"/>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2" name="Shape 112"/>
        <p:cNvGrpSpPr/>
        <p:nvPr/>
      </p:nvGrpSpPr>
      <p:grpSpPr>
        <a:xfrm>
          <a:off x="0" y="0"/>
          <a:ext cx="0" cy="0"/>
          <a:chOff x="0" y="0"/>
          <a:chExt cx="0" cy="0"/>
        </a:xfrm>
      </p:grpSpPr>
      <p:sp>
        <p:nvSpPr>
          <p:cNvPr id="113" name="Google Shape;113;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18" name="Google Shape;118;p22"/>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19" name="Google Shape;119;p22"/>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0" name="Shape 120"/>
        <p:cNvGrpSpPr/>
        <p:nvPr/>
      </p:nvGrpSpPr>
      <p:grpSpPr>
        <a:xfrm>
          <a:off x="0" y="0"/>
          <a:ext cx="0" cy="0"/>
          <a:chOff x="0" y="0"/>
          <a:chExt cx="0" cy="0"/>
        </a:xfrm>
      </p:grpSpPr>
      <p:sp>
        <p:nvSpPr>
          <p:cNvPr id="121" name="Google Shape;121;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26" name="Google Shape;126;p23"/>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27" name="Google Shape;127;p23"/>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4" name="Shape 134"/>
        <p:cNvGrpSpPr/>
        <p:nvPr/>
      </p:nvGrpSpPr>
      <p:grpSpPr>
        <a:xfrm>
          <a:off x="0" y="0"/>
          <a:ext cx="0" cy="0"/>
          <a:chOff x="0" y="0"/>
          <a:chExt cx="0" cy="0"/>
        </a:xfrm>
      </p:grpSpPr>
      <p:sp>
        <p:nvSpPr>
          <p:cNvPr descr="Tag=AccentColor&#10;Flavor=Light&#10;Target=Fill" id="135" name="Google Shape;135;p25"/>
          <p:cNvSpPr/>
          <p:nvPr/>
        </p:nvSpPr>
        <p:spPr>
          <a:xfrm flipH="1">
            <a:off x="2599854" y="527562"/>
            <a:ext cx="6992292" cy="5102484"/>
          </a:xfrm>
          <a:custGeom>
            <a:rect b="b" l="l" r="r" t="t"/>
            <a:pathLst>
              <a:path extrusionOk="0" h="5025119" w="6886274">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36" name="Google Shape;136;p25"/>
          <p:cNvSpPr txBox="1"/>
          <p:nvPr>
            <p:ph type="ctrTitle"/>
          </p:nvPr>
        </p:nvSpPr>
        <p:spPr>
          <a:xfrm>
            <a:off x="1508760" y="1591056"/>
            <a:ext cx="5705856" cy="326440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Abril Fatface"/>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25"/>
          <p:cNvSpPr txBox="1"/>
          <p:nvPr>
            <p:ph idx="1" type="subTitle"/>
          </p:nvPr>
        </p:nvSpPr>
        <p:spPr>
          <a:xfrm>
            <a:off x="1524000" y="4928616"/>
            <a:ext cx="5705856" cy="99669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Clr>
                <a:schemeClr val="dk1"/>
              </a:buClr>
              <a:buSzPts val="2400"/>
              <a:buNone/>
              <a:defRPr sz="2400" cap="none"/>
            </a:lvl1pPr>
            <a:lvl2pPr lvl="1" algn="ctr">
              <a:lnSpc>
                <a:spcPct val="100000"/>
              </a:lnSpc>
              <a:spcBef>
                <a:spcPts val="500"/>
              </a:spcBef>
              <a:spcAft>
                <a:spcPts val="0"/>
              </a:spcAft>
              <a:buClr>
                <a:schemeClr val="dk1"/>
              </a:buClr>
              <a:buSzPts val="2000"/>
              <a:buNone/>
              <a:defRPr sz="2000"/>
            </a:lvl2pPr>
            <a:lvl3pPr lvl="2" algn="ctr">
              <a:lnSpc>
                <a:spcPct val="100000"/>
              </a:lnSpc>
              <a:spcBef>
                <a:spcPts val="500"/>
              </a:spcBef>
              <a:spcAft>
                <a:spcPts val="0"/>
              </a:spcAft>
              <a:buClr>
                <a:schemeClr val="dk1"/>
              </a:buClr>
              <a:buSzPts val="1800"/>
              <a:buNone/>
              <a:defRPr sz="1800"/>
            </a:lvl3pPr>
            <a:lvl4pPr lvl="3" algn="ctr">
              <a:lnSpc>
                <a:spcPct val="100000"/>
              </a:lnSpc>
              <a:spcBef>
                <a:spcPts val="500"/>
              </a:spcBef>
              <a:spcAft>
                <a:spcPts val="0"/>
              </a:spcAft>
              <a:buClr>
                <a:schemeClr val="dk1"/>
              </a:buClr>
              <a:buSzPts val="1600"/>
              <a:buNone/>
              <a:defRPr sz="1600"/>
            </a:lvl4pPr>
            <a:lvl5pPr lvl="4" algn="ctr">
              <a:lnSpc>
                <a:spcPct val="10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8" name="Google Shape;138;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1" name="Shape 141"/>
        <p:cNvGrpSpPr/>
        <p:nvPr/>
      </p:nvGrpSpPr>
      <p:grpSpPr>
        <a:xfrm>
          <a:off x="0" y="0"/>
          <a:ext cx="0" cy="0"/>
          <a:chOff x="0" y="0"/>
          <a:chExt cx="0" cy="0"/>
        </a:xfrm>
      </p:grpSpPr>
      <p:sp>
        <p:nvSpPr>
          <p:cNvPr descr="Tag=AccentColor&#10;Flavor=Light&#10;Target=Fill" id="142" name="Google Shape;142;p26"/>
          <p:cNvSpPr/>
          <p:nvPr/>
        </p:nvSpPr>
        <p:spPr>
          <a:xfrm flipH="1">
            <a:off x="1" y="315111"/>
            <a:ext cx="3021543" cy="1435442"/>
          </a:xfrm>
          <a:custGeom>
            <a:rect b="b" l="l" r="r" t="t"/>
            <a:pathLst>
              <a:path extrusionOk="0" h="1435442" w="3021543">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43" name="Google Shape;143;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26"/>
          <p:cNvSpPr txBox="1"/>
          <p:nvPr>
            <p:ph idx="1" type="body"/>
          </p:nvPr>
        </p:nvSpPr>
        <p:spPr>
          <a:xfrm>
            <a:off x="838200" y="2011680"/>
            <a:ext cx="10515600" cy="41605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8" name="Shape 148"/>
        <p:cNvGrpSpPr/>
        <p:nvPr/>
      </p:nvGrpSpPr>
      <p:grpSpPr>
        <a:xfrm>
          <a:off x="0" y="0"/>
          <a:ext cx="0" cy="0"/>
          <a:chOff x="0" y="0"/>
          <a:chExt cx="0" cy="0"/>
        </a:xfrm>
      </p:grpSpPr>
      <p:sp>
        <p:nvSpPr>
          <p:cNvPr descr="Tag=AccentColor&#10;Flavor=Light&#10;Target=Fill" id="149" name="Google Shape;149;p27"/>
          <p:cNvSpPr/>
          <p:nvPr/>
        </p:nvSpPr>
        <p:spPr>
          <a:xfrm>
            <a:off x="7209816" y="0"/>
            <a:ext cx="4143984" cy="5747660"/>
          </a:xfrm>
          <a:custGeom>
            <a:rect b="b" l="l" r="r" t="t"/>
            <a:pathLst>
              <a:path extrusionOk="0" h="5956080" w="384375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50" name="Google Shape;150;p27"/>
          <p:cNvSpPr txBox="1"/>
          <p:nvPr>
            <p:ph type="title"/>
          </p:nvPr>
        </p:nvSpPr>
        <p:spPr>
          <a:xfrm>
            <a:off x="831850" y="1078991"/>
            <a:ext cx="5266944" cy="313639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Abril Fatface"/>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27"/>
          <p:cNvSpPr txBox="1"/>
          <p:nvPr>
            <p:ph idx="1" type="body"/>
          </p:nvPr>
        </p:nvSpPr>
        <p:spPr>
          <a:xfrm>
            <a:off x="831850" y="4279392"/>
            <a:ext cx="5266944"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400"/>
              <a:buNone/>
              <a:defRPr sz="2400" cap="none">
                <a:solidFill>
                  <a:schemeClr val="dk1"/>
                </a:solidFill>
              </a:defRPr>
            </a:lvl1pPr>
            <a:lvl2pPr indent="-228600" lvl="1" marL="914400" algn="l">
              <a:lnSpc>
                <a:spcPct val="100000"/>
              </a:lnSpc>
              <a:spcBef>
                <a:spcPts val="500"/>
              </a:spcBef>
              <a:spcAft>
                <a:spcPts val="0"/>
              </a:spcAft>
              <a:buClr>
                <a:srgbClr val="888888"/>
              </a:buClr>
              <a:buSzPts val="2000"/>
              <a:buNone/>
              <a:defRPr sz="2000">
                <a:solidFill>
                  <a:srgbClr val="888888"/>
                </a:solidFill>
              </a:defRPr>
            </a:lvl2pPr>
            <a:lvl3pPr indent="-228600" lvl="2" marL="1371600" algn="l">
              <a:lnSpc>
                <a:spcPct val="100000"/>
              </a:lnSpc>
              <a:spcBef>
                <a:spcPts val="500"/>
              </a:spcBef>
              <a:spcAft>
                <a:spcPts val="0"/>
              </a:spcAft>
              <a:buClr>
                <a:srgbClr val="888888"/>
              </a:buClr>
              <a:buSzPts val="1800"/>
              <a:buNone/>
              <a:defRPr sz="1800">
                <a:solidFill>
                  <a:srgbClr val="888888"/>
                </a:solidFill>
              </a:defRPr>
            </a:lvl3pPr>
            <a:lvl4pPr indent="-228600" lvl="3" marL="1828800" algn="l">
              <a:lnSpc>
                <a:spcPct val="100000"/>
              </a:lnSpc>
              <a:spcBef>
                <a:spcPts val="500"/>
              </a:spcBef>
              <a:spcAft>
                <a:spcPts val="0"/>
              </a:spcAft>
              <a:buClr>
                <a:srgbClr val="888888"/>
              </a:buClr>
              <a:buSzPts val="1600"/>
              <a:buNone/>
              <a:defRPr sz="1600">
                <a:solidFill>
                  <a:srgbClr val="888888"/>
                </a:solidFill>
              </a:defRPr>
            </a:lvl4pPr>
            <a:lvl5pPr indent="-228600" lvl="4" marL="2286000" algn="l">
              <a:lnSpc>
                <a:spcPct val="10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2" name="Google Shape;152;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5" name="Shape 155"/>
        <p:cNvGrpSpPr/>
        <p:nvPr/>
      </p:nvGrpSpPr>
      <p:grpSpPr>
        <a:xfrm>
          <a:off x="0" y="0"/>
          <a:ext cx="0" cy="0"/>
          <a:chOff x="0" y="0"/>
          <a:chExt cx="0" cy="0"/>
        </a:xfrm>
      </p:grpSpPr>
      <p:sp>
        <p:nvSpPr>
          <p:cNvPr descr="Tag=AccentColor&#10;Flavor=Light&#10;Target=Fill" id="156" name="Google Shape;156;p28"/>
          <p:cNvSpPr/>
          <p:nvPr/>
        </p:nvSpPr>
        <p:spPr>
          <a:xfrm flipH="1">
            <a:off x="1" y="315111"/>
            <a:ext cx="3021543" cy="1435442"/>
          </a:xfrm>
          <a:custGeom>
            <a:rect b="b" l="l" r="r" t="t"/>
            <a:pathLst>
              <a:path extrusionOk="0" h="1435442" w="3021543">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57" name="Google Shape;157;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28"/>
          <p:cNvSpPr txBox="1"/>
          <p:nvPr>
            <p:ph idx="1" type="body"/>
          </p:nvPr>
        </p:nvSpPr>
        <p:spPr>
          <a:xfrm>
            <a:off x="838200" y="2011680"/>
            <a:ext cx="4937760" cy="41605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28"/>
          <p:cNvSpPr txBox="1"/>
          <p:nvPr>
            <p:ph idx="2" type="body"/>
          </p:nvPr>
        </p:nvSpPr>
        <p:spPr>
          <a:xfrm>
            <a:off x="6419088" y="2011680"/>
            <a:ext cx="4937760" cy="41605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63" name="Shape 163"/>
        <p:cNvGrpSpPr/>
        <p:nvPr/>
      </p:nvGrpSpPr>
      <p:grpSpPr>
        <a:xfrm>
          <a:off x="0" y="0"/>
          <a:ext cx="0" cy="0"/>
          <a:chOff x="0" y="0"/>
          <a:chExt cx="0" cy="0"/>
        </a:xfrm>
      </p:grpSpPr>
      <p:sp>
        <p:nvSpPr>
          <p:cNvPr descr="Tag=AccentColor&#10;Flavor=Light&#10;Target=Fill" id="164" name="Google Shape;164;p29"/>
          <p:cNvSpPr/>
          <p:nvPr/>
        </p:nvSpPr>
        <p:spPr>
          <a:xfrm flipH="1">
            <a:off x="1" y="315111"/>
            <a:ext cx="3021543" cy="1435442"/>
          </a:xfrm>
          <a:custGeom>
            <a:rect b="b" l="l" r="r" t="t"/>
            <a:pathLst>
              <a:path extrusionOk="0" h="1435442" w="3021543">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65" name="Google Shape;165;p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29"/>
          <p:cNvSpPr txBox="1"/>
          <p:nvPr>
            <p:ph idx="1" type="body"/>
          </p:nvPr>
        </p:nvSpPr>
        <p:spPr>
          <a:xfrm>
            <a:off x="839788" y="2011680"/>
            <a:ext cx="4937760" cy="95097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7" name="Google Shape;167;p29"/>
          <p:cNvSpPr txBox="1"/>
          <p:nvPr>
            <p:ph idx="2" type="body"/>
          </p:nvPr>
        </p:nvSpPr>
        <p:spPr>
          <a:xfrm>
            <a:off x="839788" y="3127248"/>
            <a:ext cx="4937760" cy="30632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29"/>
          <p:cNvSpPr txBox="1"/>
          <p:nvPr>
            <p:ph idx="3" type="body"/>
          </p:nvPr>
        </p:nvSpPr>
        <p:spPr>
          <a:xfrm>
            <a:off x="6419088" y="2011680"/>
            <a:ext cx="4937760" cy="95097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9" name="Google Shape;169;p29"/>
          <p:cNvSpPr txBox="1"/>
          <p:nvPr>
            <p:ph idx="4" type="body"/>
          </p:nvPr>
        </p:nvSpPr>
        <p:spPr>
          <a:xfrm>
            <a:off x="6419088" y="3127248"/>
            <a:ext cx="4937760" cy="30632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3" name="Shape 173"/>
        <p:cNvGrpSpPr/>
        <p:nvPr/>
      </p:nvGrpSpPr>
      <p:grpSpPr>
        <a:xfrm>
          <a:off x="0" y="0"/>
          <a:ext cx="0" cy="0"/>
          <a:chOff x="0" y="0"/>
          <a:chExt cx="0" cy="0"/>
        </a:xfrm>
      </p:grpSpPr>
      <p:sp>
        <p:nvSpPr>
          <p:cNvPr descr="Tag=AccentColor&#10;Flavor=Light&#10;Target=Fill" id="174" name="Google Shape;174;p30"/>
          <p:cNvSpPr/>
          <p:nvPr/>
        </p:nvSpPr>
        <p:spPr>
          <a:xfrm flipH="1">
            <a:off x="1969639" y="181596"/>
            <a:ext cx="8252722" cy="6022258"/>
          </a:xfrm>
          <a:custGeom>
            <a:rect b="b" l="l" r="r" t="t"/>
            <a:pathLst>
              <a:path extrusionOk="0" h="5025119" w="6886274">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75" name="Google Shape;175;p30"/>
          <p:cNvSpPr txBox="1"/>
          <p:nvPr>
            <p:ph type="title"/>
          </p:nvPr>
        </p:nvSpPr>
        <p:spPr>
          <a:xfrm>
            <a:off x="2843784" y="1572768"/>
            <a:ext cx="6501384" cy="409651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Abril Fatface"/>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179" name="Shape 179"/>
        <p:cNvGrpSpPr/>
        <p:nvPr/>
      </p:nvGrpSpPr>
      <p:grpSpPr>
        <a:xfrm>
          <a:off x="0" y="0"/>
          <a:ext cx="0" cy="0"/>
          <a:chOff x="0" y="0"/>
          <a:chExt cx="0" cy="0"/>
        </a:xfrm>
      </p:grpSpPr>
      <p:sp>
        <p:nvSpPr>
          <p:cNvPr id="180" name="Google Shape;180;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Blank 2">
    <p:spTree>
      <p:nvGrpSpPr>
        <p:cNvPr id="183" name="Shape 183"/>
        <p:cNvGrpSpPr/>
        <p:nvPr/>
      </p:nvGrpSpPr>
      <p:grpSpPr>
        <a:xfrm>
          <a:off x="0" y="0"/>
          <a:ext cx="0" cy="0"/>
          <a:chOff x="0" y="0"/>
          <a:chExt cx="0" cy="0"/>
        </a:xfrm>
      </p:grpSpPr>
      <p:sp>
        <p:nvSpPr>
          <p:cNvPr descr="Mask ID=&#10;Mask position=bottom, center&#10;Mask family= brushstroke, landscape, wide" id="184" name="Google Shape;184;p32"/>
          <p:cNvSpPr/>
          <p:nvPr/>
        </p:nvSpPr>
        <p:spPr>
          <a:xfrm>
            <a:off x="1768100" y="-1"/>
            <a:ext cx="10423900" cy="5920155"/>
          </a:xfrm>
          <a:custGeom>
            <a:rect b="b" l="l" r="r" t="t"/>
            <a:pathLst>
              <a:path extrusionOk="0" h="5491534" w="10423900">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85" name="Google Shape;185;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8" name="Shape 188"/>
        <p:cNvGrpSpPr/>
        <p:nvPr/>
      </p:nvGrpSpPr>
      <p:grpSpPr>
        <a:xfrm>
          <a:off x="0" y="0"/>
          <a:ext cx="0" cy="0"/>
          <a:chOff x="0" y="0"/>
          <a:chExt cx="0" cy="0"/>
        </a:xfrm>
      </p:grpSpPr>
      <p:sp>
        <p:nvSpPr>
          <p:cNvPr descr="Tag=AccentColor&#10;Flavor=Light&#10;Target=Fill" id="189" name="Google Shape;189;p33"/>
          <p:cNvSpPr/>
          <p:nvPr/>
        </p:nvSpPr>
        <p:spPr>
          <a:xfrm>
            <a:off x="4726728" y="0"/>
            <a:ext cx="7472381" cy="6858000"/>
          </a:xfrm>
          <a:custGeom>
            <a:rect b="b" l="l" r="r" t="t"/>
            <a:pathLst>
              <a:path extrusionOk="0" h="6886575" w="7472381">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90" name="Google Shape;190;p33"/>
          <p:cNvSpPr txBox="1"/>
          <p:nvPr>
            <p:ph type="title"/>
          </p:nvPr>
        </p:nvSpPr>
        <p:spPr>
          <a:xfrm>
            <a:off x="839788" y="640080"/>
            <a:ext cx="3886200" cy="295351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bril Fatface"/>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33"/>
          <p:cNvSpPr txBox="1"/>
          <p:nvPr>
            <p:ph idx="1" type="body"/>
          </p:nvPr>
        </p:nvSpPr>
        <p:spPr>
          <a:xfrm>
            <a:off x="7059168" y="640080"/>
            <a:ext cx="4489704" cy="5596128"/>
          </a:xfrm>
          <a:prstGeom prst="rect">
            <a:avLst/>
          </a:prstGeom>
          <a:noFill/>
          <a:ln>
            <a:noFill/>
          </a:ln>
        </p:spPr>
        <p:txBody>
          <a:bodyPr anchorCtr="0" anchor="ctr" bIns="45700" lIns="91425" spcFirstLastPara="1" rIns="91425" wrap="square" tIns="45700">
            <a:normAutofit/>
          </a:bodyPr>
          <a:lstStyle>
            <a:lvl1pPr indent="-431800" lvl="0" marL="457200" algn="l">
              <a:lnSpc>
                <a:spcPct val="100000"/>
              </a:lnSpc>
              <a:spcBef>
                <a:spcPts val="1000"/>
              </a:spcBef>
              <a:spcAft>
                <a:spcPts val="0"/>
              </a:spcAft>
              <a:buClr>
                <a:schemeClr val="dk1"/>
              </a:buClr>
              <a:buSzPts val="3200"/>
              <a:buChar char="•"/>
              <a:defRPr sz="3200"/>
            </a:lvl1pPr>
            <a:lvl2pPr indent="-406400" lvl="1" marL="914400" algn="l">
              <a:lnSpc>
                <a:spcPct val="100000"/>
              </a:lnSpc>
              <a:spcBef>
                <a:spcPts val="500"/>
              </a:spcBef>
              <a:spcAft>
                <a:spcPts val="0"/>
              </a:spcAft>
              <a:buClr>
                <a:schemeClr val="dk1"/>
              </a:buClr>
              <a:buSzPts val="2800"/>
              <a:buChar char="•"/>
              <a:defRPr sz="2800"/>
            </a:lvl2pPr>
            <a:lvl3pPr indent="-381000" lvl="2" marL="1371600" algn="l">
              <a:lnSpc>
                <a:spcPct val="100000"/>
              </a:lnSpc>
              <a:spcBef>
                <a:spcPts val="500"/>
              </a:spcBef>
              <a:spcAft>
                <a:spcPts val="0"/>
              </a:spcAft>
              <a:buClr>
                <a:schemeClr val="dk1"/>
              </a:buClr>
              <a:buSzPts val="2400"/>
              <a:buChar char="•"/>
              <a:defRPr sz="2400"/>
            </a:lvl3pPr>
            <a:lvl4pPr indent="-355600" lvl="3" marL="1828800" algn="l">
              <a:lnSpc>
                <a:spcPct val="100000"/>
              </a:lnSpc>
              <a:spcBef>
                <a:spcPts val="500"/>
              </a:spcBef>
              <a:spcAft>
                <a:spcPts val="0"/>
              </a:spcAft>
              <a:buClr>
                <a:schemeClr val="dk1"/>
              </a:buClr>
              <a:buSzPts val="2000"/>
              <a:buChar char="•"/>
              <a:defRPr sz="2000"/>
            </a:lvl4pPr>
            <a:lvl5pPr indent="-355600" lvl="4" marL="2286000" algn="l">
              <a:lnSpc>
                <a:spcPct val="10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2" name="Google Shape;192;p33"/>
          <p:cNvSpPr txBox="1"/>
          <p:nvPr>
            <p:ph idx="2" type="body"/>
          </p:nvPr>
        </p:nvSpPr>
        <p:spPr>
          <a:xfrm>
            <a:off x="839788" y="3776472"/>
            <a:ext cx="3886200" cy="246888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600"/>
              <a:buNone/>
              <a:defRPr sz="1600"/>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3" name="Google Shape;193;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6" name="Shape 196"/>
        <p:cNvGrpSpPr/>
        <p:nvPr/>
      </p:nvGrpSpPr>
      <p:grpSpPr>
        <a:xfrm>
          <a:off x="0" y="0"/>
          <a:ext cx="0" cy="0"/>
          <a:chOff x="0" y="0"/>
          <a:chExt cx="0" cy="0"/>
        </a:xfrm>
      </p:grpSpPr>
      <p:sp>
        <p:nvSpPr>
          <p:cNvPr descr="Tag=AccentColor&#10;Flavor=Light&#10;Target=Fill" id="197" name="Google Shape;197;p34"/>
          <p:cNvSpPr/>
          <p:nvPr/>
        </p:nvSpPr>
        <p:spPr>
          <a:xfrm>
            <a:off x="684965" y="1332237"/>
            <a:ext cx="5263732" cy="3841102"/>
          </a:xfrm>
          <a:custGeom>
            <a:rect b="b" l="l" r="r" t="t"/>
            <a:pathLst>
              <a:path extrusionOk="0" h="5025119" w="6886274">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98" name="Google Shape;198;p34"/>
          <p:cNvSpPr txBox="1"/>
          <p:nvPr>
            <p:ph type="title"/>
          </p:nvPr>
        </p:nvSpPr>
        <p:spPr>
          <a:xfrm>
            <a:off x="1399032" y="2523744"/>
            <a:ext cx="3831336" cy="145389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Abril Fatface"/>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34"/>
          <p:cNvSpPr/>
          <p:nvPr>
            <p:ph idx="2" type="pic"/>
          </p:nvPr>
        </p:nvSpPr>
        <p:spPr>
          <a:xfrm>
            <a:off x="6711696" y="640079"/>
            <a:ext cx="4837176" cy="5568696"/>
          </a:xfrm>
          <a:prstGeom prst="rect">
            <a:avLst/>
          </a:prstGeom>
          <a:noFill/>
          <a:ln>
            <a:noFill/>
          </a:ln>
        </p:spPr>
      </p:sp>
      <p:sp>
        <p:nvSpPr>
          <p:cNvPr id="200" name="Google Shape;200;p34"/>
          <p:cNvSpPr txBox="1"/>
          <p:nvPr>
            <p:ph idx="1" type="body"/>
          </p:nvPr>
        </p:nvSpPr>
        <p:spPr>
          <a:xfrm>
            <a:off x="1655064" y="4087368"/>
            <a:ext cx="3319272" cy="649224"/>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2000"/>
              <a:buNone/>
              <a:defRPr sz="2000" cap="none"/>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01" name="Google Shape;201;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4" name="Shape 204"/>
        <p:cNvGrpSpPr/>
        <p:nvPr/>
      </p:nvGrpSpPr>
      <p:grpSpPr>
        <a:xfrm>
          <a:off x="0" y="0"/>
          <a:ext cx="0" cy="0"/>
          <a:chOff x="0" y="0"/>
          <a:chExt cx="0" cy="0"/>
        </a:xfrm>
      </p:grpSpPr>
      <p:sp>
        <p:nvSpPr>
          <p:cNvPr id="205" name="Google Shape;205;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3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10" name="Shape 210"/>
        <p:cNvGrpSpPr/>
        <p:nvPr/>
      </p:nvGrpSpPr>
      <p:grpSpPr>
        <a:xfrm>
          <a:off x="0" y="0"/>
          <a:ext cx="0" cy="0"/>
          <a:chOff x="0" y="0"/>
          <a:chExt cx="0" cy="0"/>
        </a:xfrm>
      </p:grpSpPr>
      <p:sp>
        <p:nvSpPr>
          <p:cNvPr id="211" name="Google Shape;211;p3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3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5" name="Google Shape;21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11" Type="http://schemas.openxmlformats.org/officeDocument/2006/relationships/slideLayout" Target="../slideLayouts/slideLayout13.xml"/><Relationship Id="rId10" Type="http://schemas.openxmlformats.org/officeDocument/2006/relationships/slideLayout" Target="../slideLayouts/slideLayout12.xml"/><Relationship Id="rId12" Type="http://schemas.openxmlformats.org/officeDocument/2006/relationships/theme" Target="../theme/theme3.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theme" Target="../theme/theme2.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Twentieth Century"/>
              <a:buNone/>
              <a:defRPr b="0" i="0" sz="4400" u="none" cap="none" strike="noStrike">
                <a:solidFill>
                  <a:schemeClr val="lt1"/>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Avenir"/>
                <a:ea typeface="Avenir"/>
                <a:cs typeface="Avenir"/>
                <a:sym typeface="Avenir"/>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venir"/>
                <a:ea typeface="Avenir"/>
                <a:cs typeface="Avenir"/>
                <a:sym typeface="Avenir"/>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venir"/>
                <a:ea typeface="Avenir"/>
                <a:cs typeface="Avenir"/>
                <a:sym typeface="Avenir"/>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 name="Shape 31"/>
        <p:cNvGrpSpPr/>
        <p:nvPr/>
      </p:nvGrpSpPr>
      <p:grpSpPr>
        <a:xfrm>
          <a:off x="0" y="0"/>
          <a:ext cx="0" cy="0"/>
          <a:chOff x="0" y="0"/>
          <a:chExt cx="0" cy="0"/>
        </a:xfrm>
      </p:grpSpPr>
      <p:sp>
        <p:nvSpPr>
          <p:cNvPr id="32" name="Google Shape;32;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Twentieth Century"/>
              <a:buNone/>
              <a:defRPr b="0" i="0" sz="4400" u="none" cap="none" strike="noStrike">
                <a:solidFill>
                  <a:schemeClr val="dk1"/>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3" name="Google Shape;33;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venir"/>
                <a:ea typeface="Avenir"/>
                <a:cs typeface="Avenir"/>
                <a:sym typeface="Avenir"/>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venir"/>
                <a:ea typeface="Avenir"/>
                <a:cs typeface="Avenir"/>
                <a:sym typeface="Avenir"/>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34" name="Google Shape;34;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5" name="Google Shape;35;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6" name="Google Shape;36;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8" name="Shape 128"/>
        <p:cNvGrpSpPr/>
        <p:nvPr/>
      </p:nvGrpSpPr>
      <p:grpSpPr>
        <a:xfrm>
          <a:off x="0" y="0"/>
          <a:ext cx="0" cy="0"/>
          <a:chOff x="0" y="0"/>
          <a:chExt cx="0" cy="0"/>
        </a:xfrm>
      </p:grpSpPr>
      <p:sp>
        <p:nvSpPr>
          <p:cNvPr id="129" name="Google Shape;129;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bril Fatface"/>
              <a:buNone/>
              <a:defRPr b="0" i="1" sz="4400" u="none" cap="none" strike="noStrike">
                <a:solidFill>
                  <a:schemeClr val="dk1"/>
                </a:solidFill>
                <a:latin typeface="Abril Fatface"/>
                <a:ea typeface="Abril Fatface"/>
                <a:cs typeface="Abril Fatface"/>
                <a:sym typeface="Abril Fatfac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0" name="Google Shape;130;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100000"/>
              </a:lnSpc>
              <a:spcBef>
                <a:spcPts val="1000"/>
              </a:spcBef>
              <a:spcAft>
                <a:spcPts val="0"/>
              </a:spcAft>
              <a:buClr>
                <a:schemeClr val="dk1"/>
              </a:buClr>
              <a:buSzPts val="2800"/>
              <a:buFont typeface="Arial"/>
              <a:buChar char="•"/>
              <a:defRPr b="0" i="0" sz="2800" u="none" cap="none" strike="noStrike">
                <a:solidFill>
                  <a:schemeClr val="dk1"/>
                </a:solidFill>
                <a:latin typeface="Century Gothic"/>
                <a:ea typeface="Century Gothic"/>
                <a:cs typeface="Century Gothic"/>
                <a:sym typeface="Century Gothic"/>
              </a:defRPr>
            </a:lvl1pPr>
            <a:lvl2pPr indent="-381000" lvl="1" marL="9144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2pPr>
            <a:lvl3pPr indent="-355600" lvl="2" marL="1371600" marR="0" rtl="0" algn="l">
              <a:lnSpc>
                <a:spcPct val="100000"/>
              </a:lnSpc>
              <a:spcBef>
                <a:spcPts val="500"/>
              </a:spcBef>
              <a:spcAft>
                <a:spcPts val="0"/>
              </a:spcAft>
              <a:buClr>
                <a:schemeClr val="dk1"/>
              </a:buClr>
              <a:buSzPts val="2000"/>
              <a:buFont typeface="Arial"/>
              <a:buChar char="•"/>
              <a:defRPr b="0" i="0" sz="2000" u="none" cap="none" strike="noStrike">
                <a:solidFill>
                  <a:schemeClr val="dk1"/>
                </a:solidFill>
                <a:latin typeface="Century Gothic"/>
                <a:ea typeface="Century Gothic"/>
                <a:cs typeface="Century Gothic"/>
                <a:sym typeface="Century Gothic"/>
              </a:defRPr>
            </a:lvl3pPr>
            <a:lvl4pPr indent="-342900" lvl="3" marL="18288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4pPr>
            <a:lvl5pPr indent="-342900" lvl="4" marL="22860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131" name="Google Shape;13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32" name="Google Shape;13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33" name="Google Shape;13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11.png"/><Relationship Id="rId5" Type="http://schemas.openxmlformats.org/officeDocument/2006/relationships/image" Target="../media/image5.jpg"/><Relationship Id="rId6"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gif"/><Relationship Id="rId4" Type="http://schemas.openxmlformats.org/officeDocument/2006/relationships/image" Target="../media/image2.png"/><Relationship Id="rId5"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hyperlink" Target="https://bit.ly/2WulDj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0" name="Shape 220"/>
        <p:cNvGrpSpPr/>
        <p:nvPr/>
      </p:nvGrpSpPr>
      <p:grpSpPr>
        <a:xfrm>
          <a:off x="0" y="0"/>
          <a:ext cx="0" cy="0"/>
          <a:chOff x="0" y="0"/>
          <a:chExt cx="0" cy="0"/>
        </a:xfrm>
      </p:grpSpPr>
      <p:sp>
        <p:nvSpPr>
          <p:cNvPr id="221" name="Google Shape;221;p1"/>
          <p:cNvSpPr/>
          <p:nvPr/>
        </p:nvSpPr>
        <p:spPr>
          <a:xfrm>
            <a:off x="0"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descr="A picture containing map&#10;&#10;Description automatically generated" id="222" name="Google Shape;222;p1"/>
          <p:cNvPicPr preferRelativeResize="0"/>
          <p:nvPr/>
        </p:nvPicPr>
        <p:blipFill rotWithShape="1">
          <a:blip r:embed="rId3">
            <a:alphaModFix/>
          </a:blip>
          <a:srcRect b="11792" l="0" r="-1" t="50651"/>
          <a:stretch/>
        </p:blipFill>
        <p:spPr>
          <a:xfrm>
            <a:off x="20" y="10"/>
            <a:ext cx="12188932" cy="6857990"/>
          </a:xfrm>
          <a:prstGeom prst="rect">
            <a:avLst/>
          </a:prstGeom>
          <a:noFill/>
          <a:ln>
            <a:noFill/>
          </a:ln>
        </p:spPr>
      </p:pic>
      <p:sp>
        <p:nvSpPr>
          <p:cNvPr id="223" name="Google Shape;223;p1"/>
          <p:cNvSpPr/>
          <p:nvPr/>
        </p:nvSpPr>
        <p:spPr>
          <a:xfrm>
            <a:off x="-2307" y="3666683"/>
            <a:ext cx="12188952" cy="3191317"/>
          </a:xfrm>
          <a:prstGeom prst="rect">
            <a:avLst/>
          </a:prstGeom>
          <a:gradFill>
            <a:gsLst>
              <a:gs pos="0">
                <a:srgbClr val="000000">
                  <a:alpha val="0"/>
                </a:srgbClr>
              </a:gs>
              <a:gs pos="42000">
                <a:srgbClr val="000000">
                  <a:alpha val="22352"/>
                </a:srgbClr>
              </a:gs>
              <a:gs pos="100000">
                <a:srgbClr val="000000">
                  <a:alpha val="35294"/>
                </a:srgbClr>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4" name="Google Shape;224;p1"/>
          <p:cNvSpPr txBox="1"/>
          <p:nvPr>
            <p:ph type="ctrTitle"/>
          </p:nvPr>
        </p:nvSpPr>
        <p:spPr>
          <a:xfrm>
            <a:off x="6095999" y="3834174"/>
            <a:ext cx="5257800" cy="170157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Twentieth Century"/>
              <a:buNone/>
            </a:pPr>
            <a:r>
              <a:rPr lang="en-US" sz="4400"/>
              <a:t>Skylost</a:t>
            </a:r>
            <a:endParaRPr/>
          </a:p>
        </p:txBody>
      </p:sp>
      <p:sp>
        <p:nvSpPr>
          <p:cNvPr id="225" name="Google Shape;225;p1"/>
          <p:cNvSpPr txBox="1"/>
          <p:nvPr>
            <p:ph idx="1" type="subTitle"/>
          </p:nvPr>
        </p:nvSpPr>
        <p:spPr>
          <a:xfrm>
            <a:off x="6096000" y="5592499"/>
            <a:ext cx="5147960" cy="64678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lang="en-US" sz="2000"/>
              <a:t>Presented by Steven Atha</a:t>
            </a:r>
            <a:endParaRPr sz="2000"/>
          </a:p>
          <a:p>
            <a:pPr indent="0" lvl="0" marL="0" rtl="0" algn="l">
              <a:lnSpc>
                <a:spcPct val="90000"/>
              </a:lnSpc>
              <a:spcBef>
                <a:spcPts val="0"/>
              </a:spcBef>
              <a:spcAft>
                <a:spcPts val="0"/>
              </a:spcAft>
              <a:buClr>
                <a:schemeClr val="lt1"/>
              </a:buClr>
              <a:buSzPts val="2000"/>
              <a:buNone/>
            </a:pPr>
            <a:r>
              <a:rPr lang="en-US" sz="2000"/>
              <a:t>Directed by Charlie Anderson</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0" name="Shape 230"/>
        <p:cNvGrpSpPr/>
        <p:nvPr/>
      </p:nvGrpSpPr>
      <p:grpSpPr>
        <a:xfrm>
          <a:off x="0" y="0"/>
          <a:ext cx="0" cy="0"/>
          <a:chOff x="0" y="0"/>
          <a:chExt cx="0" cy="0"/>
        </a:xfrm>
      </p:grpSpPr>
      <p:sp>
        <p:nvSpPr>
          <p:cNvPr id="231" name="Google Shape;231;p2"/>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32" name="Google Shape;232;p2"/>
          <p:cNvSpPr/>
          <p:nvPr/>
        </p:nvSpPr>
        <p:spPr>
          <a:xfrm flipH="1">
            <a:off x="555710" y="106482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33" name="Google Shape;233;p2"/>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id="234" name="Google Shape;234;p2"/>
          <p:cNvPicPr preferRelativeResize="0"/>
          <p:nvPr/>
        </p:nvPicPr>
        <p:blipFill rotWithShape="1">
          <a:blip r:embed="rId3">
            <a:alphaModFix/>
          </a:blip>
          <a:srcRect b="15717" l="0" r="0" t="11"/>
          <a:stretch/>
        </p:blipFill>
        <p:spPr>
          <a:xfrm>
            <a:off x="20" y="10"/>
            <a:ext cx="12191980" cy="6857990"/>
          </a:xfrm>
          <a:prstGeom prst="rect">
            <a:avLst/>
          </a:prstGeom>
          <a:noFill/>
          <a:ln>
            <a:noFill/>
          </a:ln>
        </p:spPr>
      </p:pic>
      <p:sp>
        <p:nvSpPr>
          <p:cNvPr id="235" name="Google Shape;235;p2"/>
          <p:cNvSpPr/>
          <p:nvPr/>
        </p:nvSpPr>
        <p:spPr>
          <a:xfrm>
            <a:off x="3" y="0"/>
            <a:ext cx="9339206" cy="6858000"/>
          </a:xfrm>
          <a:prstGeom prst="rect">
            <a:avLst/>
          </a:prstGeom>
          <a:gradFill>
            <a:gsLst>
              <a:gs pos="0">
                <a:srgbClr val="000000">
                  <a:alpha val="0"/>
                </a:srgbClr>
              </a:gs>
              <a:gs pos="33000">
                <a:srgbClr val="000000">
                  <a:alpha val="20000"/>
                </a:srgbClr>
              </a:gs>
              <a:gs pos="58000">
                <a:srgbClr val="000000">
                  <a:alpha val="29411"/>
                </a:srgbClr>
              </a:gs>
              <a:gs pos="100000">
                <a:srgbClr val="000000">
                  <a:alpha val="29411"/>
                </a:srgbClr>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6" name="Google Shape;236;p2"/>
          <p:cNvSpPr txBox="1"/>
          <p:nvPr>
            <p:ph type="title"/>
          </p:nvPr>
        </p:nvSpPr>
        <p:spPr>
          <a:xfrm>
            <a:off x="477981" y="1122362"/>
            <a:ext cx="4023360" cy="280221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5400"/>
              <a:buFont typeface="Twentieth Century"/>
              <a:buNone/>
            </a:pPr>
            <a:r>
              <a:rPr lang="en-US" sz="5400">
                <a:solidFill>
                  <a:schemeClr val="lt1"/>
                </a:solidFill>
                <a:latin typeface="Twentieth Century"/>
                <a:ea typeface="Twentieth Century"/>
                <a:cs typeface="Twentieth Century"/>
                <a:sym typeface="Twentieth Century"/>
              </a:rPr>
              <a:t>What is Skylost?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1" name="Shape 241"/>
        <p:cNvGrpSpPr/>
        <p:nvPr/>
      </p:nvGrpSpPr>
      <p:grpSpPr>
        <a:xfrm>
          <a:off x="0" y="0"/>
          <a:ext cx="0" cy="0"/>
          <a:chOff x="0" y="0"/>
          <a:chExt cx="0" cy="0"/>
        </a:xfrm>
      </p:grpSpPr>
      <p:pic>
        <p:nvPicPr>
          <p:cNvPr descr="Graphical user interface&#10;&#10;Description automatically generated" id="242" name="Google Shape;242;p3"/>
          <p:cNvPicPr preferRelativeResize="0"/>
          <p:nvPr/>
        </p:nvPicPr>
        <p:blipFill rotWithShape="1">
          <a:blip r:embed="rId3">
            <a:alphaModFix/>
          </a:blip>
          <a:srcRect b="0" l="31137" r="5408" t="0"/>
          <a:stretch/>
        </p:blipFill>
        <p:spPr>
          <a:xfrm>
            <a:off x="264987" y="426762"/>
            <a:ext cx="3124798" cy="2769973"/>
          </a:xfrm>
          <a:custGeom>
            <a:rect b="b" l="l" r="r" t="t"/>
            <a:pathLst>
              <a:path extrusionOk="0" h="2769973" w="2769973">
                <a:moveTo>
                  <a:pt x="133430" y="0"/>
                </a:moveTo>
                <a:lnTo>
                  <a:pt x="2636543" y="0"/>
                </a:lnTo>
                <a:cubicBezTo>
                  <a:pt x="2710234" y="0"/>
                  <a:pt x="2769973" y="59739"/>
                  <a:pt x="2769973" y="133430"/>
                </a:cubicBezTo>
                <a:lnTo>
                  <a:pt x="2769973" y="2636543"/>
                </a:lnTo>
                <a:cubicBezTo>
                  <a:pt x="2769973" y="2710234"/>
                  <a:pt x="2710234" y="2769973"/>
                  <a:pt x="2636543" y="2769973"/>
                </a:cubicBezTo>
                <a:lnTo>
                  <a:pt x="133430" y="2769973"/>
                </a:lnTo>
                <a:cubicBezTo>
                  <a:pt x="59739" y="2769973"/>
                  <a:pt x="0" y="2710234"/>
                  <a:pt x="0" y="2636543"/>
                </a:cubicBezTo>
                <a:lnTo>
                  <a:pt x="0" y="133430"/>
                </a:lnTo>
                <a:cubicBezTo>
                  <a:pt x="0" y="59739"/>
                  <a:pt x="59739" y="0"/>
                  <a:pt x="133430" y="0"/>
                </a:cubicBezTo>
                <a:close/>
              </a:path>
            </a:pathLst>
          </a:custGeom>
          <a:noFill/>
          <a:ln>
            <a:noFill/>
          </a:ln>
        </p:spPr>
      </p:pic>
      <p:pic>
        <p:nvPicPr>
          <p:cNvPr descr="A screenshot of a video game&#10;&#10;Description automatically generated" id="243" name="Google Shape;243;p3"/>
          <p:cNvPicPr preferRelativeResize="0"/>
          <p:nvPr/>
        </p:nvPicPr>
        <p:blipFill rotWithShape="1">
          <a:blip r:embed="rId4">
            <a:alphaModFix/>
          </a:blip>
          <a:srcRect b="0" l="26427" r="10118" t="0"/>
          <a:stretch/>
        </p:blipFill>
        <p:spPr>
          <a:xfrm>
            <a:off x="3643952" y="426760"/>
            <a:ext cx="3124798" cy="2769973"/>
          </a:xfrm>
          <a:custGeom>
            <a:rect b="b" l="l" r="r" t="t"/>
            <a:pathLst>
              <a:path extrusionOk="0" h="2683042" w="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a:noFill/>
          <a:ln>
            <a:noFill/>
          </a:ln>
        </p:spPr>
      </p:pic>
      <p:pic>
        <p:nvPicPr>
          <p:cNvPr descr="A picture containing text, outdoor, mountain, sunset&#10;&#10;Description automatically generated" id="244" name="Google Shape;244;p3"/>
          <p:cNvPicPr preferRelativeResize="0"/>
          <p:nvPr/>
        </p:nvPicPr>
        <p:blipFill rotWithShape="1">
          <a:blip r:embed="rId5">
            <a:alphaModFix/>
          </a:blip>
          <a:srcRect b="1" l="22908" r="23508" t="0"/>
          <a:stretch/>
        </p:blipFill>
        <p:spPr>
          <a:xfrm>
            <a:off x="264987" y="3429005"/>
            <a:ext cx="3124798" cy="2769973"/>
          </a:xfrm>
          <a:custGeom>
            <a:rect b="b" l="l" r="r" t="t"/>
            <a:pathLst>
              <a:path extrusionOk="0" h="2683042" w="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a:noFill/>
          <a:ln>
            <a:noFill/>
          </a:ln>
        </p:spPr>
      </p:pic>
      <p:pic>
        <p:nvPicPr>
          <p:cNvPr descr="A picture containing text, green, ocean floor, night sky&#10;&#10;Description automatically generated" id="245" name="Google Shape;245;p3"/>
          <p:cNvPicPr preferRelativeResize="0"/>
          <p:nvPr/>
        </p:nvPicPr>
        <p:blipFill rotWithShape="1">
          <a:blip r:embed="rId6">
            <a:alphaModFix/>
          </a:blip>
          <a:srcRect b="0" l="25681" r="10863" t="0"/>
          <a:stretch/>
        </p:blipFill>
        <p:spPr>
          <a:xfrm>
            <a:off x="3643952" y="3428991"/>
            <a:ext cx="3124798" cy="2769974"/>
          </a:xfrm>
          <a:custGeom>
            <a:rect b="b" l="l" r="r" t="t"/>
            <a:pathLst>
              <a:path extrusionOk="0" h="3118719" w="3118718">
                <a:moveTo>
                  <a:pt x="127306" y="0"/>
                </a:moveTo>
                <a:lnTo>
                  <a:pt x="2991412" y="0"/>
                </a:lnTo>
                <a:cubicBezTo>
                  <a:pt x="3061721" y="0"/>
                  <a:pt x="3118718" y="56997"/>
                  <a:pt x="3118718" y="127306"/>
                </a:cubicBezTo>
                <a:lnTo>
                  <a:pt x="3118718" y="2991413"/>
                </a:lnTo>
                <a:cubicBezTo>
                  <a:pt x="3118718" y="3061722"/>
                  <a:pt x="3061721" y="3118719"/>
                  <a:pt x="2991412" y="3118719"/>
                </a:cubicBezTo>
                <a:lnTo>
                  <a:pt x="127306" y="3118719"/>
                </a:lnTo>
                <a:cubicBezTo>
                  <a:pt x="56997" y="3118719"/>
                  <a:pt x="0" y="3061722"/>
                  <a:pt x="0" y="2991413"/>
                </a:cubicBezTo>
                <a:lnTo>
                  <a:pt x="0" y="127306"/>
                </a:lnTo>
                <a:cubicBezTo>
                  <a:pt x="0" y="56997"/>
                  <a:pt x="56997" y="0"/>
                  <a:pt x="127306" y="0"/>
                </a:cubicBezTo>
                <a:close/>
              </a:path>
            </a:pathLst>
          </a:custGeom>
          <a:noFill/>
          <a:ln>
            <a:noFill/>
          </a:ln>
        </p:spPr>
      </p:pic>
      <p:sp>
        <p:nvSpPr>
          <p:cNvPr id="246" name="Google Shape;246;p3"/>
          <p:cNvSpPr txBox="1"/>
          <p:nvPr>
            <p:ph type="title"/>
          </p:nvPr>
        </p:nvSpPr>
        <p:spPr>
          <a:xfrm>
            <a:off x="7022917" y="486183"/>
            <a:ext cx="429181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Inspiration</a:t>
            </a:r>
            <a:endParaRPr/>
          </a:p>
        </p:txBody>
      </p:sp>
      <p:sp>
        <p:nvSpPr>
          <p:cNvPr id="247" name="Google Shape;247;p3"/>
          <p:cNvSpPr txBox="1"/>
          <p:nvPr/>
        </p:nvSpPr>
        <p:spPr>
          <a:xfrm>
            <a:off x="7022917" y="1713825"/>
            <a:ext cx="5393361" cy="4351338"/>
          </a:xfrm>
          <a:prstGeom prst="rect">
            <a:avLst/>
          </a:prstGeom>
          <a:noFill/>
          <a:ln>
            <a:noFill/>
          </a:ln>
        </p:spPr>
        <p:txBody>
          <a:bodyPr anchorCtr="0" anchor="t" bIns="45700" lIns="91425" spcFirstLastPara="1" rIns="91425" wrap="square" tIns="45700">
            <a:normAutofit/>
          </a:bodyPr>
          <a:lstStyle/>
          <a:p>
            <a:pPr indent="-393700" lvl="0" marL="457200" marR="0" rtl="0" algn="l">
              <a:lnSpc>
                <a:spcPct val="90000"/>
              </a:lnSpc>
              <a:spcBef>
                <a:spcPts val="600"/>
              </a:spcBef>
              <a:spcAft>
                <a:spcPts val="0"/>
              </a:spcAft>
              <a:buClr>
                <a:schemeClr val="dk1"/>
              </a:buClr>
              <a:buSzPts val="2600"/>
              <a:buFont typeface="Avenir"/>
              <a:buChar char="●"/>
            </a:pPr>
            <a:r>
              <a:rPr lang="en-US" sz="2600">
                <a:solidFill>
                  <a:schemeClr val="dk1"/>
                </a:solidFill>
                <a:latin typeface="Avenir"/>
                <a:ea typeface="Avenir"/>
                <a:cs typeface="Avenir"/>
                <a:sym typeface="Avenir"/>
              </a:rPr>
              <a:t>Feel like a rugged adventurer.</a:t>
            </a:r>
            <a:endParaRPr sz="2600">
              <a:solidFill>
                <a:schemeClr val="dk1"/>
              </a:solidFill>
              <a:latin typeface="Avenir"/>
              <a:ea typeface="Avenir"/>
              <a:cs typeface="Avenir"/>
              <a:sym typeface="Avenir"/>
            </a:endParaRPr>
          </a:p>
          <a:p>
            <a:pPr indent="0" lvl="0" marL="0" marR="0" rtl="0" algn="l">
              <a:lnSpc>
                <a:spcPct val="90000"/>
              </a:lnSpc>
              <a:spcBef>
                <a:spcPts val="600"/>
              </a:spcBef>
              <a:spcAft>
                <a:spcPts val="0"/>
              </a:spcAft>
              <a:buNone/>
            </a:pPr>
            <a:r>
              <a:t/>
            </a:r>
            <a:endParaRPr sz="2600">
              <a:solidFill>
                <a:schemeClr val="dk1"/>
              </a:solidFill>
              <a:latin typeface="Avenir"/>
              <a:ea typeface="Avenir"/>
              <a:cs typeface="Avenir"/>
              <a:sym typeface="Avenir"/>
            </a:endParaRPr>
          </a:p>
          <a:p>
            <a:pPr indent="0" lvl="0" marL="0" marR="0" rtl="0" algn="l">
              <a:lnSpc>
                <a:spcPct val="90000"/>
              </a:lnSpc>
              <a:spcBef>
                <a:spcPts val="600"/>
              </a:spcBef>
              <a:spcAft>
                <a:spcPts val="0"/>
              </a:spcAft>
              <a:buNone/>
            </a:pPr>
            <a:r>
              <a:t/>
            </a:r>
            <a:endParaRPr sz="2600">
              <a:solidFill>
                <a:schemeClr val="dk1"/>
              </a:solidFill>
              <a:latin typeface="Avenir"/>
              <a:ea typeface="Avenir"/>
              <a:cs typeface="Avenir"/>
              <a:sym typeface="Avenir"/>
            </a:endParaRPr>
          </a:p>
          <a:p>
            <a:pPr indent="-393700" lvl="0" marL="457200" marR="0" rtl="0" algn="l">
              <a:lnSpc>
                <a:spcPct val="90000"/>
              </a:lnSpc>
              <a:spcBef>
                <a:spcPts val="600"/>
              </a:spcBef>
              <a:spcAft>
                <a:spcPts val="0"/>
              </a:spcAft>
              <a:buClr>
                <a:schemeClr val="dk1"/>
              </a:buClr>
              <a:buSzPts val="2600"/>
              <a:buFont typeface="Avenir"/>
              <a:buChar char="●"/>
            </a:pPr>
            <a:r>
              <a:rPr lang="en-US" sz="2600">
                <a:solidFill>
                  <a:schemeClr val="dk1"/>
                </a:solidFill>
                <a:latin typeface="Avenir"/>
                <a:ea typeface="Avenir"/>
                <a:cs typeface="Avenir"/>
                <a:sym typeface="Avenir"/>
              </a:rPr>
              <a:t>Craft tools to progress</a:t>
            </a:r>
            <a:endParaRPr sz="2600">
              <a:solidFill>
                <a:schemeClr val="dk1"/>
              </a:solidFill>
              <a:latin typeface="Avenir"/>
              <a:ea typeface="Avenir"/>
              <a:cs typeface="Avenir"/>
              <a:sym typeface="Avenir"/>
            </a:endParaRPr>
          </a:p>
          <a:p>
            <a:pPr indent="0" lvl="0" marL="0" marR="0" rtl="0" algn="l">
              <a:lnSpc>
                <a:spcPct val="90000"/>
              </a:lnSpc>
              <a:spcBef>
                <a:spcPts val="600"/>
              </a:spcBef>
              <a:spcAft>
                <a:spcPts val="0"/>
              </a:spcAft>
              <a:buNone/>
            </a:pPr>
            <a:r>
              <a:t/>
            </a:r>
            <a:endParaRPr sz="2600">
              <a:solidFill>
                <a:schemeClr val="dk1"/>
              </a:solidFill>
              <a:latin typeface="Avenir"/>
              <a:ea typeface="Avenir"/>
              <a:cs typeface="Avenir"/>
              <a:sym typeface="Avenir"/>
            </a:endParaRPr>
          </a:p>
          <a:p>
            <a:pPr indent="0" lvl="0" marL="0" marR="0" rtl="0" algn="l">
              <a:lnSpc>
                <a:spcPct val="90000"/>
              </a:lnSpc>
              <a:spcBef>
                <a:spcPts val="600"/>
              </a:spcBef>
              <a:spcAft>
                <a:spcPts val="0"/>
              </a:spcAft>
              <a:buNone/>
            </a:pPr>
            <a:r>
              <a:t/>
            </a:r>
            <a:endParaRPr sz="2600">
              <a:solidFill>
                <a:schemeClr val="dk1"/>
              </a:solidFill>
              <a:latin typeface="Avenir"/>
              <a:ea typeface="Avenir"/>
              <a:cs typeface="Avenir"/>
              <a:sym typeface="Avenir"/>
            </a:endParaRPr>
          </a:p>
          <a:p>
            <a:pPr indent="-393700" lvl="0" marL="457200" marR="0" rtl="0" algn="l">
              <a:lnSpc>
                <a:spcPct val="90000"/>
              </a:lnSpc>
              <a:spcBef>
                <a:spcPts val="600"/>
              </a:spcBef>
              <a:spcAft>
                <a:spcPts val="0"/>
              </a:spcAft>
              <a:buClr>
                <a:schemeClr val="dk1"/>
              </a:buClr>
              <a:buSzPts val="2600"/>
              <a:buFont typeface="Avenir"/>
              <a:buChar char="●"/>
            </a:pPr>
            <a:r>
              <a:rPr lang="en-US" sz="2600">
                <a:solidFill>
                  <a:schemeClr val="dk1"/>
                </a:solidFill>
                <a:latin typeface="Avenir"/>
                <a:ea typeface="Avenir"/>
                <a:cs typeface="Avenir"/>
                <a:sym typeface="Avenir"/>
              </a:rPr>
              <a:t>Try to not get eaten</a:t>
            </a:r>
            <a:endParaRPr sz="2600">
              <a:solidFill>
                <a:schemeClr val="dk1"/>
              </a:solidFill>
              <a:latin typeface="Avenir"/>
              <a:ea typeface="Avenir"/>
              <a:cs typeface="Avenir"/>
              <a:sym typeface="Aveni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F7F7F"/>
        </a:solidFill>
      </p:bgPr>
    </p:bg>
    <p:spTree>
      <p:nvGrpSpPr>
        <p:cNvPr id="252" name="Shape 252"/>
        <p:cNvGrpSpPr/>
        <p:nvPr/>
      </p:nvGrpSpPr>
      <p:grpSpPr>
        <a:xfrm>
          <a:off x="0" y="0"/>
          <a:ext cx="0" cy="0"/>
          <a:chOff x="0" y="0"/>
          <a:chExt cx="0" cy="0"/>
        </a:xfrm>
      </p:grpSpPr>
      <p:sp>
        <p:nvSpPr>
          <p:cNvPr id="253" name="Google Shape;253;p4"/>
          <p:cNvSpPr txBox="1"/>
          <p:nvPr>
            <p:ph type="title"/>
          </p:nvPr>
        </p:nvSpPr>
        <p:spPr>
          <a:xfrm>
            <a:off x="838200" y="0"/>
            <a:ext cx="10515600" cy="59557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Twentieth Century"/>
              <a:buNone/>
            </a:pPr>
            <a:r>
              <a:rPr lang="en-US"/>
              <a:t>Demos!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F7F7F"/>
        </a:solidFill>
      </p:bgPr>
    </p:bg>
    <p:spTree>
      <p:nvGrpSpPr>
        <p:cNvPr id="258" name="Shape 258"/>
        <p:cNvGrpSpPr/>
        <p:nvPr/>
      </p:nvGrpSpPr>
      <p:grpSpPr>
        <a:xfrm>
          <a:off x="0" y="0"/>
          <a:ext cx="0" cy="0"/>
          <a:chOff x="0" y="0"/>
          <a:chExt cx="0" cy="0"/>
        </a:xfrm>
      </p:grpSpPr>
      <p:sp>
        <p:nvSpPr>
          <p:cNvPr id="259" name="Google Shape;259;p5"/>
          <p:cNvSpPr txBox="1"/>
          <p:nvPr>
            <p:ph type="title"/>
          </p:nvPr>
        </p:nvSpPr>
        <p:spPr>
          <a:xfrm>
            <a:off x="838200" y="179418"/>
            <a:ext cx="10515600" cy="59557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Twentieth Century"/>
              <a:buNone/>
            </a:pPr>
            <a:r>
              <a:rPr lang="en-US"/>
              <a:t>This summer</a:t>
            </a:r>
            <a:endParaRPr/>
          </a:p>
        </p:txBody>
      </p:sp>
      <p:pic>
        <p:nvPicPr>
          <p:cNvPr descr="A picture containing text, businesscard, vector graphics&#10;&#10;Description automatically generated" id="260" name="Google Shape;260;p5"/>
          <p:cNvPicPr preferRelativeResize="0"/>
          <p:nvPr/>
        </p:nvPicPr>
        <p:blipFill rotWithShape="1">
          <a:blip r:embed="rId3">
            <a:alphaModFix/>
          </a:blip>
          <a:srcRect b="0" l="0" r="0" t="0"/>
          <a:stretch/>
        </p:blipFill>
        <p:spPr>
          <a:xfrm>
            <a:off x="1395800" y="1017362"/>
            <a:ext cx="4157548" cy="2411637"/>
          </a:xfrm>
          <a:prstGeom prst="rect">
            <a:avLst/>
          </a:prstGeom>
          <a:noFill/>
          <a:ln>
            <a:noFill/>
          </a:ln>
        </p:spPr>
      </p:pic>
      <p:pic>
        <p:nvPicPr>
          <p:cNvPr id="261" name="Google Shape;261;p5"/>
          <p:cNvPicPr preferRelativeResize="0"/>
          <p:nvPr/>
        </p:nvPicPr>
        <p:blipFill rotWithShape="1">
          <a:blip r:embed="rId4">
            <a:alphaModFix/>
          </a:blip>
          <a:srcRect b="0" l="0" r="0" t="0"/>
          <a:stretch/>
        </p:blipFill>
        <p:spPr>
          <a:xfrm>
            <a:off x="2049137" y="4197917"/>
            <a:ext cx="3656260" cy="2056647"/>
          </a:xfrm>
          <a:prstGeom prst="rect">
            <a:avLst/>
          </a:prstGeom>
          <a:noFill/>
          <a:ln>
            <a:noFill/>
          </a:ln>
        </p:spPr>
      </p:pic>
      <p:pic>
        <p:nvPicPr>
          <p:cNvPr id="262" name="Google Shape;262;p5"/>
          <p:cNvPicPr preferRelativeResize="0"/>
          <p:nvPr/>
        </p:nvPicPr>
        <p:blipFill rotWithShape="1">
          <a:blip r:embed="rId5">
            <a:alphaModFix/>
          </a:blip>
          <a:srcRect b="0" l="0" r="0" t="0"/>
          <a:stretch/>
        </p:blipFill>
        <p:spPr>
          <a:xfrm>
            <a:off x="6638654" y="1017362"/>
            <a:ext cx="4157548" cy="2338621"/>
          </a:xfrm>
          <a:prstGeom prst="rect">
            <a:avLst/>
          </a:prstGeom>
          <a:noFill/>
          <a:ln>
            <a:noFill/>
          </a:ln>
        </p:spPr>
      </p:pic>
      <p:sp>
        <p:nvSpPr>
          <p:cNvPr id="263" name="Google Shape;263;p5"/>
          <p:cNvSpPr txBox="1"/>
          <p:nvPr/>
        </p:nvSpPr>
        <p:spPr>
          <a:xfrm>
            <a:off x="6786390" y="4197917"/>
            <a:ext cx="3846887" cy="19389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venir"/>
                <a:ea typeface="Avenir"/>
                <a:cs typeface="Avenir"/>
                <a:sym typeface="Avenir"/>
              </a:rPr>
              <a:t>…and tons of concepting!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venir"/>
                <a:ea typeface="Avenir"/>
                <a:cs typeface="Avenir"/>
                <a:sym typeface="Avenir"/>
              </a:rPr>
              <a:t>Narrative Design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venir"/>
                <a:ea typeface="Avenir"/>
                <a:cs typeface="Avenir"/>
                <a:sym typeface="Avenir"/>
              </a:rPr>
              <a:t>Audio sketches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venir"/>
                <a:ea typeface="Avenir"/>
                <a:cs typeface="Avenir"/>
                <a:sym typeface="Avenir"/>
              </a:rPr>
              <a:t>Concept art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venir"/>
                <a:ea typeface="Avenir"/>
                <a:cs typeface="Avenir"/>
                <a:sym typeface="Avenir"/>
              </a:rPr>
              <a:t>Gameplay Designs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5000"/>
                                        <p:tgtEl>
                                          <p:spTgt spid="2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50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8" name="Shape 268"/>
        <p:cNvGrpSpPr/>
        <p:nvPr/>
      </p:nvGrpSpPr>
      <p:grpSpPr>
        <a:xfrm>
          <a:off x="0" y="0"/>
          <a:ext cx="0" cy="0"/>
          <a:chOff x="0" y="0"/>
          <a:chExt cx="0" cy="0"/>
        </a:xfrm>
      </p:grpSpPr>
      <p:sp>
        <p:nvSpPr>
          <p:cNvPr id="269" name="Google Shape;269;p6"/>
          <p:cNvSpPr/>
          <p:nvPr/>
        </p:nvSpPr>
        <p:spPr>
          <a:xfrm>
            <a:off x="0" y="-8467"/>
            <a:ext cx="12191999" cy="6866467"/>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pic>
        <p:nvPicPr>
          <p:cNvPr descr="Graphical user interface&#10;&#10;Description automatically generated with medium confidence" id="270" name="Google Shape;270;p6"/>
          <p:cNvPicPr preferRelativeResize="0"/>
          <p:nvPr/>
        </p:nvPicPr>
        <p:blipFill rotWithShape="1">
          <a:blip r:embed="rId3">
            <a:alphaModFix amt="55000"/>
          </a:blip>
          <a:srcRect b="10000" l="0" r="0" t="0"/>
          <a:stretch/>
        </p:blipFill>
        <p:spPr>
          <a:xfrm>
            <a:off x="20" y="10"/>
            <a:ext cx="12191978" cy="6857989"/>
          </a:xfrm>
          <a:prstGeom prst="rect">
            <a:avLst/>
          </a:prstGeom>
          <a:noFill/>
          <a:ln>
            <a:noFill/>
          </a:ln>
        </p:spPr>
      </p:pic>
      <p:sp>
        <p:nvSpPr>
          <p:cNvPr id="271" name="Google Shape;271;p6"/>
          <p:cNvSpPr/>
          <p:nvPr/>
        </p:nvSpPr>
        <p:spPr>
          <a:xfrm>
            <a:off x="6027537" y="643467"/>
            <a:ext cx="5520900" cy="5215800"/>
          </a:xfrm>
          <a:prstGeom prst="roundRect">
            <a:avLst>
              <a:gd fmla="val 2654" name="adj"/>
            </a:avLst>
          </a:prstGeom>
          <a:solidFill>
            <a:schemeClr val="lt1">
              <a:alpha val="9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72" name="Google Shape;272;p6"/>
          <p:cNvSpPr txBox="1"/>
          <p:nvPr>
            <p:ph type="title"/>
          </p:nvPr>
        </p:nvSpPr>
        <p:spPr>
          <a:xfrm>
            <a:off x="6349101" y="965200"/>
            <a:ext cx="4217400" cy="16671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A note about Team Culture</a:t>
            </a:r>
            <a:endParaRPr/>
          </a:p>
        </p:txBody>
      </p:sp>
      <p:sp>
        <p:nvSpPr>
          <p:cNvPr id="273" name="Google Shape;273;p6"/>
          <p:cNvSpPr txBox="1"/>
          <p:nvPr>
            <p:ph idx="1" type="body"/>
          </p:nvPr>
        </p:nvSpPr>
        <p:spPr>
          <a:xfrm>
            <a:off x="6188318" y="3079545"/>
            <a:ext cx="5199431" cy="250804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500"/>
              <a:buNone/>
            </a:pPr>
            <a:r>
              <a:rPr lang="en-US" sz="1500"/>
              <a:t>This is really important to us. We’re looking for people who:</a:t>
            </a:r>
            <a:endParaRPr/>
          </a:p>
          <a:p>
            <a:pPr indent="-228600" lvl="0" marL="228600" rtl="0" algn="l">
              <a:lnSpc>
                <a:spcPct val="90000"/>
              </a:lnSpc>
              <a:spcBef>
                <a:spcPts val="1000"/>
              </a:spcBef>
              <a:spcAft>
                <a:spcPts val="0"/>
              </a:spcAft>
              <a:buClr>
                <a:schemeClr val="dk1"/>
              </a:buClr>
              <a:buSzPts val="1500"/>
              <a:buChar char="•"/>
            </a:pPr>
            <a:r>
              <a:rPr lang="en-US" sz="1500"/>
              <a:t>1) Are highly self motivated and professional</a:t>
            </a:r>
            <a:endParaRPr/>
          </a:p>
          <a:p>
            <a:pPr indent="-228600" lvl="0" marL="228600" rtl="0" algn="l">
              <a:lnSpc>
                <a:spcPct val="90000"/>
              </a:lnSpc>
              <a:spcBef>
                <a:spcPts val="1000"/>
              </a:spcBef>
              <a:spcAft>
                <a:spcPts val="0"/>
              </a:spcAft>
              <a:buClr>
                <a:schemeClr val="dk1"/>
              </a:buClr>
              <a:buSzPts val="1500"/>
              <a:buChar char="•"/>
            </a:pPr>
            <a:r>
              <a:rPr lang="en-US" sz="1500"/>
              <a:t>2) Hold their work to high standards</a:t>
            </a:r>
            <a:endParaRPr/>
          </a:p>
          <a:p>
            <a:pPr indent="-228600" lvl="0" marL="228600" rtl="0" algn="l">
              <a:lnSpc>
                <a:spcPct val="90000"/>
              </a:lnSpc>
              <a:spcBef>
                <a:spcPts val="1000"/>
              </a:spcBef>
              <a:spcAft>
                <a:spcPts val="0"/>
              </a:spcAft>
              <a:buClr>
                <a:schemeClr val="dk1"/>
              </a:buClr>
              <a:buSzPts val="1500"/>
              <a:buChar char="•"/>
            </a:pPr>
            <a:r>
              <a:rPr lang="en-US" sz="1500"/>
              <a:t>3) Love the problem, not the solution</a:t>
            </a:r>
            <a:endParaRPr/>
          </a:p>
          <a:p>
            <a:pPr indent="-228600" lvl="0" marL="228600" rtl="0" algn="l">
              <a:lnSpc>
                <a:spcPct val="90000"/>
              </a:lnSpc>
              <a:spcBef>
                <a:spcPts val="1000"/>
              </a:spcBef>
              <a:spcAft>
                <a:spcPts val="0"/>
              </a:spcAft>
              <a:buClr>
                <a:schemeClr val="dk1"/>
              </a:buClr>
              <a:buSzPts val="1500"/>
              <a:buChar char="•"/>
            </a:pPr>
            <a:r>
              <a:rPr lang="en-US" sz="1500"/>
              <a:t>4) Are nice</a:t>
            </a:r>
            <a:endParaRPr/>
          </a:p>
        </p:txBody>
      </p:sp>
      <p:sp>
        <p:nvSpPr>
          <p:cNvPr id="274" name="Google Shape;274;p6"/>
          <p:cNvSpPr/>
          <p:nvPr/>
        </p:nvSpPr>
        <p:spPr>
          <a:xfrm>
            <a:off x="8306764" y="906791"/>
            <a:ext cx="2987899" cy="2987899"/>
          </a:xfrm>
          <a:prstGeom prst="arc">
            <a:avLst>
              <a:gd fmla="val 16200000" name="adj1"/>
              <a:gd fmla="val 114657"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7"/>
          <p:cNvSpPr txBox="1"/>
          <p:nvPr/>
        </p:nvSpPr>
        <p:spPr>
          <a:xfrm>
            <a:off x="838200" y="1879420"/>
            <a:ext cx="6097800" cy="2031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venir"/>
                <a:ea typeface="Avenir"/>
                <a:cs typeface="Avenir"/>
                <a:sym typeface="Avenir"/>
              </a:rPr>
              <a:t>3D Artists</a:t>
            </a:r>
            <a:endParaRPr b="0" i="0" sz="18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venir"/>
                <a:ea typeface="Avenir"/>
                <a:cs typeface="Avenir"/>
                <a:sym typeface="Avenir"/>
              </a:rPr>
              <a:t>Environment – Fantastical, Sky world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venir"/>
                <a:ea typeface="Avenir"/>
                <a:cs typeface="Avenir"/>
                <a:sym typeface="Avenir"/>
              </a:rPr>
              <a:t>Character Artist (particularly large beastial creatures)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venir"/>
                <a:ea typeface="Avenir"/>
                <a:cs typeface="Avenir"/>
                <a:sym typeface="Avenir"/>
              </a:rPr>
              <a:t>Riggers, modellers, animators</a:t>
            </a:r>
            <a:endParaRPr b="0" i="0" sz="1800" u="none" cap="none" strike="noStrike">
              <a:solidFill>
                <a:schemeClr val="dk1"/>
              </a:solidFill>
              <a:latin typeface="Avenir"/>
              <a:ea typeface="Avenir"/>
              <a:cs typeface="Avenir"/>
              <a:sym typeface="Avenir"/>
            </a:endParaRPr>
          </a:p>
        </p:txBody>
      </p:sp>
      <p:sp>
        <p:nvSpPr>
          <p:cNvPr id="281" name="Google Shape;281;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Positions we need:</a:t>
            </a:r>
            <a:endParaRPr/>
          </a:p>
        </p:txBody>
      </p:sp>
      <p:pic>
        <p:nvPicPr>
          <p:cNvPr descr="A picture containing text&#10;&#10;Description automatically generated" id="282" name="Google Shape;282;p7"/>
          <p:cNvPicPr preferRelativeResize="0"/>
          <p:nvPr/>
        </p:nvPicPr>
        <p:blipFill rotWithShape="1">
          <a:blip r:embed="rId3">
            <a:alphaModFix/>
          </a:blip>
          <a:srcRect b="0" l="0" r="0" t="0"/>
          <a:stretch/>
        </p:blipFill>
        <p:spPr>
          <a:xfrm>
            <a:off x="7656743" y="1603006"/>
            <a:ext cx="4210624" cy="46784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id="288" name="Google Shape;288;p8"/>
          <p:cNvPicPr preferRelativeResize="0"/>
          <p:nvPr/>
        </p:nvPicPr>
        <p:blipFill rotWithShape="1">
          <a:blip r:embed="rId3">
            <a:alphaModFix/>
          </a:blip>
          <a:srcRect b="31344" l="-1" r="-1" t="28435"/>
          <a:stretch/>
        </p:blipFill>
        <p:spPr>
          <a:xfrm>
            <a:off x="-2" y="10"/>
            <a:ext cx="12192002" cy="6857990"/>
          </a:xfrm>
          <a:prstGeom prst="rect">
            <a:avLst/>
          </a:prstGeom>
          <a:noFill/>
          <a:ln>
            <a:noFill/>
          </a:ln>
        </p:spPr>
      </p:pic>
      <p:sp>
        <p:nvSpPr>
          <p:cNvPr id="289" name="Google Shape;289;p8"/>
          <p:cNvSpPr txBox="1"/>
          <p:nvPr/>
        </p:nvSpPr>
        <p:spPr>
          <a:xfrm>
            <a:off x="7373112" y="1021779"/>
            <a:ext cx="3775052" cy="107006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lt1"/>
              </a:buClr>
              <a:buSzPts val="5400"/>
              <a:buFont typeface="Twentieth Century"/>
              <a:buNone/>
            </a:pPr>
            <a:r>
              <a:rPr b="0" i="0" lang="en-US" sz="5400" u="none" cap="none" strike="noStrike">
                <a:solidFill>
                  <a:schemeClr val="lt1"/>
                </a:solidFill>
                <a:latin typeface="Twentieth Century"/>
                <a:ea typeface="Twentieth Century"/>
                <a:cs typeface="Twentieth Century"/>
                <a:sym typeface="Twentieth Century"/>
              </a:rPr>
              <a:t>Skylost</a:t>
            </a:r>
            <a:endParaRPr b="0" i="0" sz="5400" u="none" cap="none" strike="noStrike">
              <a:solidFill>
                <a:schemeClr val="lt1"/>
              </a:solidFill>
              <a:latin typeface="Twentieth Century"/>
              <a:ea typeface="Twentieth Century"/>
              <a:cs typeface="Twentieth Century"/>
              <a:sym typeface="Twentieth Century"/>
            </a:endParaRPr>
          </a:p>
        </p:txBody>
      </p:sp>
      <p:sp>
        <p:nvSpPr>
          <p:cNvPr id="290" name="Google Shape;290;p8"/>
          <p:cNvSpPr txBox="1"/>
          <p:nvPr>
            <p:ph idx="1" type="subTitle"/>
          </p:nvPr>
        </p:nvSpPr>
        <p:spPr>
          <a:xfrm>
            <a:off x="4247158" y="2191856"/>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400"/>
              <a:buNone/>
            </a:pPr>
            <a:r>
              <a:rPr lang="en-US">
                <a:solidFill>
                  <a:schemeClr val="lt1"/>
                </a:solidFill>
              </a:rPr>
              <a:t>Thank you for your time!</a:t>
            </a:r>
            <a:endParaRPr/>
          </a:p>
        </p:txBody>
      </p:sp>
      <p:sp>
        <p:nvSpPr>
          <p:cNvPr id="291" name="Google Shape;291;p8"/>
          <p:cNvSpPr txBox="1"/>
          <p:nvPr/>
        </p:nvSpPr>
        <p:spPr>
          <a:xfrm>
            <a:off x="598617" y="3558448"/>
            <a:ext cx="11180024" cy="2377684"/>
          </a:xfrm>
          <a:prstGeom prst="rect">
            <a:avLst/>
          </a:prstGeom>
          <a:solidFill>
            <a:srgbClr val="443D47"/>
          </a:solid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lt1"/>
              </a:buClr>
              <a:buSzPts val="5400"/>
              <a:buFont typeface="Twentieth Century"/>
              <a:buNone/>
            </a:pPr>
            <a:r>
              <a:rPr b="0" i="0" lang="en-US" sz="5400" u="none" cap="none" strike="noStrike">
                <a:solidFill>
                  <a:schemeClr val="lt1"/>
                </a:solidFill>
                <a:latin typeface="Twentieth Century"/>
                <a:ea typeface="Twentieth Century"/>
                <a:cs typeface="Twentieth Century"/>
                <a:sym typeface="Twentieth Century"/>
              </a:rPr>
              <a:t>EMAIL US AT Roccowu@usc.edu</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chemeClr val="lt1"/>
              </a:buClr>
              <a:buSzPts val="5400"/>
              <a:buFont typeface="Twentieth Century"/>
              <a:buNone/>
            </a:pPr>
            <a:r>
              <a:rPr b="0" i="0" lang="en-US" sz="5400" u="none" cap="none" strike="noStrike">
                <a:solidFill>
                  <a:schemeClr val="lt1"/>
                </a:solidFill>
                <a:latin typeface="Twentieth Century"/>
                <a:ea typeface="Twentieth Century"/>
                <a:cs typeface="Twentieth Century"/>
                <a:sym typeface="Twentieth Century"/>
              </a:rPr>
              <a:t>Let’s talk!</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chemeClr val="lt1"/>
              </a:buClr>
              <a:buSzPts val="5400"/>
              <a:buFont typeface="Twentieth Century"/>
              <a:buNone/>
            </a:pPr>
            <a:r>
              <a:rPr b="0" i="0" lang="en-US" sz="5400" u="sng" cap="none" strike="noStrike">
                <a:solidFill>
                  <a:schemeClr val="lt1"/>
                </a:solidFill>
                <a:latin typeface="Twentieth Century"/>
                <a:ea typeface="Twentieth Century"/>
                <a:cs typeface="Twentieth Century"/>
                <a:sym typeface="Twentieth Century"/>
                <a:hlinkClick r:id="rId4">
                  <a:extLst>
                    <a:ext uri="{A12FA001-AC4F-418D-AE19-62706E023703}">
                      <ahyp:hlinkClr val="tx"/>
                    </a:ext>
                  </a:extLst>
                </a:hlinkClick>
              </a:rPr>
              <a:t>https://bit.ly/2WulDja</a:t>
            </a:r>
            <a:r>
              <a:rPr b="0" i="0" lang="en-US" sz="5400" u="none" cap="none" strike="noStrike">
                <a:solidFill>
                  <a:schemeClr val="lt1"/>
                </a:solidFill>
                <a:latin typeface="Twentieth Century"/>
                <a:ea typeface="Twentieth Century"/>
                <a:cs typeface="Twentieth Century"/>
                <a:sym typeface="Twentieth Century"/>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hapesVTI">
  <a:themeElements>
    <a:clrScheme name="Shapes">
      <a:dk1>
        <a:srgbClr val="000000"/>
      </a:dk1>
      <a:lt1>
        <a:srgbClr val="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hapesVTI">
  <a:themeElements>
    <a:clrScheme name="Shapes">
      <a:dk1>
        <a:srgbClr val="000000"/>
      </a:dk1>
      <a:lt1>
        <a:srgbClr val="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2021-04-17T21:45:29Z</dcterms:created>
  <dc:creator>Charlie Anderson</dc:creator>
</cp:coreProperties>
</file>